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Candal"/>
      <p:regular r:id="rId61"/>
    </p:embeddedFont>
    <p:embeddedFont>
      <p:font typeface="Dosis"/>
      <p:regular r:id="rId62"/>
      <p:bold r:id="rId63"/>
    </p:embeddedFont>
    <p:embeddedFont>
      <p:font typeface="Alegreya Sans"/>
      <p:regular r:id="rId64"/>
      <p:bold r:id="rId65"/>
      <p:italic r:id="rId66"/>
      <p:boldItalic r:id="rId67"/>
    </p:embeddedFont>
    <p:embeddedFont>
      <p:font typeface="Alata"/>
      <p:regular r:id="rId68"/>
    </p:embeddedFont>
    <p:embeddedFont>
      <p:font typeface="Armata"/>
      <p:regular r:id="rId69"/>
    </p:embeddedFont>
    <p:embeddedFont>
      <p:font typeface="Orbitron SemiBold"/>
      <p:regular r:id="rId70"/>
      <p:bold r:id="rId71"/>
    </p:embeddedFont>
    <p:embeddedFont>
      <p:font typeface="Orbitron"/>
      <p:regular r:id="rId72"/>
      <p:bold r:id="rId73"/>
    </p:embeddedFont>
    <p:embeddedFont>
      <p:font typeface="Rubik"/>
      <p:regular r:id="rId74"/>
      <p:bold r:id="rId75"/>
      <p:italic r:id="rId76"/>
      <p:boldItalic r:id="rId77"/>
    </p:embeddedFont>
    <p:embeddedFont>
      <p:font typeface="Century Gothic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D71702-C8D8-427B-8189-614F659EFCA5}">
  <a:tblStyle styleId="{E5D71702-C8D8-427B-8189-614F659EFC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CenturyGothic-italic.fntdata"/><Relationship Id="rId81" Type="http://schemas.openxmlformats.org/officeDocument/2006/relationships/font" Target="fonts/CenturyGothic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Orbitron-bold.fntdata"/><Relationship Id="rId72" Type="http://schemas.openxmlformats.org/officeDocument/2006/relationships/font" Target="fonts/Orbitron-regular.fntdata"/><Relationship Id="rId31" Type="http://schemas.openxmlformats.org/officeDocument/2006/relationships/slide" Target="slides/slide26.xml"/><Relationship Id="rId75" Type="http://schemas.openxmlformats.org/officeDocument/2006/relationships/font" Target="fonts/Rubik-bold.fntdata"/><Relationship Id="rId30" Type="http://schemas.openxmlformats.org/officeDocument/2006/relationships/slide" Target="slides/slide25.xml"/><Relationship Id="rId74" Type="http://schemas.openxmlformats.org/officeDocument/2006/relationships/font" Target="fonts/Rubik-regular.fntdata"/><Relationship Id="rId33" Type="http://schemas.openxmlformats.org/officeDocument/2006/relationships/slide" Target="slides/slide28.xml"/><Relationship Id="rId77" Type="http://schemas.openxmlformats.org/officeDocument/2006/relationships/font" Target="fonts/Rubik-boldItalic.fntdata"/><Relationship Id="rId32" Type="http://schemas.openxmlformats.org/officeDocument/2006/relationships/slide" Target="slides/slide27.xml"/><Relationship Id="rId76" Type="http://schemas.openxmlformats.org/officeDocument/2006/relationships/font" Target="fonts/Rubik-italic.fntdata"/><Relationship Id="rId35" Type="http://schemas.openxmlformats.org/officeDocument/2006/relationships/slide" Target="slides/slide30.xml"/><Relationship Id="rId79" Type="http://schemas.openxmlformats.org/officeDocument/2006/relationships/font" Target="fonts/CenturyGothic-bold.fntdata"/><Relationship Id="rId34" Type="http://schemas.openxmlformats.org/officeDocument/2006/relationships/slide" Target="slides/slide29.xml"/><Relationship Id="rId78" Type="http://schemas.openxmlformats.org/officeDocument/2006/relationships/font" Target="fonts/CenturyGothic-regular.fntdata"/><Relationship Id="rId71" Type="http://schemas.openxmlformats.org/officeDocument/2006/relationships/font" Target="fonts/OrbitronSemiBold-bold.fntdata"/><Relationship Id="rId70" Type="http://schemas.openxmlformats.org/officeDocument/2006/relationships/font" Target="fonts/OrbitronSemiBold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Dosis-regular.fntdata"/><Relationship Id="rId61" Type="http://schemas.openxmlformats.org/officeDocument/2006/relationships/font" Target="fonts/Candal-regular.fntdata"/><Relationship Id="rId20" Type="http://schemas.openxmlformats.org/officeDocument/2006/relationships/slide" Target="slides/slide15.xml"/><Relationship Id="rId64" Type="http://schemas.openxmlformats.org/officeDocument/2006/relationships/font" Target="fonts/AlegreyaSans-regular.fntdata"/><Relationship Id="rId63" Type="http://schemas.openxmlformats.org/officeDocument/2006/relationships/font" Target="fonts/Dosis-bold.fntdata"/><Relationship Id="rId22" Type="http://schemas.openxmlformats.org/officeDocument/2006/relationships/slide" Target="slides/slide17.xml"/><Relationship Id="rId66" Type="http://schemas.openxmlformats.org/officeDocument/2006/relationships/font" Target="fonts/AlegreyaSans-italic.fntdata"/><Relationship Id="rId21" Type="http://schemas.openxmlformats.org/officeDocument/2006/relationships/slide" Target="slides/slide16.xml"/><Relationship Id="rId65" Type="http://schemas.openxmlformats.org/officeDocument/2006/relationships/font" Target="fonts/AlegreyaSans-bold.fntdata"/><Relationship Id="rId24" Type="http://schemas.openxmlformats.org/officeDocument/2006/relationships/slide" Target="slides/slide19.xml"/><Relationship Id="rId68" Type="http://schemas.openxmlformats.org/officeDocument/2006/relationships/font" Target="fonts/Alata-regular.fntdata"/><Relationship Id="rId23" Type="http://schemas.openxmlformats.org/officeDocument/2006/relationships/slide" Target="slides/slide18.xml"/><Relationship Id="rId67" Type="http://schemas.openxmlformats.org/officeDocument/2006/relationships/font" Target="fonts/AlegreyaSans-bold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Armata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3947cdbd54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3947cdbd54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39473667191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39473667191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39473667191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8" name="Google Shape;1838;g39473667191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39473667191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39473667191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39473667191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39473667191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39473667191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6" name="Google Shape;1886;g39473667191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39473667191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39473667191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39473667191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39473667191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12c8ebe0e9a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12c8ebe0e9a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39473667191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39473667191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2c4f612e9e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12c4f612e9e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g394750e254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g394750e254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128c27e850d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128c27e850d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39473667191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7" name="Google Shape;2137;g39473667191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12c4f612e9e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12c4f612e9e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g394777334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6" name="Google Shape;2306;g394777334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3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3947cf247e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3947cf247e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3947cf247e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3947cf247e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394760193c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394760193c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5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2c4f612e9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2c4f612e9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5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128c27e850d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128c27e850d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2c4f612e9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2c4f612e9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9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g128c27e850d_0_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Google Shape;2561;g128c27e850d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8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g12c8ebe0e9a_0_9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0" name="Google Shape;2610;g12c8ebe0e9a_0_9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0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12c4f612e9e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12c4f612e9e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9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g12c8ebe0e9a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1" name="Google Shape;2881;g12c8ebe0e9a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0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Google Shape;3011;g12c8ebe0e9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2" name="Google Shape;3012;g12c8ebe0e9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g12c4f612e9e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3" name="Google Shape;3093;g12c4f612e9e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4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g12c4f612e9e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6" name="Google Shape;3186;g12c4f612e9e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12c4f612e9e_0_40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12c4f612e9e_0_40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6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12c4f612e9e_0_40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12c4f612e9e_0_40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2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Google Shape;3403;g12c8ebe0e9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4" name="Google Shape;3404;g12c8ebe0e9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2c4f612e9e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12c4f612e9e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9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12c8ebe0e9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1" name="Google Shape;3471;g12c8ebe0e9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9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12c8ebe0e9a_0_1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12c8ebe0e9a_0_1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4" name="Shape 3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Google Shape;3505;g12c8ebe0e9a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6" name="Google Shape;3506;g12c8ebe0e9a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5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g12c4f612e9e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7" name="Google Shape;3527;g12c4f612e9e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8" name="Shape 3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9" name="Google Shape;3669;g12c4f612e9e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0" name="Google Shape;3670;g12c4f612e9e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5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Google Shape;3686;g12c8ebe0e9a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7" name="Google Shape;3687;g12c8ebe0e9a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2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g12c8ebe0e9a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4" name="Google Shape;3764;g12c8ebe0e9a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2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Google Shape;4053;g12c8ebe0e9a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4" name="Google Shape;4054;g12c8ebe0e9a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1" name="Shape 4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2" name="Google Shape;4092;g12c4f612e9e_0_40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3" name="Google Shape;4093;g12c4f612e9e_0_40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2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Google Shape;4123;g12c4f612e9e_0_40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4" name="Google Shape;4124;g12c4f612e9e_0_40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2c4f612e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12c4f612e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3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Google Shape;4154;g12c4f612e9e_0_40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5" name="Google Shape;4155;g12c4f612e9e_0_40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6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Google Shape;4187;g12c4f612e9e_0_40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8" name="Google Shape;4188;g12c4f612e9e_0_40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5" name="Shape 4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Google Shape;4216;g12c8ebe0e9a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7" name="Google Shape;4217;g12c8ebe0e9a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2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3" name="Google Shape;4343;g128c27e850d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4" name="Google Shape;4344;g128c27e850d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4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12c8ebe0e9a_0_4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12c8ebe0e9a_0_4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2" name="Shape 4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3" name="Google Shape;4673;g12c8ebe0e9a_0_5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4" name="Google Shape;4674;g12c8ebe0e9a_0_5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947366719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94736671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3947366719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3947366719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39473667191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39473667191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39473667191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39473667191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56075" y="2181225"/>
            <a:ext cx="6611400" cy="17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6000"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56075" y="3963075"/>
            <a:ext cx="66114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2"/>
                </a:solidFill>
                <a:latin typeface="Armata"/>
                <a:ea typeface="Armata"/>
                <a:cs typeface="Armata"/>
                <a:sym typeface="Arma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8477642" y="2356968"/>
            <a:ext cx="502368" cy="313612"/>
            <a:chOff x="8068696" y="916317"/>
            <a:chExt cx="317452" cy="198175"/>
          </a:xfrm>
        </p:grpSpPr>
        <p:sp>
          <p:nvSpPr>
            <p:cNvPr id="13" name="Google Shape;13;p2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1531919">
            <a:off x="5186509" y="233062"/>
            <a:ext cx="364909" cy="496355"/>
            <a:chOff x="6048053" y="559915"/>
            <a:chExt cx="230584" cy="313643"/>
          </a:xfrm>
        </p:grpSpPr>
        <p:sp>
          <p:nvSpPr>
            <p:cNvPr id="18" name="Google Shape;18;p2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656997" y="4529619"/>
            <a:ext cx="504021" cy="361201"/>
            <a:chOff x="8201303" y="1121442"/>
            <a:chExt cx="318496" cy="228247"/>
          </a:xfrm>
        </p:grpSpPr>
        <p:sp>
          <p:nvSpPr>
            <p:cNvPr id="23" name="Google Shape;23;p2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349040" y="1551100"/>
            <a:ext cx="501524" cy="377094"/>
            <a:chOff x="5381375" y="1945244"/>
            <a:chExt cx="316919" cy="238290"/>
          </a:xfrm>
        </p:grpSpPr>
        <p:sp>
          <p:nvSpPr>
            <p:cNvPr id="28" name="Google Shape;28;p2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259900" y="810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680000" y="33492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7333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279700" y="85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/>
          <p:nvPr>
            <p:ph hasCustomPrompt="1" type="title"/>
          </p:nvPr>
        </p:nvSpPr>
        <p:spPr>
          <a:xfrm>
            <a:off x="2214600" y="1543050"/>
            <a:ext cx="4714800" cy="16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/>
          <p:nvPr>
            <p:ph idx="1" type="subTitle"/>
          </p:nvPr>
        </p:nvSpPr>
        <p:spPr>
          <a:xfrm>
            <a:off x="2214600" y="3124200"/>
            <a:ext cx="4714800" cy="4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36" name="Google Shape;236;p11"/>
          <p:cNvGrpSpPr/>
          <p:nvPr/>
        </p:nvGrpSpPr>
        <p:grpSpPr>
          <a:xfrm>
            <a:off x="2795532" y="157585"/>
            <a:ext cx="393080" cy="492538"/>
            <a:chOff x="7462019" y="2740914"/>
            <a:chExt cx="248392" cy="311241"/>
          </a:xfrm>
        </p:grpSpPr>
        <p:sp>
          <p:nvSpPr>
            <p:cNvPr id="237" name="Google Shape;237;p11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" name="Google Shape;241;p11"/>
          <p:cNvGrpSpPr/>
          <p:nvPr/>
        </p:nvGrpSpPr>
        <p:grpSpPr>
          <a:xfrm>
            <a:off x="5717867" y="4590067"/>
            <a:ext cx="362486" cy="496218"/>
            <a:chOff x="7665335" y="2885404"/>
            <a:chExt cx="229059" cy="313566"/>
          </a:xfrm>
        </p:grpSpPr>
        <p:sp>
          <p:nvSpPr>
            <p:cNvPr id="242" name="Google Shape;242;p11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" name="Google Shape;246;p11"/>
          <p:cNvGrpSpPr/>
          <p:nvPr/>
        </p:nvGrpSpPr>
        <p:grpSpPr>
          <a:xfrm>
            <a:off x="1847497" y="4472469"/>
            <a:ext cx="504021" cy="361201"/>
            <a:chOff x="8201303" y="1121442"/>
            <a:chExt cx="318496" cy="228247"/>
          </a:xfrm>
        </p:grpSpPr>
        <p:sp>
          <p:nvSpPr>
            <p:cNvPr id="247" name="Google Shape;247;p11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1" name="Google Shape;251;p11"/>
          <p:cNvSpPr/>
          <p:nvPr/>
        </p:nvSpPr>
        <p:spPr>
          <a:xfrm>
            <a:off x="602600" y="55148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7108375" y="44160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629338" y="41948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7870375" y="428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/>
          <p:nvPr>
            <p:ph type="title"/>
          </p:nvPr>
        </p:nvSpPr>
        <p:spPr>
          <a:xfrm>
            <a:off x="738760" y="1892900"/>
            <a:ext cx="25329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8" name="Google Shape;258;p13"/>
          <p:cNvSpPr txBox="1"/>
          <p:nvPr>
            <p:ph hasCustomPrompt="1" idx="2" type="title"/>
          </p:nvPr>
        </p:nvSpPr>
        <p:spPr>
          <a:xfrm>
            <a:off x="738733" y="1282975"/>
            <a:ext cx="252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/>
          <p:nvPr>
            <p:ph idx="1" type="subTitle"/>
          </p:nvPr>
        </p:nvSpPr>
        <p:spPr>
          <a:xfrm>
            <a:off x="738760" y="2270900"/>
            <a:ext cx="25329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3"/>
          <p:cNvSpPr txBox="1"/>
          <p:nvPr>
            <p:ph idx="3" type="title"/>
          </p:nvPr>
        </p:nvSpPr>
        <p:spPr>
          <a:xfrm>
            <a:off x="3722148" y="1892900"/>
            <a:ext cx="25329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1" name="Google Shape;261;p13"/>
          <p:cNvSpPr txBox="1"/>
          <p:nvPr>
            <p:ph hasCustomPrompt="1" idx="4" type="title"/>
          </p:nvPr>
        </p:nvSpPr>
        <p:spPr>
          <a:xfrm>
            <a:off x="3722153" y="1283000"/>
            <a:ext cx="252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/>
          <p:nvPr>
            <p:ph idx="5" type="subTitle"/>
          </p:nvPr>
        </p:nvSpPr>
        <p:spPr>
          <a:xfrm>
            <a:off x="3722148" y="2270900"/>
            <a:ext cx="25326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3"/>
          <p:cNvSpPr txBox="1"/>
          <p:nvPr>
            <p:ph idx="6" type="title"/>
          </p:nvPr>
        </p:nvSpPr>
        <p:spPr>
          <a:xfrm>
            <a:off x="738760" y="3605675"/>
            <a:ext cx="25299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4" name="Google Shape;264;p13"/>
          <p:cNvSpPr txBox="1"/>
          <p:nvPr>
            <p:ph hasCustomPrompt="1" idx="7" type="title"/>
          </p:nvPr>
        </p:nvSpPr>
        <p:spPr>
          <a:xfrm>
            <a:off x="738733" y="2995775"/>
            <a:ext cx="252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/>
          <p:nvPr>
            <p:ph idx="8" type="subTitle"/>
          </p:nvPr>
        </p:nvSpPr>
        <p:spPr>
          <a:xfrm>
            <a:off x="738760" y="3983688"/>
            <a:ext cx="25329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3"/>
          <p:cNvSpPr txBox="1"/>
          <p:nvPr>
            <p:ph idx="9" type="title"/>
          </p:nvPr>
        </p:nvSpPr>
        <p:spPr>
          <a:xfrm>
            <a:off x="3722148" y="3605672"/>
            <a:ext cx="25326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7" name="Google Shape;267;p13"/>
          <p:cNvSpPr txBox="1"/>
          <p:nvPr>
            <p:ph hasCustomPrompt="1" idx="13" type="title"/>
          </p:nvPr>
        </p:nvSpPr>
        <p:spPr>
          <a:xfrm>
            <a:off x="3722153" y="2995775"/>
            <a:ext cx="2532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/>
          <p:nvPr>
            <p:ph idx="14" type="subTitle"/>
          </p:nvPr>
        </p:nvSpPr>
        <p:spPr>
          <a:xfrm>
            <a:off x="3722148" y="3983688"/>
            <a:ext cx="2532600" cy="5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3"/>
          <p:cNvSpPr txBox="1"/>
          <p:nvPr>
            <p:ph idx="15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70" name="Google Shape;270;p13"/>
          <p:cNvGrpSpPr/>
          <p:nvPr/>
        </p:nvGrpSpPr>
        <p:grpSpPr>
          <a:xfrm>
            <a:off x="7815883" y="4485046"/>
            <a:ext cx="483187" cy="450345"/>
            <a:chOff x="5467179" y="2412672"/>
            <a:chExt cx="305332" cy="284578"/>
          </a:xfrm>
        </p:grpSpPr>
        <p:sp>
          <p:nvSpPr>
            <p:cNvPr id="271" name="Google Shape;271;p13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" name="Google Shape;275;p13"/>
          <p:cNvGrpSpPr/>
          <p:nvPr/>
        </p:nvGrpSpPr>
        <p:grpSpPr>
          <a:xfrm>
            <a:off x="8477642" y="2356968"/>
            <a:ext cx="502368" cy="313612"/>
            <a:chOff x="8068696" y="916317"/>
            <a:chExt cx="317452" cy="198175"/>
          </a:xfrm>
        </p:grpSpPr>
        <p:sp>
          <p:nvSpPr>
            <p:cNvPr id="276" name="Google Shape;276;p13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13"/>
          <p:cNvGrpSpPr/>
          <p:nvPr/>
        </p:nvGrpSpPr>
        <p:grpSpPr>
          <a:xfrm rot="1723337">
            <a:off x="8574452" y="291324"/>
            <a:ext cx="364902" cy="496345"/>
            <a:chOff x="6048053" y="559915"/>
            <a:chExt cx="230584" cy="313643"/>
          </a:xfrm>
        </p:grpSpPr>
        <p:sp>
          <p:nvSpPr>
            <p:cNvPr id="281" name="Google Shape;281;p13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" name="Google Shape;285;p13"/>
          <p:cNvGrpSpPr/>
          <p:nvPr/>
        </p:nvGrpSpPr>
        <p:grpSpPr>
          <a:xfrm>
            <a:off x="993322" y="4655744"/>
            <a:ext cx="504021" cy="361201"/>
            <a:chOff x="8201303" y="1121442"/>
            <a:chExt cx="318496" cy="228247"/>
          </a:xfrm>
        </p:grpSpPr>
        <p:sp>
          <p:nvSpPr>
            <p:cNvPr id="286" name="Google Shape;286;p13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13"/>
          <p:cNvSpPr/>
          <p:nvPr/>
        </p:nvSpPr>
        <p:spPr>
          <a:xfrm>
            <a:off x="1085325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3"/>
          <p:cNvSpPr/>
          <p:nvPr/>
        </p:nvSpPr>
        <p:spPr>
          <a:xfrm>
            <a:off x="8530675" y="35235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3"/>
          <p:cNvSpPr/>
          <p:nvPr/>
        </p:nvSpPr>
        <p:spPr>
          <a:xfrm>
            <a:off x="276475" y="47524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13"/>
          <p:cNvGrpSpPr/>
          <p:nvPr/>
        </p:nvGrpSpPr>
        <p:grpSpPr>
          <a:xfrm rot="-4624850">
            <a:off x="151491" y="977963"/>
            <a:ext cx="393070" cy="492525"/>
            <a:chOff x="7462019" y="2740914"/>
            <a:chExt cx="248392" cy="311241"/>
          </a:xfrm>
        </p:grpSpPr>
        <p:sp>
          <p:nvSpPr>
            <p:cNvPr id="294" name="Google Shape;294;p13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hasCustomPrompt="1" type="title"/>
          </p:nvPr>
        </p:nvSpPr>
        <p:spPr>
          <a:xfrm>
            <a:off x="720000" y="1463222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0" name="Google Shape;300;p14"/>
          <p:cNvSpPr txBox="1"/>
          <p:nvPr>
            <p:ph idx="1" type="subTitle"/>
          </p:nvPr>
        </p:nvSpPr>
        <p:spPr>
          <a:xfrm>
            <a:off x="713375" y="3410468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4"/>
          <p:cNvSpPr txBox="1"/>
          <p:nvPr>
            <p:ph hasCustomPrompt="1" idx="2" type="title"/>
          </p:nvPr>
        </p:nvSpPr>
        <p:spPr>
          <a:xfrm>
            <a:off x="3429000" y="1463209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2" name="Google Shape;302;p14"/>
          <p:cNvSpPr txBox="1"/>
          <p:nvPr>
            <p:ph idx="3" type="subTitle"/>
          </p:nvPr>
        </p:nvSpPr>
        <p:spPr>
          <a:xfrm>
            <a:off x="3429000" y="3410426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4"/>
          <p:cNvSpPr txBox="1"/>
          <p:nvPr>
            <p:ph hasCustomPrompt="1" idx="4" type="title"/>
          </p:nvPr>
        </p:nvSpPr>
        <p:spPr>
          <a:xfrm>
            <a:off x="6138000" y="1463209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4" name="Google Shape;304;p14"/>
          <p:cNvSpPr txBox="1"/>
          <p:nvPr>
            <p:ph idx="5" type="subTitle"/>
          </p:nvPr>
        </p:nvSpPr>
        <p:spPr>
          <a:xfrm>
            <a:off x="6144625" y="3410426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4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6" name="Google Shape;306;p14"/>
          <p:cNvSpPr txBox="1"/>
          <p:nvPr>
            <p:ph idx="7" type="title"/>
          </p:nvPr>
        </p:nvSpPr>
        <p:spPr>
          <a:xfrm>
            <a:off x="713375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7" name="Google Shape;307;p14"/>
          <p:cNvSpPr txBox="1"/>
          <p:nvPr>
            <p:ph idx="8" type="title"/>
          </p:nvPr>
        </p:nvSpPr>
        <p:spPr>
          <a:xfrm>
            <a:off x="3429000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08" name="Google Shape;308;p14"/>
          <p:cNvSpPr txBox="1"/>
          <p:nvPr>
            <p:ph idx="9" type="title"/>
          </p:nvPr>
        </p:nvSpPr>
        <p:spPr>
          <a:xfrm>
            <a:off x="6144625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309" name="Google Shape;309;p14"/>
          <p:cNvGrpSpPr/>
          <p:nvPr/>
        </p:nvGrpSpPr>
        <p:grpSpPr>
          <a:xfrm flipH="1" rot="7739910">
            <a:off x="8111352" y="117693"/>
            <a:ext cx="483203" cy="450360"/>
            <a:chOff x="5467179" y="2412672"/>
            <a:chExt cx="305332" cy="284578"/>
          </a:xfrm>
        </p:grpSpPr>
        <p:sp>
          <p:nvSpPr>
            <p:cNvPr id="310" name="Google Shape;310;p14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4" name="Google Shape;314;p14"/>
          <p:cNvGrpSpPr/>
          <p:nvPr/>
        </p:nvGrpSpPr>
        <p:grpSpPr>
          <a:xfrm flipH="1" rot="-9268081">
            <a:off x="8546371" y="4393361"/>
            <a:ext cx="364909" cy="496355"/>
            <a:chOff x="6048053" y="559915"/>
            <a:chExt cx="230584" cy="313643"/>
          </a:xfrm>
        </p:grpSpPr>
        <p:sp>
          <p:nvSpPr>
            <p:cNvPr id="315" name="Google Shape;315;p14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9" name="Google Shape;319;p14"/>
          <p:cNvGrpSpPr/>
          <p:nvPr/>
        </p:nvGrpSpPr>
        <p:grpSpPr>
          <a:xfrm flipH="1" rot="10800000">
            <a:off x="1028347" y="91170"/>
            <a:ext cx="504021" cy="361201"/>
            <a:chOff x="8201303" y="1121442"/>
            <a:chExt cx="318496" cy="228247"/>
          </a:xfrm>
        </p:grpSpPr>
        <p:sp>
          <p:nvSpPr>
            <p:cNvPr id="320" name="Google Shape;320;p14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4" name="Google Shape;324;p14"/>
          <p:cNvSpPr/>
          <p:nvPr/>
        </p:nvSpPr>
        <p:spPr>
          <a:xfrm flipH="1" rot="10800000">
            <a:off x="259900" y="392774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4"/>
          <p:cNvSpPr/>
          <p:nvPr/>
        </p:nvSpPr>
        <p:spPr>
          <a:xfrm flipH="1" rot="10800000">
            <a:off x="8680000" y="155254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4"/>
          <p:cNvSpPr/>
          <p:nvPr/>
        </p:nvSpPr>
        <p:spPr>
          <a:xfrm flipH="1" rot="10800000">
            <a:off x="259900" y="23224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"/>
          <p:cNvSpPr/>
          <p:nvPr/>
        </p:nvSpPr>
        <p:spPr>
          <a:xfrm flipH="1" rot="10800000">
            <a:off x="5843800" y="458759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8" name="Google Shape;328;p14"/>
          <p:cNvGrpSpPr/>
          <p:nvPr/>
        </p:nvGrpSpPr>
        <p:grpSpPr>
          <a:xfrm flipH="1" rot="-9941282">
            <a:off x="260001" y="4586787"/>
            <a:ext cx="483192" cy="450349"/>
            <a:chOff x="5467179" y="2412672"/>
            <a:chExt cx="305332" cy="284578"/>
          </a:xfrm>
        </p:grpSpPr>
        <p:sp>
          <p:nvSpPr>
            <p:cNvPr id="329" name="Google Shape;329;p14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 txBox="1"/>
          <p:nvPr>
            <p:ph idx="1" type="subTitle"/>
          </p:nvPr>
        </p:nvSpPr>
        <p:spPr>
          <a:xfrm>
            <a:off x="4445139" y="937725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335" name="Google Shape;335;p15"/>
          <p:cNvSpPr txBox="1"/>
          <p:nvPr>
            <p:ph idx="2" type="subTitle"/>
          </p:nvPr>
        </p:nvSpPr>
        <p:spPr>
          <a:xfrm>
            <a:off x="4445126" y="1267051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6" name="Google Shape;336;p15"/>
          <p:cNvSpPr txBox="1"/>
          <p:nvPr>
            <p:ph hasCustomPrompt="1" type="title"/>
          </p:nvPr>
        </p:nvSpPr>
        <p:spPr>
          <a:xfrm>
            <a:off x="781813" y="768325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15"/>
          <p:cNvSpPr txBox="1"/>
          <p:nvPr>
            <p:ph idx="3" type="subTitle"/>
          </p:nvPr>
        </p:nvSpPr>
        <p:spPr>
          <a:xfrm>
            <a:off x="4445139" y="2315754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338" name="Google Shape;338;p15"/>
          <p:cNvSpPr txBox="1"/>
          <p:nvPr>
            <p:ph idx="4" type="subTitle"/>
          </p:nvPr>
        </p:nvSpPr>
        <p:spPr>
          <a:xfrm>
            <a:off x="4445126" y="2645088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9" name="Google Shape;339;p15"/>
          <p:cNvSpPr txBox="1"/>
          <p:nvPr>
            <p:ph hasCustomPrompt="1" idx="5" type="title"/>
          </p:nvPr>
        </p:nvSpPr>
        <p:spPr>
          <a:xfrm>
            <a:off x="781813" y="2126100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t>xx%</a:t>
            </a:r>
          </a:p>
        </p:txBody>
      </p:sp>
      <p:sp>
        <p:nvSpPr>
          <p:cNvPr id="340" name="Google Shape;340;p15"/>
          <p:cNvSpPr txBox="1"/>
          <p:nvPr>
            <p:ph idx="6" type="subTitle"/>
          </p:nvPr>
        </p:nvSpPr>
        <p:spPr>
          <a:xfrm>
            <a:off x="4445139" y="3693783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ndal"/>
              <a:buNone/>
              <a:defRPr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341" name="Google Shape;341;p15"/>
          <p:cNvSpPr txBox="1"/>
          <p:nvPr>
            <p:ph idx="7" type="subTitle"/>
          </p:nvPr>
        </p:nvSpPr>
        <p:spPr>
          <a:xfrm>
            <a:off x="4445125" y="4023125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42" name="Google Shape;342;p15"/>
          <p:cNvSpPr txBox="1"/>
          <p:nvPr>
            <p:ph hasCustomPrompt="1" idx="8" type="title"/>
          </p:nvPr>
        </p:nvSpPr>
        <p:spPr>
          <a:xfrm>
            <a:off x="781813" y="3483875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Font typeface="Candal"/>
              <a:buNone/>
              <a:defRPr sz="6000"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t>xx%</a:t>
            </a:r>
          </a:p>
        </p:txBody>
      </p:sp>
      <p:grpSp>
        <p:nvGrpSpPr>
          <p:cNvPr id="343" name="Google Shape;343;p15"/>
          <p:cNvGrpSpPr/>
          <p:nvPr/>
        </p:nvGrpSpPr>
        <p:grpSpPr>
          <a:xfrm>
            <a:off x="1487507" y="85960"/>
            <a:ext cx="393080" cy="492538"/>
            <a:chOff x="7462019" y="2740914"/>
            <a:chExt cx="248392" cy="311241"/>
          </a:xfrm>
        </p:grpSpPr>
        <p:sp>
          <p:nvSpPr>
            <p:cNvPr id="344" name="Google Shape;344;p15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8" name="Google Shape;348;p15"/>
          <p:cNvGrpSpPr/>
          <p:nvPr/>
        </p:nvGrpSpPr>
        <p:grpSpPr>
          <a:xfrm>
            <a:off x="8129808" y="3483871"/>
            <a:ext cx="483187" cy="450345"/>
            <a:chOff x="5467179" y="2412672"/>
            <a:chExt cx="305332" cy="284578"/>
          </a:xfrm>
        </p:grpSpPr>
        <p:sp>
          <p:nvSpPr>
            <p:cNvPr id="349" name="Google Shape;349;p15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3" name="Google Shape;353;p15"/>
          <p:cNvGrpSpPr/>
          <p:nvPr/>
        </p:nvGrpSpPr>
        <p:grpSpPr>
          <a:xfrm>
            <a:off x="8422490" y="391237"/>
            <a:ext cx="501524" cy="377094"/>
            <a:chOff x="5381375" y="1945244"/>
            <a:chExt cx="316919" cy="238290"/>
          </a:xfrm>
        </p:grpSpPr>
        <p:sp>
          <p:nvSpPr>
            <p:cNvPr id="354" name="Google Shape;354;p15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15"/>
          <p:cNvSpPr/>
          <p:nvPr/>
        </p:nvSpPr>
        <p:spPr>
          <a:xfrm>
            <a:off x="175425" y="187756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9" name="Google Shape;359;p15"/>
          <p:cNvGrpSpPr/>
          <p:nvPr/>
        </p:nvGrpSpPr>
        <p:grpSpPr>
          <a:xfrm rot="3477835">
            <a:off x="266619" y="2626861"/>
            <a:ext cx="364924" cy="496375"/>
            <a:chOff x="6048053" y="559915"/>
            <a:chExt cx="230584" cy="313643"/>
          </a:xfrm>
        </p:grpSpPr>
        <p:sp>
          <p:nvSpPr>
            <p:cNvPr id="360" name="Google Shape;360;p15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15"/>
          <p:cNvSpPr/>
          <p:nvPr/>
        </p:nvSpPr>
        <p:spPr>
          <a:xfrm>
            <a:off x="8702775" y="17232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"/>
          <p:cNvSpPr/>
          <p:nvPr/>
        </p:nvSpPr>
        <p:spPr>
          <a:xfrm>
            <a:off x="1265863" y="4517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"/>
          <p:cNvSpPr/>
          <p:nvPr/>
        </p:nvSpPr>
        <p:spPr>
          <a:xfrm>
            <a:off x="6279700" y="85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5"/>
          <p:cNvSpPr/>
          <p:nvPr/>
        </p:nvSpPr>
        <p:spPr>
          <a:xfrm>
            <a:off x="7746550" y="46204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6_1_1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0" name="Google Shape;370;p16"/>
          <p:cNvSpPr txBox="1"/>
          <p:nvPr>
            <p:ph idx="2" type="title"/>
          </p:nvPr>
        </p:nvSpPr>
        <p:spPr>
          <a:xfrm>
            <a:off x="927425" y="1456325"/>
            <a:ext cx="2298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1" name="Google Shape;371;p16"/>
          <p:cNvSpPr txBox="1"/>
          <p:nvPr>
            <p:ph idx="1" type="subTitle"/>
          </p:nvPr>
        </p:nvSpPr>
        <p:spPr>
          <a:xfrm>
            <a:off x="927425" y="1814550"/>
            <a:ext cx="2298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6"/>
          <p:cNvSpPr txBox="1"/>
          <p:nvPr>
            <p:ph idx="3" type="title"/>
          </p:nvPr>
        </p:nvSpPr>
        <p:spPr>
          <a:xfrm>
            <a:off x="5001625" y="1456325"/>
            <a:ext cx="2295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3" name="Google Shape;373;p16"/>
          <p:cNvSpPr txBox="1"/>
          <p:nvPr>
            <p:ph idx="4" type="subTitle"/>
          </p:nvPr>
        </p:nvSpPr>
        <p:spPr>
          <a:xfrm>
            <a:off x="5001625" y="1814550"/>
            <a:ext cx="2295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6"/>
          <p:cNvSpPr txBox="1"/>
          <p:nvPr>
            <p:ph idx="5" type="title"/>
          </p:nvPr>
        </p:nvSpPr>
        <p:spPr>
          <a:xfrm>
            <a:off x="927425" y="3194525"/>
            <a:ext cx="2298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5" name="Google Shape;375;p16"/>
          <p:cNvSpPr txBox="1"/>
          <p:nvPr>
            <p:ph idx="6" type="subTitle"/>
          </p:nvPr>
        </p:nvSpPr>
        <p:spPr>
          <a:xfrm>
            <a:off x="927425" y="3552825"/>
            <a:ext cx="2298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16"/>
          <p:cNvSpPr txBox="1"/>
          <p:nvPr>
            <p:ph idx="7" type="title"/>
          </p:nvPr>
        </p:nvSpPr>
        <p:spPr>
          <a:xfrm>
            <a:off x="5001625" y="3194525"/>
            <a:ext cx="2295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7" name="Google Shape;377;p16"/>
          <p:cNvSpPr txBox="1"/>
          <p:nvPr>
            <p:ph idx="8" type="subTitle"/>
          </p:nvPr>
        </p:nvSpPr>
        <p:spPr>
          <a:xfrm>
            <a:off x="5001625" y="3552825"/>
            <a:ext cx="2295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16"/>
          <p:cNvSpPr txBox="1"/>
          <p:nvPr>
            <p:ph hasCustomPrompt="1" idx="9" type="title"/>
          </p:nvPr>
        </p:nvSpPr>
        <p:spPr>
          <a:xfrm>
            <a:off x="3235000" y="2374875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6"/>
          <p:cNvSpPr txBox="1"/>
          <p:nvPr>
            <p:ph hasCustomPrompt="1" idx="13" type="title"/>
          </p:nvPr>
        </p:nvSpPr>
        <p:spPr>
          <a:xfrm>
            <a:off x="7302175" y="2374875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0" name="Google Shape;380;p16"/>
          <p:cNvSpPr txBox="1"/>
          <p:nvPr>
            <p:ph hasCustomPrompt="1" idx="14" type="title"/>
          </p:nvPr>
        </p:nvSpPr>
        <p:spPr>
          <a:xfrm>
            <a:off x="7302175" y="4117950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1" name="Google Shape;381;p16"/>
          <p:cNvSpPr txBox="1"/>
          <p:nvPr>
            <p:ph hasCustomPrompt="1" idx="15" type="title"/>
          </p:nvPr>
        </p:nvSpPr>
        <p:spPr>
          <a:xfrm>
            <a:off x="3235000" y="4117950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>
            <a:off x="8537132" y="3823110"/>
            <a:ext cx="393080" cy="492538"/>
            <a:chOff x="7462019" y="2740914"/>
            <a:chExt cx="248392" cy="311241"/>
          </a:xfrm>
        </p:grpSpPr>
        <p:sp>
          <p:nvSpPr>
            <p:cNvPr id="383" name="Google Shape;383;p16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7" name="Google Shape;387;p16"/>
          <p:cNvGrpSpPr/>
          <p:nvPr/>
        </p:nvGrpSpPr>
        <p:grpSpPr>
          <a:xfrm rot="705521">
            <a:off x="76294" y="4684401"/>
            <a:ext cx="502372" cy="313614"/>
            <a:chOff x="8068696" y="916317"/>
            <a:chExt cx="317452" cy="198175"/>
          </a:xfrm>
        </p:grpSpPr>
        <p:sp>
          <p:nvSpPr>
            <p:cNvPr id="388" name="Google Shape;388;p16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2" name="Google Shape;392;p16"/>
          <p:cNvGrpSpPr/>
          <p:nvPr/>
        </p:nvGrpSpPr>
        <p:grpSpPr>
          <a:xfrm rot="-1531919">
            <a:off x="259159" y="140362"/>
            <a:ext cx="364909" cy="496355"/>
            <a:chOff x="6048053" y="559915"/>
            <a:chExt cx="230584" cy="313643"/>
          </a:xfrm>
        </p:grpSpPr>
        <p:sp>
          <p:nvSpPr>
            <p:cNvPr id="393" name="Google Shape;393;p16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7" name="Google Shape;397;p16"/>
          <p:cNvGrpSpPr/>
          <p:nvPr/>
        </p:nvGrpSpPr>
        <p:grpSpPr>
          <a:xfrm>
            <a:off x="8482902" y="350950"/>
            <a:ext cx="501524" cy="377094"/>
            <a:chOff x="5381375" y="1945244"/>
            <a:chExt cx="316919" cy="238290"/>
          </a:xfrm>
        </p:grpSpPr>
        <p:sp>
          <p:nvSpPr>
            <p:cNvPr id="398" name="Google Shape;398;p16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" name="Google Shape;402;p16"/>
          <p:cNvSpPr/>
          <p:nvPr/>
        </p:nvSpPr>
        <p:spPr>
          <a:xfrm>
            <a:off x="259900" y="810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853838" y="47308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16"/>
          <p:cNvSpPr/>
          <p:nvPr/>
        </p:nvSpPr>
        <p:spPr>
          <a:xfrm>
            <a:off x="7984675" y="1797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8537125" y="4652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5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"/>
          <p:cNvSpPr txBox="1"/>
          <p:nvPr>
            <p:ph type="title"/>
          </p:nvPr>
        </p:nvSpPr>
        <p:spPr>
          <a:xfrm>
            <a:off x="864450" y="3547975"/>
            <a:ext cx="4679100" cy="4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8" name="Google Shape;408;p17"/>
          <p:cNvSpPr txBox="1"/>
          <p:nvPr>
            <p:ph idx="1" type="subTitle"/>
          </p:nvPr>
        </p:nvSpPr>
        <p:spPr>
          <a:xfrm>
            <a:off x="864450" y="1190625"/>
            <a:ext cx="4679100" cy="22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409" name="Google Shape;409;p17"/>
          <p:cNvGrpSpPr/>
          <p:nvPr/>
        </p:nvGrpSpPr>
        <p:grpSpPr>
          <a:xfrm flipH="1">
            <a:off x="230040" y="4538346"/>
            <a:ext cx="483187" cy="450345"/>
            <a:chOff x="5467179" y="2412672"/>
            <a:chExt cx="305332" cy="284578"/>
          </a:xfrm>
        </p:grpSpPr>
        <p:sp>
          <p:nvSpPr>
            <p:cNvPr id="410" name="Google Shape;410;p17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7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7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" name="Google Shape;414;p17"/>
          <p:cNvGrpSpPr/>
          <p:nvPr/>
        </p:nvGrpSpPr>
        <p:grpSpPr>
          <a:xfrm flipH="1" rot="-3827956">
            <a:off x="3692314" y="332302"/>
            <a:ext cx="364898" cy="496340"/>
            <a:chOff x="6048053" y="559915"/>
            <a:chExt cx="230584" cy="313643"/>
          </a:xfrm>
        </p:grpSpPr>
        <p:sp>
          <p:nvSpPr>
            <p:cNvPr id="415" name="Google Shape;415;p17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7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7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p17"/>
          <p:cNvGrpSpPr/>
          <p:nvPr/>
        </p:nvGrpSpPr>
        <p:grpSpPr>
          <a:xfrm flipH="1">
            <a:off x="8389346" y="1551100"/>
            <a:ext cx="501524" cy="377094"/>
            <a:chOff x="5381375" y="1945244"/>
            <a:chExt cx="316919" cy="238290"/>
          </a:xfrm>
        </p:grpSpPr>
        <p:sp>
          <p:nvSpPr>
            <p:cNvPr id="420" name="Google Shape;420;p17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4" name="Google Shape;424;p17"/>
          <p:cNvSpPr/>
          <p:nvPr/>
        </p:nvSpPr>
        <p:spPr>
          <a:xfrm flipH="1">
            <a:off x="5375500" y="4652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7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"/>
          <p:cNvSpPr txBox="1"/>
          <p:nvPr>
            <p:ph type="title"/>
          </p:nvPr>
        </p:nvSpPr>
        <p:spPr>
          <a:xfrm>
            <a:off x="3161075" y="2863393"/>
            <a:ext cx="50955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7" name="Google Shape;427;p18"/>
          <p:cNvSpPr txBox="1"/>
          <p:nvPr>
            <p:ph hasCustomPrompt="1" idx="2" type="title"/>
          </p:nvPr>
        </p:nvSpPr>
        <p:spPr>
          <a:xfrm>
            <a:off x="887425" y="2863400"/>
            <a:ext cx="18918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8" name="Google Shape;428;p18"/>
          <p:cNvSpPr txBox="1"/>
          <p:nvPr>
            <p:ph idx="1" type="subTitle"/>
          </p:nvPr>
        </p:nvSpPr>
        <p:spPr>
          <a:xfrm>
            <a:off x="3161075" y="4149518"/>
            <a:ext cx="5095500" cy="4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9" name="Google Shape;429;p18"/>
          <p:cNvGrpSpPr/>
          <p:nvPr/>
        </p:nvGrpSpPr>
        <p:grpSpPr>
          <a:xfrm>
            <a:off x="320157" y="958410"/>
            <a:ext cx="393080" cy="492538"/>
            <a:chOff x="7462019" y="2740914"/>
            <a:chExt cx="248392" cy="311241"/>
          </a:xfrm>
        </p:grpSpPr>
        <p:sp>
          <p:nvSpPr>
            <p:cNvPr id="430" name="Google Shape;430;p18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4" name="Google Shape;434;p18"/>
          <p:cNvGrpSpPr/>
          <p:nvPr/>
        </p:nvGrpSpPr>
        <p:grpSpPr>
          <a:xfrm>
            <a:off x="8539508" y="4362421"/>
            <a:ext cx="483187" cy="450345"/>
            <a:chOff x="5467179" y="2412672"/>
            <a:chExt cx="305332" cy="284578"/>
          </a:xfrm>
        </p:grpSpPr>
        <p:sp>
          <p:nvSpPr>
            <p:cNvPr id="435" name="Google Shape;435;p18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9" name="Google Shape;439;p18"/>
          <p:cNvGrpSpPr/>
          <p:nvPr/>
        </p:nvGrpSpPr>
        <p:grpSpPr>
          <a:xfrm>
            <a:off x="8256567" y="324430"/>
            <a:ext cx="502368" cy="313612"/>
            <a:chOff x="8068696" y="916317"/>
            <a:chExt cx="317452" cy="198175"/>
          </a:xfrm>
        </p:grpSpPr>
        <p:sp>
          <p:nvSpPr>
            <p:cNvPr id="440" name="Google Shape;440;p18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320147" y="4586619"/>
            <a:ext cx="504021" cy="361201"/>
            <a:chOff x="8201303" y="1121442"/>
            <a:chExt cx="318496" cy="228247"/>
          </a:xfrm>
        </p:grpSpPr>
        <p:sp>
          <p:nvSpPr>
            <p:cNvPr id="445" name="Google Shape;445;p18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9" name="Google Shape;449;p18"/>
          <p:cNvSpPr/>
          <p:nvPr/>
        </p:nvSpPr>
        <p:spPr>
          <a:xfrm>
            <a:off x="1155475" y="3706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8"/>
          <p:cNvSpPr/>
          <p:nvPr/>
        </p:nvSpPr>
        <p:spPr>
          <a:xfrm>
            <a:off x="8670475" y="11313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2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53" name="Google Shape;453;p19"/>
          <p:cNvGrpSpPr/>
          <p:nvPr/>
        </p:nvGrpSpPr>
        <p:grpSpPr>
          <a:xfrm flipH="1" rot="10800000">
            <a:off x="887432" y="4598205"/>
            <a:ext cx="393080" cy="492538"/>
            <a:chOff x="7462019" y="2740914"/>
            <a:chExt cx="248392" cy="311241"/>
          </a:xfrm>
        </p:grpSpPr>
        <p:sp>
          <p:nvSpPr>
            <p:cNvPr id="454" name="Google Shape;454;p19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9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9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9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8" name="Google Shape;458;p19"/>
          <p:cNvGrpSpPr/>
          <p:nvPr/>
        </p:nvGrpSpPr>
        <p:grpSpPr>
          <a:xfrm flipH="1" rot="10800000">
            <a:off x="8549033" y="804225"/>
            <a:ext cx="483187" cy="450345"/>
            <a:chOff x="5467179" y="2412672"/>
            <a:chExt cx="305332" cy="284578"/>
          </a:xfrm>
        </p:grpSpPr>
        <p:sp>
          <p:nvSpPr>
            <p:cNvPr id="459" name="Google Shape;459;p19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19"/>
          <p:cNvGrpSpPr/>
          <p:nvPr/>
        </p:nvGrpSpPr>
        <p:grpSpPr>
          <a:xfrm flipH="1" rot="-6365228">
            <a:off x="7594296" y="44285"/>
            <a:ext cx="362479" cy="496208"/>
            <a:chOff x="7665335" y="2885404"/>
            <a:chExt cx="229059" cy="313566"/>
          </a:xfrm>
        </p:grpSpPr>
        <p:sp>
          <p:nvSpPr>
            <p:cNvPr id="464" name="Google Shape;464;p19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" name="Google Shape;468;p19"/>
          <p:cNvGrpSpPr/>
          <p:nvPr/>
        </p:nvGrpSpPr>
        <p:grpSpPr>
          <a:xfrm flipH="1" rot="10800000">
            <a:off x="94452" y="3821622"/>
            <a:ext cx="501524" cy="377094"/>
            <a:chOff x="5381375" y="1945244"/>
            <a:chExt cx="316919" cy="238290"/>
          </a:xfrm>
        </p:grpSpPr>
        <p:sp>
          <p:nvSpPr>
            <p:cNvPr id="469" name="Google Shape;469;p19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3" name="Google Shape;473;p19"/>
          <p:cNvSpPr/>
          <p:nvPr/>
        </p:nvSpPr>
        <p:spPr>
          <a:xfrm flipH="1" rot="10800000">
            <a:off x="234600" y="4733856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9"/>
          <p:cNvSpPr/>
          <p:nvPr/>
        </p:nvSpPr>
        <p:spPr>
          <a:xfrm flipH="1" rot="10800000">
            <a:off x="8680000" y="181869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9"/>
          <p:cNvSpPr/>
          <p:nvPr/>
        </p:nvSpPr>
        <p:spPr>
          <a:xfrm flipH="1" rot="10800000">
            <a:off x="234600" y="181869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9"/>
          <p:cNvSpPr/>
          <p:nvPr/>
        </p:nvSpPr>
        <p:spPr>
          <a:xfrm flipH="1" rot="10800000">
            <a:off x="8680000" y="4733856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_1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0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79" name="Google Shape;479;p20"/>
          <p:cNvGrpSpPr/>
          <p:nvPr/>
        </p:nvGrpSpPr>
        <p:grpSpPr>
          <a:xfrm>
            <a:off x="8620532" y="941535"/>
            <a:ext cx="393080" cy="492538"/>
            <a:chOff x="7462019" y="2740914"/>
            <a:chExt cx="248392" cy="311241"/>
          </a:xfrm>
        </p:grpSpPr>
        <p:sp>
          <p:nvSpPr>
            <p:cNvPr id="480" name="Google Shape;480;p20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0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0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0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4" name="Google Shape;484;p20"/>
          <p:cNvGrpSpPr/>
          <p:nvPr/>
        </p:nvGrpSpPr>
        <p:grpSpPr>
          <a:xfrm>
            <a:off x="90265" y="4603500"/>
            <a:ext cx="501524" cy="377094"/>
            <a:chOff x="5381375" y="1945244"/>
            <a:chExt cx="316919" cy="238290"/>
          </a:xfrm>
        </p:grpSpPr>
        <p:sp>
          <p:nvSpPr>
            <p:cNvPr id="485" name="Google Shape;485;p20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0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0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0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9" name="Google Shape;489;p20"/>
          <p:cNvSpPr/>
          <p:nvPr/>
        </p:nvSpPr>
        <p:spPr>
          <a:xfrm>
            <a:off x="756363" y="48165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0"/>
          <p:cNvSpPr/>
          <p:nvPr/>
        </p:nvSpPr>
        <p:spPr>
          <a:xfrm>
            <a:off x="8620525" y="3688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0"/>
          <p:cNvSpPr/>
          <p:nvPr/>
        </p:nvSpPr>
        <p:spPr>
          <a:xfrm>
            <a:off x="7983200" y="469178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0"/>
          <p:cNvSpPr/>
          <p:nvPr/>
        </p:nvSpPr>
        <p:spPr>
          <a:xfrm>
            <a:off x="294075" y="3688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/>
          <p:nvPr>
            <p:ph type="title"/>
          </p:nvPr>
        </p:nvSpPr>
        <p:spPr>
          <a:xfrm>
            <a:off x="3161075" y="967918"/>
            <a:ext cx="50955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" name="Google Shape;38;p3"/>
          <p:cNvSpPr txBox="1"/>
          <p:nvPr>
            <p:ph hasCustomPrompt="1" idx="2" type="title"/>
          </p:nvPr>
        </p:nvSpPr>
        <p:spPr>
          <a:xfrm>
            <a:off x="887425" y="967925"/>
            <a:ext cx="18918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/>
          <p:nvPr>
            <p:ph idx="1" type="subTitle"/>
          </p:nvPr>
        </p:nvSpPr>
        <p:spPr>
          <a:xfrm>
            <a:off x="3161075" y="2254043"/>
            <a:ext cx="5095500" cy="4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" name="Google Shape;40;p3"/>
          <p:cNvGrpSpPr/>
          <p:nvPr/>
        </p:nvGrpSpPr>
        <p:grpSpPr>
          <a:xfrm>
            <a:off x="320157" y="2356985"/>
            <a:ext cx="393080" cy="492538"/>
            <a:chOff x="7462019" y="2740914"/>
            <a:chExt cx="248392" cy="311241"/>
          </a:xfrm>
        </p:grpSpPr>
        <p:sp>
          <p:nvSpPr>
            <p:cNvPr id="41" name="Google Shape;41;p3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8315717" y="438468"/>
            <a:ext cx="502368" cy="313612"/>
            <a:chOff x="8068696" y="916317"/>
            <a:chExt cx="317452" cy="198175"/>
          </a:xfrm>
        </p:grpSpPr>
        <p:sp>
          <p:nvSpPr>
            <p:cNvPr id="46" name="Google Shape;46;p3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" name="Google Shape;50;p3"/>
          <p:cNvGrpSpPr/>
          <p:nvPr/>
        </p:nvGrpSpPr>
        <p:grpSpPr>
          <a:xfrm rot="-1531919">
            <a:off x="8447184" y="4377862"/>
            <a:ext cx="364909" cy="496355"/>
            <a:chOff x="6048053" y="559915"/>
            <a:chExt cx="230584" cy="313643"/>
          </a:xfrm>
        </p:grpSpPr>
        <p:sp>
          <p:nvSpPr>
            <p:cNvPr id="51" name="Google Shape;51;p3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>
            <a:off x="462452" y="406725"/>
            <a:ext cx="501524" cy="377094"/>
            <a:chOff x="5381375" y="1945244"/>
            <a:chExt cx="316919" cy="238290"/>
          </a:xfrm>
        </p:grpSpPr>
        <p:sp>
          <p:nvSpPr>
            <p:cNvPr id="56" name="Google Shape;56;p3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3178225" y="45154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8638425" y="16347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"/>
          <p:cNvSpPr txBox="1"/>
          <p:nvPr>
            <p:ph type="title"/>
          </p:nvPr>
        </p:nvSpPr>
        <p:spPr>
          <a:xfrm>
            <a:off x="722333" y="924188"/>
            <a:ext cx="38514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5" name="Google Shape;495;p21"/>
          <p:cNvSpPr txBox="1"/>
          <p:nvPr>
            <p:ph idx="1" type="subTitle"/>
          </p:nvPr>
        </p:nvSpPr>
        <p:spPr>
          <a:xfrm>
            <a:off x="722333" y="3369713"/>
            <a:ext cx="3851400" cy="84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6" name="Google Shape;496;p21"/>
          <p:cNvGrpSpPr/>
          <p:nvPr/>
        </p:nvGrpSpPr>
        <p:grpSpPr>
          <a:xfrm rot="1324906">
            <a:off x="8477575" y="2414688"/>
            <a:ext cx="502361" cy="313608"/>
            <a:chOff x="8068696" y="916317"/>
            <a:chExt cx="317452" cy="198175"/>
          </a:xfrm>
        </p:grpSpPr>
        <p:sp>
          <p:nvSpPr>
            <p:cNvPr id="497" name="Google Shape;497;p21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1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" name="Google Shape;501;p21"/>
          <p:cNvGrpSpPr/>
          <p:nvPr/>
        </p:nvGrpSpPr>
        <p:grpSpPr>
          <a:xfrm>
            <a:off x="353372" y="4587594"/>
            <a:ext cx="504021" cy="361201"/>
            <a:chOff x="8201303" y="1121442"/>
            <a:chExt cx="318496" cy="228247"/>
          </a:xfrm>
        </p:grpSpPr>
        <p:sp>
          <p:nvSpPr>
            <p:cNvPr id="502" name="Google Shape;502;p21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21"/>
          <p:cNvSpPr/>
          <p:nvPr/>
        </p:nvSpPr>
        <p:spPr>
          <a:xfrm>
            <a:off x="259900" y="1440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1"/>
          <p:cNvSpPr/>
          <p:nvPr/>
        </p:nvSpPr>
        <p:spPr>
          <a:xfrm>
            <a:off x="8564100" y="3683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1"/>
          <p:cNvSpPr/>
          <p:nvPr/>
        </p:nvSpPr>
        <p:spPr>
          <a:xfrm>
            <a:off x="8618200" y="2366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2"/>
          <p:cNvSpPr txBox="1"/>
          <p:nvPr>
            <p:ph type="title"/>
          </p:nvPr>
        </p:nvSpPr>
        <p:spPr>
          <a:xfrm>
            <a:off x="1732500" y="2698425"/>
            <a:ext cx="5679000" cy="12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1" name="Google Shape;511;p22"/>
          <p:cNvSpPr txBox="1"/>
          <p:nvPr>
            <p:ph idx="1" type="subTitle"/>
          </p:nvPr>
        </p:nvSpPr>
        <p:spPr>
          <a:xfrm>
            <a:off x="1732500" y="3957375"/>
            <a:ext cx="5679000" cy="6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2" name="Google Shape;512;p22"/>
          <p:cNvGrpSpPr/>
          <p:nvPr/>
        </p:nvGrpSpPr>
        <p:grpSpPr>
          <a:xfrm>
            <a:off x="1487507" y="85960"/>
            <a:ext cx="393080" cy="492538"/>
            <a:chOff x="7462019" y="2740914"/>
            <a:chExt cx="248392" cy="311241"/>
          </a:xfrm>
        </p:grpSpPr>
        <p:sp>
          <p:nvSpPr>
            <p:cNvPr id="513" name="Google Shape;513;p22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22"/>
          <p:cNvGrpSpPr/>
          <p:nvPr/>
        </p:nvGrpSpPr>
        <p:grpSpPr>
          <a:xfrm>
            <a:off x="8539442" y="539493"/>
            <a:ext cx="502368" cy="313612"/>
            <a:chOff x="8068696" y="916317"/>
            <a:chExt cx="317452" cy="198175"/>
          </a:xfrm>
        </p:grpSpPr>
        <p:sp>
          <p:nvSpPr>
            <p:cNvPr id="518" name="Google Shape;518;p22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2" name="Google Shape;522;p22"/>
          <p:cNvGrpSpPr/>
          <p:nvPr/>
        </p:nvGrpSpPr>
        <p:grpSpPr>
          <a:xfrm>
            <a:off x="396665" y="1170100"/>
            <a:ext cx="501524" cy="377094"/>
            <a:chOff x="5381375" y="1945244"/>
            <a:chExt cx="316919" cy="238290"/>
          </a:xfrm>
        </p:grpSpPr>
        <p:sp>
          <p:nvSpPr>
            <p:cNvPr id="523" name="Google Shape;523;p22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7" name="Google Shape;527;p22"/>
          <p:cNvSpPr/>
          <p:nvPr/>
        </p:nvSpPr>
        <p:spPr>
          <a:xfrm>
            <a:off x="175425" y="187756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2"/>
          <p:cNvSpPr/>
          <p:nvPr/>
        </p:nvSpPr>
        <p:spPr>
          <a:xfrm>
            <a:off x="8680000" y="28281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22"/>
          <p:cNvSpPr/>
          <p:nvPr/>
        </p:nvSpPr>
        <p:spPr>
          <a:xfrm>
            <a:off x="97333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22"/>
          <p:cNvSpPr/>
          <p:nvPr/>
        </p:nvSpPr>
        <p:spPr>
          <a:xfrm>
            <a:off x="6279700" y="85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2"/>
          <p:cNvSpPr/>
          <p:nvPr/>
        </p:nvSpPr>
        <p:spPr>
          <a:xfrm>
            <a:off x="7336975" y="45914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_1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"/>
          <p:cNvSpPr txBox="1"/>
          <p:nvPr>
            <p:ph type="title"/>
          </p:nvPr>
        </p:nvSpPr>
        <p:spPr>
          <a:xfrm>
            <a:off x="1216837" y="1993800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4" name="Google Shape;534;p23"/>
          <p:cNvSpPr txBox="1"/>
          <p:nvPr>
            <p:ph idx="1" type="subTitle"/>
          </p:nvPr>
        </p:nvSpPr>
        <p:spPr>
          <a:xfrm>
            <a:off x="1216824" y="3299925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35" name="Google Shape;535;p23"/>
          <p:cNvGrpSpPr/>
          <p:nvPr/>
        </p:nvGrpSpPr>
        <p:grpSpPr>
          <a:xfrm>
            <a:off x="259889" y="2807322"/>
            <a:ext cx="393320" cy="492600"/>
            <a:chOff x="6005818" y="77914"/>
            <a:chExt cx="248544" cy="311280"/>
          </a:xfrm>
        </p:grpSpPr>
        <p:sp>
          <p:nvSpPr>
            <p:cNvPr id="536" name="Google Shape;536;p23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23"/>
          <p:cNvGrpSpPr/>
          <p:nvPr/>
        </p:nvGrpSpPr>
        <p:grpSpPr>
          <a:xfrm>
            <a:off x="8012917" y="1237493"/>
            <a:ext cx="502368" cy="313612"/>
            <a:chOff x="8068696" y="916317"/>
            <a:chExt cx="317452" cy="198175"/>
          </a:xfrm>
        </p:grpSpPr>
        <p:sp>
          <p:nvSpPr>
            <p:cNvPr id="541" name="Google Shape;541;p23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5" name="Google Shape;545;p23"/>
          <p:cNvGrpSpPr/>
          <p:nvPr/>
        </p:nvGrpSpPr>
        <p:grpSpPr>
          <a:xfrm>
            <a:off x="1656997" y="4529619"/>
            <a:ext cx="504021" cy="361201"/>
            <a:chOff x="8201303" y="1121442"/>
            <a:chExt cx="318496" cy="228247"/>
          </a:xfrm>
        </p:grpSpPr>
        <p:sp>
          <p:nvSpPr>
            <p:cNvPr id="546" name="Google Shape;546;p23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0" name="Google Shape;550;p23"/>
          <p:cNvSpPr/>
          <p:nvPr/>
        </p:nvSpPr>
        <p:spPr>
          <a:xfrm>
            <a:off x="489188" y="5395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3"/>
          <p:cNvSpPr/>
          <p:nvPr/>
        </p:nvSpPr>
        <p:spPr>
          <a:xfrm>
            <a:off x="973338" y="47370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23"/>
          <p:cNvSpPr/>
          <p:nvPr/>
        </p:nvSpPr>
        <p:spPr>
          <a:xfrm>
            <a:off x="6794050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1_1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4"/>
          <p:cNvSpPr txBox="1"/>
          <p:nvPr>
            <p:ph type="title"/>
          </p:nvPr>
        </p:nvSpPr>
        <p:spPr>
          <a:xfrm>
            <a:off x="5026827" y="1993800"/>
            <a:ext cx="2507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5" name="Google Shape;555;p24"/>
          <p:cNvSpPr txBox="1"/>
          <p:nvPr>
            <p:ph idx="1" type="subTitle"/>
          </p:nvPr>
        </p:nvSpPr>
        <p:spPr>
          <a:xfrm>
            <a:off x="5026824" y="3299925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56" name="Google Shape;556;p24"/>
          <p:cNvGrpSpPr/>
          <p:nvPr/>
        </p:nvGrpSpPr>
        <p:grpSpPr>
          <a:xfrm flipH="1">
            <a:off x="462039" y="2748193"/>
            <a:ext cx="502368" cy="313612"/>
            <a:chOff x="8068696" y="916317"/>
            <a:chExt cx="317452" cy="198175"/>
          </a:xfrm>
        </p:grpSpPr>
        <p:sp>
          <p:nvSpPr>
            <p:cNvPr id="557" name="Google Shape;557;p24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p24"/>
          <p:cNvGrpSpPr/>
          <p:nvPr/>
        </p:nvGrpSpPr>
        <p:grpSpPr>
          <a:xfrm flipH="1">
            <a:off x="6614156" y="4529619"/>
            <a:ext cx="504021" cy="361201"/>
            <a:chOff x="8201303" y="1121442"/>
            <a:chExt cx="318496" cy="228247"/>
          </a:xfrm>
        </p:grpSpPr>
        <p:sp>
          <p:nvSpPr>
            <p:cNvPr id="562" name="Google Shape;562;p24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6" name="Google Shape;566;p24"/>
          <p:cNvGrpSpPr/>
          <p:nvPr/>
        </p:nvGrpSpPr>
        <p:grpSpPr>
          <a:xfrm flipH="1" rot="-1568449">
            <a:off x="8422623" y="1205562"/>
            <a:ext cx="501513" cy="377086"/>
            <a:chOff x="5381375" y="1945244"/>
            <a:chExt cx="316919" cy="238290"/>
          </a:xfrm>
        </p:grpSpPr>
        <p:sp>
          <p:nvSpPr>
            <p:cNvPr id="567" name="Google Shape;567;p24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24"/>
          <p:cNvSpPr/>
          <p:nvPr/>
        </p:nvSpPr>
        <p:spPr>
          <a:xfrm flipH="1">
            <a:off x="8208002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4"/>
          <p:cNvSpPr/>
          <p:nvPr/>
        </p:nvSpPr>
        <p:spPr>
          <a:xfrm flipH="1">
            <a:off x="8047215" y="45996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4"/>
          <p:cNvSpPr/>
          <p:nvPr/>
        </p:nvSpPr>
        <p:spPr>
          <a:xfrm flipH="1">
            <a:off x="1759877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1_1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5"/>
          <p:cNvSpPr txBox="1"/>
          <p:nvPr>
            <p:ph idx="1" type="subTitle"/>
          </p:nvPr>
        </p:nvSpPr>
        <p:spPr>
          <a:xfrm>
            <a:off x="1835700" y="1104900"/>
            <a:ext cx="5472600" cy="5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25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77" name="Google Shape;577;p25"/>
          <p:cNvGrpSpPr/>
          <p:nvPr/>
        </p:nvGrpSpPr>
        <p:grpSpPr>
          <a:xfrm flipH="1" rot="-1568449">
            <a:off x="8422623" y="1205562"/>
            <a:ext cx="501513" cy="377086"/>
            <a:chOff x="5381375" y="1945244"/>
            <a:chExt cx="316919" cy="238290"/>
          </a:xfrm>
        </p:grpSpPr>
        <p:sp>
          <p:nvSpPr>
            <p:cNvPr id="578" name="Google Shape;578;p25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2" name="Google Shape;582;p25"/>
          <p:cNvSpPr/>
          <p:nvPr/>
        </p:nvSpPr>
        <p:spPr>
          <a:xfrm flipH="1">
            <a:off x="8208002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25"/>
          <p:cNvSpPr/>
          <p:nvPr/>
        </p:nvSpPr>
        <p:spPr>
          <a:xfrm flipH="1">
            <a:off x="8047215" y="45996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25"/>
          <p:cNvSpPr/>
          <p:nvPr/>
        </p:nvSpPr>
        <p:spPr>
          <a:xfrm flipH="1">
            <a:off x="293027" y="6751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_1_1_1_1_1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7" name="Google Shape;587;p26"/>
          <p:cNvSpPr txBox="1"/>
          <p:nvPr>
            <p:ph idx="1" type="body"/>
          </p:nvPr>
        </p:nvSpPr>
        <p:spPr>
          <a:xfrm flipH="1">
            <a:off x="789425" y="1519100"/>
            <a:ext cx="3937500" cy="28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588" name="Google Shape;588;p26"/>
          <p:cNvGrpSpPr/>
          <p:nvPr/>
        </p:nvGrpSpPr>
        <p:grpSpPr>
          <a:xfrm flipH="1">
            <a:off x="1784864" y="4686768"/>
            <a:ext cx="502368" cy="313612"/>
            <a:chOff x="8068696" y="916317"/>
            <a:chExt cx="317452" cy="198175"/>
          </a:xfrm>
        </p:grpSpPr>
        <p:sp>
          <p:nvSpPr>
            <p:cNvPr id="589" name="Google Shape;589;p26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26"/>
          <p:cNvGrpSpPr/>
          <p:nvPr/>
        </p:nvGrpSpPr>
        <p:grpSpPr>
          <a:xfrm flipH="1">
            <a:off x="151784" y="4175129"/>
            <a:ext cx="362486" cy="496218"/>
            <a:chOff x="7665335" y="2885404"/>
            <a:chExt cx="229059" cy="313566"/>
          </a:xfrm>
        </p:grpSpPr>
        <p:sp>
          <p:nvSpPr>
            <p:cNvPr id="594" name="Google Shape;594;p26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8" name="Google Shape;598;p26"/>
          <p:cNvGrpSpPr/>
          <p:nvPr/>
        </p:nvGrpSpPr>
        <p:grpSpPr>
          <a:xfrm flipH="1" rot="-1568449">
            <a:off x="8486673" y="1376637"/>
            <a:ext cx="501513" cy="377086"/>
            <a:chOff x="5381375" y="1945244"/>
            <a:chExt cx="316919" cy="238290"/>
          </a:xfrm>
        </p:grpSpPr>
        <p:sp>
          <p:nvSpPr>
            <p:cNvPr id="599" name="Google Shape;599;p26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6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6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3" name="Google Shape;603;p26"/>
          <p:cNvSpPr/>
          <p:nvPr/>
        </p:nvSpPr>
        <p:spPr>
          <a:xfrm flipH="1">
            <a:off x="8621577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26"/>
          <p:cNvSpPr/>
          <p:nvPr/>
        </p:nvSpPr>
        <p:spPr>
          <a:xfrm flipH="1">
            <a:off x="293027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7"/>
          <p:cNvSpPr txBox="1"/>
          <p:nvPr>
            <p:ph type="title"/>
          </p:nvPr>
        </p:nvSpPr>
        <p:spPr>
          <a:xfrm>
            <a:off x="715326" y="3090350"/>
            <a:ext cx="250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7" name="Google Shape;607;p27"/>
          <p:cNvSpPr txBox="1"/>
          <p:nvPr>
            <p:ph idx="1" type="subTitle"/>
          </p:nvPr>
        </p:nvSpPr>
        <p:spPr>
          <a:xfrm>
            <a:off x="715326" y="3600450"/>
            <a:ext cx="25056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27"/>
          <p:cNvSpPr txBox="1"/>
          <p:nvPr>
            <p:ph idx="2" type="title"/>
          </p:nvPr>
        </p:nvSpPr>
        <p:spPr>
          <a:xfrm>
            <a:off x="3318600" y="3090350"/>
            <a:ext cx="2506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09" name="Google Shape;609;p27"/>
          <p:cNvSpPr txBox="1"/>
          <p:nvPr>
            <p:ph idx="3" type="subTitle"/>
          </p:nvPr>
        </p:nvSpPr>
        <p:spPr>
          <a:xfrm>
            <a:off x="3318600" y="3600450"/>
            <a:ext cx="25068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27"/>
          <p:cNvSpPr txBox="1"/>
          <p:nvPr>
            <p:ph idx="4" type="title"/>
          </p:nvPr>
        </p:nvSpPr>
        <p:spPr>
          <a:xfrm>
            <a:off x="5923074" y="3090350"/>
            <a:ext cx="250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11" name="Google Shape;611;p27"/>
          <p:cNvSpPr txBox="1"/>
          <p:nvPr>
            <p:ph idx="5" type="subTitle"/>
          </p:nvPr>
        </p:nvSpPr>
        <p:spPr>
          <a:xfrm>
            <a:off x="5923074" y="3600450"/>
            <a:ext cx="25056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2" name="Google Shape;612;p27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13" name="Google Shape;613;p27"/>
          <p:cNvGrpSpPr/>
          <p:nvPr/>
        </p:nvGrpSpPr>
        <p:grpSpPr>
          <a:xfrm flipH="1">
            <a:off x="1170770" y="4612996"/>
            <a:ext cx="483187" cy="450345"/>
            <a:chOff x="5467179" y="2412672"/>
            <a:chExt cx="305332" cy="284578"/>
          </a:xfrm>
        </p:grpSpPr>
        <p:sp>
          <p:nvSpPr>
            <p:cNvPr id="614" name="Google Shape;614;p27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27"/>
          <p:cNvGrpSpPr/>
          <p:nvPr/>
        </p:nvGrpSpPr>
        <p:grpSpPr>
          <a:xfrm flipH="1" rot="1531919">
            <a:off x="267311" y="1182799"/>
            <a:ext cx="364909" cy="496355"/>
            <a:chOff x="6048053" y="559915"/>
            <a:chExt cx="230584" cy="313643"/>
          </a:xfrm>
        </p:grpSpPr>
        <p:sp>
          <p:nvSpPr>
            <p:cNvPr id="619" name="Google Shape;619;p27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3" name="Google Shape;623;p27"/>
          <p:cNvGrpSpPr/>
          <p:nvPr/>
        </p:nvGrpSpPr>
        <p:grpSpPr>
          <a:xfrm flipH="1">
            <a:off x="7679898" y="4728669"/>
            <a:ext cx="504021" cy="361201"/>
            <a:chOff x="8201303" y="1121442"/>
            <a:chExt cx="318496" cy="228247"/>
          </a:xfrm>
        </p:grpSpPr>
        <p:sp>
          <p:nvSpPr>
            <p:cNvPr id="624" name="Google Shape;624;p27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8" name="Google Shape;628;p27"/>
          <p:cNvSpPr/>
          <p:nvPr/>
        </p:nvSpPr>
        <p:spPr>
          <a:xfrm flipH="1">
            <a:off x="8509868" y="2369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7"/>
          <p:cNvSpPr/>
          <p:nvPr/>
        </p:nvSpPr>
        <p:spPr>
          <a:xfrm flipH="1">
            <a:off x="311018" y="34072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7"/>
          <p:cNvSpPr/>
          <p:nvPr/>
        </p:nvSpPr>
        <p:spPr>
          <a:xfrm flipH="1">
            <a:off x="873111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7"/>
          <p:cNvSpPr/>
          <p:nvPr/>
        </p:nvSpPr>
        <p:spPr>
          <a:xfrm flipH="1">
            <a:off x="853943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2" name="Google Shape;632;p27"/>
          <p:cNvGrpSpPr/>
          <p:nvPr/>
        </p:nvGrpSpPr>
        <p:grpSpPr>
          <a:xfrm flipH="1" rot="858718">
            <a:off x="8470798" y="1496454"/>
            <a:ext cx="483192" cy="450349"/>
            <a:chOff x="5467179" y="2412672"/>
            <a:chExt cx="305332" cy="284578"/>
          </a:xfrm>
        </p:grpSpPr>
        <p:sp>
          <p:nvSpPr>
            <p:cNvPr id="633" name="Google Shape;633;p27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4_2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8"/>
          <p:cNvSpPr txBox="1"/>
          <p:nvPr>
            <p:ph type="title"/>
          </p:nvPr>
        </p:nvSpPr>
        <p:spPr>
          <a:xfrm>
            <a:off x="716725" y="1606550"/>
            <a:ext cx="2338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39" name="Google Shape;639;p28"/>
          <p:cNvSpPr txBox="1"/>
          <p:nvPr>
            <p:ph idx="1" type="subTitle"/>
          </p:nvPr>
        </p:nvSpPr>
        <p:spPr>
          <a:xfrm>
            <a:off x="716725" y="2036725"/>
            <a:ext cx="2338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28"/>
          <p:cNvSpPr txBox="1"/>
          <p:nvPr>
            <p:ph idx="2" type="title"/>
          </p:nvPr>
        </p:nvSpPr>
        <p:spPr>
          <a:xfrm>
            <a:off x="3401550" y="3416300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1" name="Google Shape;641;p28"/>
          <p:cNvSpPr txBox="1"/>
          <p:nvPr>
            <p:ph idx="3" type="subTitle"/>
          </p:nvPr>
        </p:nvSpPr>
        <p:spPr>
          <a:xfrm>
            <a:off x="3401550" y="3846475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28"/>
          <p:cNvSpPr txBox="1"/>
          <p:nvPr>
            <p:ph idx="4" type="title"/>
          </p:nvPr>
        </p:nvSpPr>
        <p:spPr>
          <a:xfrm>
            <a:off x="6086381" y="1606550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3" name="Google Shape;643;p28"/>
          <p:cNvSpPr txBox="1"/>
          <p:nvPr>
            <p:ph idx="5" type="subTitle"/>
          </p:nvPr>
        </p:nvSpPr>
        <p:spPr>
          <a:xfrm>
            <a:off x="6086376" y="2036725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28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45" name="Google Shape;645;p28"/>
          <p:cNvGrpSpPr/>
          <p:nvPr/>
        </p:nvGrpSpPr>
        <p:grpSpPr>
          <a:xfrm flipH="1">
            <a:off x="152464" y="3341655"/>
            <a:ext cx="502368" cy="313612"/>
            <a:chOff x="8068696" y="916317"/>
            <a:chExt cx="317452" cy="198175"/>
          </a:xfrm>
        </p:grpSpPr>
        <p:sp>
          <p:nvSpPr>
            <p:cNvPr id="646" name="Google Shape;646;p28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0" name="Google Shape;650;p28"/>
          <p:cNvGrpSpPr/>
          <p:nvPr/>
        </p:nvGrpSpPr>
        <p:grpSpPr>
          <a:xfrm flipH="1">
            <a:off x="8421369" y="2998519"/>
            <a:ext cx="504021" cy="361201"/>
            <a:chOff x="8201303" y="1121442"/>
            <a:chExt cx="318496" cy="228247"/>
          </a:xfrm>
        </p:grpSpPr>
        <p:sp>
          <p:nvSpPr>
            <p:cNvPr id="651" name="Google Shape;651;p28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5" name="Google Shape;655;p28"/>
          <p:cNvSpPr/>
          <p:nvPr/>
        </p:nvSpPr>
        <p:spPr>
          <a:xfrm flipH="1">
            <a:off x="8562765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8"/>
          <p:cNvSpPr/>
          <p:nvPr/>
        </p:nvSpPr>
        <p:spPr>
          <a:xfrm flipH="1">
            <a:off x="882927" y="44769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28"/>
          <p:cNvSpPr/>
          <p:nvPr/>
        </p:nvSpPr>
        <p:spPr>
          <a:xfrm flipH="1">
            <a:off x="8047215" y="45996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28"/>
          <p:cNvSpPr/>
          <p:nvPr/>
        </p:nvSpPr>
        <p:spPr>
          <a:xfrm flipH="1">
            <a:off x="293027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4_1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9"/>
          <p:cNvSpPr txBox="1"/>
          <p:nvPr>
            <p:ph type="title"/>
          </p:nvPr>
        </p:nvSpPr>
        <p:spPr>
          <a:xfrm>
            <a:off x="1693886" y="1913525"/>
            <a:ext cx="27459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1" name="Google Shape;661;p29"/>
          <p:cNvSpPr txBox="1"/>
          <p:nvPr>
            <p:ph idx="1" type="subTitle"/>
          </p:nvPr>
        </p:nvSpPr>
        <p:spPr>
          <a:xfrm>
            <a:off x="1693886" y="2605125"/>
            <a:ext cx="27459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29"/>
          <p:cNvSpPr txBox="1"/>
          <p:nvPr>
            <p:ph idx="2" type="title"/>
          </p:nvPr>
        </p:nvSpPr>
        <p:spPr>
          <a:xfrm>
            <a:off x="5710941" y="1913525"/>
            <a:ext cx="2743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3" name="Google Shape;663;p29"/>
          <p:cNvSpPr txBox="1"/>
          <p:nvPr>
            <p:ph idx="3" type="subTitle"/>
          </p:nvPr>
        </p:nvSpPr>
        <p:spPr>
          <a:xfrm>
            <a:off x="5710938" y="2605125"/>
            <a:ext cx="27432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29"/>
          <p:cNvSpPr txBox="1"/>
          <p:nvPr>
            <p:ph idx="4" type="title"/>
          </p:nvPr>
        </p:nvSpPr>
        <p:spPr>
          <a:xfrm>
            <a:off x="1693886" y="3346925"/>
            <a:ext cx="27459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5" name="Google Shape;665;p29"/>
          <p:cNvSpPr txBox="1"/>
          <p:nvPr>
            <p:ph idx="5" type="subTitle"/>
          </p:nvPr>
        </p:nvSpPr>
        <p:spPr>
          <a:xfrm>
            <a:off x="1693886" y="4038600"/>
            <a:ext cx="27459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29"/>
          <p:cNvSpPr txBox="1"/>
          <p:nvPr>
            <p:ph idx="6" type="title"/>
          </p:nvPr>
        </p:nvSpPr>
        <p:spPr>
          <a:xfrm>
            <a:off x="5710941" y="3346925"/>
            <a:ext cx="2743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67" name="Google Shape;667;p29"/>
          <p:cNvSpPr txBox="1"/>
          <p:nvPr>
            <p:ph idx="7" type="subTitle"/>
          </p:nvPr>
        </p:nvSpPr>
        <p:spPr>
          <a:xfrm>
            <a:off x="5710938" y="4038600"/>
            <a:ext cx="27432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8" name="Google Shape;668;p29"/>
          <p:cNvGrpSpPr/>
          <p:nvPr/>
        </p:nvGrpSpPr>
        <p:grpSpPr>
          <a:xfrm flipH="1">
            <a:off x="7778423" y="293235"/>
            <a:ext cx="393080" cy="492538"/>
            <a:chOff x="7462019" y="2740914"/>
            <a:chExt cx="248392" cy="311241"/>
          </a:xfrm>
        </p:grpSpPr>
        <p:sp>
          <p:nvSpPr>
            <p:cNvPr id="669" name="Google Shape;669;p29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3" name="Google Shape;673;p29"/>
          <p:cNvGrpSpPr/>
          <p:nvPr/>
        </p:nvGrpSpPr>
        <p:grpSpPr>
          <a:xfrm flipH="1">
            <a:off x="101740" y="3269621"/>
            <a:ext cx="483187" cy="450345"/>
            <a:chOff x="5467179" y="2412672"/>
            <a:chExt cx="305332" cy="284578"/>
          </a:xfrm>
        </p:grpSpPr>
        <p:sp>
          <p:nvSpPr>
            <p:cNvPr id="674" name="Google Shape;674;p29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8" name="Google Shape;678;p29"/>
          <p:cNvGrpSpPr/>
          <p:nvPr/>
        </p:nvGrpSpPr>
        <p:grpSpPr>
          <a:xfrm flipH="1">
            <a:off x="7545617" y="4657569"/>
            <a:ext cx="504021" cy="361201"/>
            <a:chOff x="8201303" y="1121442"/>
            <a:chExt cx="318496" cy="228247"/>
          </a:xfrm>
        </p:grpSpPr>
        <p:sp>
          <p:nvSpPr>
            <p:cNvPr id="679" name="Google Shape;679;p29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29"/>
          <p:cNvGrpSpPr/>
          <p:nvPr/>
        </p:nvGrpSpPr>
        <p:grpSpPr>
          <a:xfrm flipH="1">
            <a:off x="8454146" y="1255825"/>
            <a:ext cx="501524" cy="377094"/>
            <a:chOff x="5381375" y="1945244"/>
            <a:chExt cx="316919" cy="238290"/>
          </a:xfrm>
        </p:grpSpPr>
        <p:sp>
          <p:nvSpPr>
            <p:cNvPr id="684" name="Google Shape;684;p29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8" name="Google Shape;688;p29"/>
          <p:cNvSpPr/>
          <p:nvPr/>
        </p:nvSpPr>
        <p:spPr>
          <a:xfrm flipH="1">
            <a:off x="8529488" y="3706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29"/>
          <p:cNvSpPr/>
          <p:nvPr/>
        </p:nvSpPr>
        <p:spPr>
          <a:xfrm flipH="1">
            <a:off x="25988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29"/>
          <p:cNvSpPr/>
          <p:nvPr/>
        </p:nvSpPr>
        <p:spPr>
          <a:xfrm flipH="1">
            <a:off x="8635875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9"/>
          <p:cNvSpPr/>
          <p:nvPr/>
        </p:nvSpPr>
        <p:spPr>
          <a:xfrm flipH="1">
            <a:off x="363688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29"/>
          <p:cNvSpPr txBox="1"/>
          <p:nvPr>
            <p:ph idx="8" type="title"/>
          </p:nvPr>
        </p:nvSpPr>
        <p:spPr>
          <a:xfrm>
            <a:off x="713225" y="368825"/>
            <a:ext cx="7709400" cy="1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_1_1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0"/>
          <p:cNvSpPr txBox="1"/>
          <p:nvPr>
            <p:ph type="title"/>
          </p:nvPr>
        </p:nvSpPr>
        <p:spPr>
          <a:xfrm>
            <a:off x="713225" y="368825"/>
            <a:ext cx="7709400" cy="11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5" name="Google Shape;695;p30"/>
          <p:cNvSpPr txBox="1"/>
          <p:nvPr>
            <p:ph idx="2" type="title"/>
          </p:nvPr>
        </p:nvSpPr>
        <p:spPr>
          <a:xfrm>
            <a:off x="1861949" y="16430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6" name="Google Shape;696;p30"/>
          <p:cNvSpPr txBox="1"/>
          <p:nvPr>
            <p:ph idx="1" type="subTitle"/>
          </p:nvPr>
        </p:nvSpPr>
        <p:spPr>
          <a:xfrm>
            <a:off x="1861949" y="2040775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7" name="Google Shape;697;p30"/>
          <p:cNvSpPr txBox="1"/>
          <p:nvPr>
            <p:ph idx="3" type="title"/>
          </p:nvPr>
        </p:nvSpPr>
        <p:spPr>
          <a:xfrm>
            <a:off x="5968875" y="3705225"/>
            <a:ext cx="22695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8" name="Google Shape;698;p30"/>
          <p:cNvSpPr txBox="1"/>
          <p:nvPr>
            <p:ph idx="4" type="subTitle"/>
          </p:nvPr>
        </p:nvSpPr>
        <p:spPr>
          <a:xfrm>
            <a:off x="5968875" y="4102825"/>
            <a:ext cx="2269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30"/>
          <p:cNvSpPr txBox="1"/>
          <p:nvPr>
            <p:ph idx="5" type="title"/>
          </p:nvPr>
        </p:nvSpPr>
        <p:spPr>
          <a:xfrm>
            <a:off x="1861949" y="26741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0" name="Google Shape;700;p30"/>
          <p:cNvSpPr txBox="1"/>
          <p:nvPr>
            <p:ph idx="6" type="subTitle"/>
          </p:nvPr>
        </p:nvSpPr>
        <p:spPr>
          <a:xfrm>
            <a:off x="1861949" y="3071800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30"/>
          <p:cNvSpPr txBox="1"/>
          <p:nvPr>
            <p:ph idx="7" type="title"/>
          </p:nvPr>
        </p:nvSpPr>
        <p:spPr>
          <a:xfrm>
            <a:off x="1861050" y="3705225"/>
            <a:ext cx="22695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2" name="Google Shape;702;p30"/>
          <p:cNvSpPr txBox="1"/>
          <p:nvPr>
            <p:ph idx="8" type="subTitle"/>
          </p:nvPr>
        </p:nvSpPr>
        <p:spPr>
          <a:xfrm>
            <a:off x="1861050" y="4102825"/>
            <a:ext cx="2269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30"/>
          <p:cNvSpPr txBox="1"/>
          <p:nvPr>
            <p:ph idx="9" type="title"/>
          </p:nvPr>
        </p:nvSpPr>
        <p:spPr>
          <a:xfrm>
            <a:off x="5969774" y="16430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4" name="Google Shape;704;p30"/>
          <p:cNvSpPr txBox="1"/>
          <p:nvPr>
            <p:ph idx="13" type="subTitle"/>
          </p:nvPr>
        </p:nvSpPr>
        <p:spPr>
          <a:xfrm>
            <a:off x="5969776" y="2040775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30"/>
          <p:cNvSpPr txBox="1"/>
          <p:nvPr>
            <p:ph idx="14" type="title"/>
          </p:nvPr>
        </p:nvSpPr>
        <p:spPr>
          <a:xfrm>
            <a:off x="5969774" y="26741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6" name="Google Shape;706;p30"/>
          <p:cNvSpPr txBox="1"/>
          <p:nvPr>
            <p:ph idx="15" type="subTitle"/>
          </p:nvPr>
        </p:nvSpPr>
        <p:spPr>
          <a:xfrm>
            <a:off x="5969776" y="3071800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07" name="Google Shape;707;p30"/>
          <p:cNvGrpSpPr/>
          <p:nvPr/>
        </p:nvGrpSpPr>
        <p:grpSpPr>
          <a:xfrm rot="10800000">
            <a:off x="7283123" y="4661884"/>
            <a:ext cx="393080" cy="492538"/>
            <a:chOff x="7462019" y="2740914"/>
            <a:chExt cx="248392" cy="311241"/>
          </a:xfrm>
        </p:grpSpPr>
        <p:sp>
          <p:nvSpPr>
            <p:cNvPr id="708" name="Google Shape;708;p30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2" name="Google Shape;712;p30"/>
          <p:cNvGrpSpPr/>
          <p:nvPr/>
        </p:nvGrpSpPr>
        <p:grpSpPr>
          <a:xfrm rot="10800000">
            <a:off x="101740" y="1446380"/>
            <a:ext cx="483187" cy="450345"/>
            <a:chOff x="5467179" y="2412672"/>
            <a:chExt cx="305332" cy="284578"/>
          </a:xfrm>
        </p:grpSpPr>
        <p:sp>
          <p:nvSpPr>
            <p:cNvPr id="713" name="Google Shape;713;p30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0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0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7" name="Google Shape;717;p30"/>
          <p:cNvGrpSpPr/>
          <p:nvPr/>
        </p:nvGrpSpPr>
        <p:grpSpPr>
          <a:xfrm rot="10800000">
            <a:off x="8025492" y="102325"/>
            <a:ext cx="504021" cy="361201"/>
            <a:chOff x="8201303" y="1121442"/>
            <a:chExt cx="318496" cy="228247"/>
          </a:xfrm>
        </p:grpSpPr>
        <p:sp>
          <p:nvSpPr>
            <p:cNvPr id="718" name="Google Shape;718;p30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0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2" name="Google Shape;722;p30"/>
          <p:cNvGrpSpPr/>
          <p:nvPr/>
        </p:nvGrpSpPr>
        <p:grpSpPr>
          <a:xfrm rot="10800000">
            <a:off x="8454146" y="3533426"/>
            <a:ext cx="501524" cy="377094"/>
            <a:chOff x="5381375" y="1945244"/>
            <a:chExt cx="316919" cy="238290"/>
          </a:xfrm>
        </p:grpSpPr>
        <p:sp>
          <p:nvSpPr>
            <p:cNvPr id="723" name="Google Shape;723;p30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0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7" name="Google Shape;727;p30"/>
          <p:cNvSpPr/>
          <p:nvPr/>
        </p:nvSpPr>
        <p:spPr>
          <a:xfrm rot="10800000">
            <a:off x="8529488" y="4574486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0"/>
          <p:cNvSpPr/>
          <p:nvPr/>
        </p:nvSpPr>
        <p:spPr>
          <a:xfrm rot="10800000">
            <a:off x="259888" y="21754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0"/>
          <p:cNvSpPr/>
          <p:nvPr/>
        </p:nvSpPr>
        <p:spPr>
          <a:xfrm rot="10800000">
            <a:off x="8673975" y="107479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0"/>
          <p:cNvSpPr/>
          <p:nvPr/>
        </p:nvSpPr>
        <p:spPr>
          <a:xfrm rot="10800000">
            <a:off x="363688" y="479752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/>
          <p:nvPr>
            <p:ph idx="1" type="body"/>
          </p:nvPr>
        </p:nvSpPr>
        <p:spPr>
          <a:xfrm>
            <a:off x="3352800" y="1143000"/>
            <a:ext cx="50673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5" name="Google Shape;65;p4"/>
          <p:cNvGrpSpPr/>
          <p:nvPr/>
        </p:nvGrpSpPr>
        <p:grpSpPr>
          <a:xfrm flipH="1" rot="-1723337">
            <a:off x="160870" y="291324"/>
            <a:ext cx="364902" cy="496345"/>
            <a:chOff x="6048053" y="559915"/>
            <a:chExt cx="230584" cy="313643"/>
          </a:xfrm>
        </p:grpSpPr>
        <p:sp>
          <p:nvSpPr>
            <p:cNvPr id="66" name="Google Shape;66;p4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" name="Google Shape;70;p4"/>
          <p:cNvGrpSpPr/>
          <p:nvPr/>
        </p:nvGrpSpPr>
        <p:grpSpPr>
          <a:xfrm flipH="1">
            <a:off x="7602881" y="4655744"/>
            <a:ext cx="504021" cy="361201"/>
            <a:chOff x="8201303" y="1121442"/>
            <a:chExt cx="318496" cy="228247"/>
          </a:xfrm>
        </p:grpSpPr>
        <p:sp>
          <p:nvSpPr>
            <p:cNvPr id="71" name="Google Shape;71;p4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4"/>
          <p:cNvSpPr/>
          <p:nvPr/>
        </p:nvSpPr>
        <p:spPr>
          <a:xfrm flipH="1">
            <a:off x="7793651" y="1475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"/>
          <p:cNvSpPr/>
          <p:nvPr/>
        </p:nvSpPr>
        <p:spPr>
          <a:xfrm flipH="1">
            <a:off x="8602501" y="47524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4"/>
          <p:cNvGrpSpPr/>
          <p:nvPr/>
        </p:nvGrpSpPr>
        <p:grpSpPr>
          <a:xfrm flipH="1" rot="4624850">
            <a:off x="8555663" y="977963"/>
            <a:ext cx="393070" cy="492525"/>
            <a:chOff x="7462019" y="2740914"/>
            <a:chExt cx="248392" cy="311241"/>
          </a:xfrm>
        </p:grpSpPr>
        <p:sp>
          <p:nvSpPr>
            <p:cNvPr id="78" name="Google Shape;78;p4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1"/>
          <p:cNvSpPr txBox="1"/>
          <p:nvPr>
            <p:ph type="ctrTitle"/>
          </p:nvPr>
        </p:nvSpPr>
        <p:spPr>
          <a:xfrm>
            <a:off x="4362450" y="725625"/>
            <a:ext cx="3972600" cy="8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6000">
                <a:latin typeface="Candal"/>
                <a:ea typeface="Candal"/>
                <a:cs typeface="Candal"/>
                <a:sym typeface="Cand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33" name="Google Shape;733;p31"/>
          <p:cNvSpPr txBox="1"/>
          <p:nvPr>
            <p:ph idx="1" type="subTitle"/>
          </p:nvPr>
        </p:nvSpPr>
        <p:spPr>
          <a:xfrm>
            <a:off x="4362450" y="1640700"/>
            <a:ext cx="3972600" cy="13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rmata"/>
                <a:ea typeface="Armata"/>
                <a:cs typeface="Armata"/>
                <a:sym typeface="Armat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34" name="Google Shape;734;p31"/>
          <p:cNvSpPr txBox="1"/>
          <p:nvPr/>
        </p:nvSpPr>
        <p:spPr>
          <a:xfrm>
            <a:off x="4362450" y="3186425"/>
            <a:ext cx="397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CREDITS: This presentation template was created by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, including icons by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r>
              <a:rPr lang="en" sz="12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and infographics &amp; images by </a:t>
            </a:r>
            <a:r>
              <a:rPr b="1" lang="en" sz="1200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grpSp>
        <p:nvGrpSpPr>
          <p:cNvPr id="735" name="Google Shape;735;p31"/>
          <p:cNvGrpSpPr/>
          <p:nvPr/>
        </p:nvGrpSpPr>
        <p:grpSpPr>
          <a:xfrm>
            <a:off x="8549033" y="4587596"/>
            <a:ext cx="483187" cy="450345"/>
            <a:chOff x="5467179" y="2412672"/>
            <a:chExt cx="305332" cy="284578"/>
          </a:xfrm>
        </p:grpSpPr>
        <p:sp>
          <p:nvSpPr>
            <p:cNvPr id="736" name="Google Shape;736;p31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0" name="Google Shape;740;p31"/>
          <p:cNvGrpSpPr/>
          <p:nvPr/>
        </p:nvGrpSpPr>
        <p:grpSpPr>
          <a:xfrm>
            <a:off x="4641542" y="4452579"/>
            <a:ext cx="362486" cy="496218"/>
            <a:chOff x="7665335" y="2885404"/>
            <a:chExt cx="229059" cy="313566"/>
          </a:xfrm>
        </p:grpSpPr>
        <p:sp>
          <p:nvSpPr>
            <p:cNvPr id="741" name="Google Shape;741;p31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5" name="Google Shape;745;p31"/>
          <p:cNvGrpSpPr/>
          <p:nvPr/>
        </p:nvGrpSpPr>
        <p:grpSpPr>
          <a:xfrm>
            <a:off x="1656997" y="4587594"/>
            <a:ext cx="504021" cy="361201"/>
            <a:chOff x="8201303" y="1121442"/>
            <a:chExt cx="318496" cy="228247"/>
          </a:xfrm>
        </p:grpSpPr>
        <p:sp>
          <p:nvSpPr>
            <p:cNvPr id="746" name="Google Shape;746;p31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0" name="Google Shape;750;p31"/>
          <p:cNvGrpSpPr/>
          <p:nvPr/>
        </p:nvGrpSpPr>
        <p:grpSpPr>
          <a:xfrm>
            <a:off x="211690" y="1932100"/>
            <a:ext cx="501524" cy="377094"/>
            <a:chOff x="5381375" y="1945244"/>
            <a:chExt cx="316919" cy="238290"/>
          </a:xfrm>
        </p:grpSpPr>
        <p:sp>
          <p:nvSpPr>
            <p:cNvPr id="751" name="Google Shape;751;p31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5" name="Google Shape;755;p31"/>
          <p:cNvSpPr/>
          <p:nvPr/>
        </p:nvSpPr>
        <p:spPr>
          <a:xfrm>
            <a:off x="259900" y="810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31"/>
          <p:cNvSpPr/>
          <p:nvPr/>
        </p:nvSpPr>
        <p:spPr>
          <a:xfrm>
            <a:off x="4350750" y="2134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8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32"/>
          <p:cNvGrpSpPr/>
          <p:nvPr/>
        </p:nvGrpSpPr>
        <p:grpSpPr>
          <a:xfrm flipH="1" rot="10800000">
            <a:off x="887432" y="4598205"/>
            <a:ext cx="393080" cy="492538"/>
            <a:chOff x="7462019" y="2740914"/>
            <a:chExt cx="248392" cy="311241"/>
          </a:xfrm>
        </p:grpSpPr>
        <p:sp>
          <p:nvSpPr>
            <p:cNvPr id="759" name="Google Shape;759;p32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3" name="Google Shape;763;p32"/>
          <p:cNvGrpSpPr/>
          <p:nvPr/>
        </p:nvGrpSpPr>
        <p:grpSpPr>
          <a:xfrm flipH="1" rot="10800000">
            <a:off x="8549033" y="804225"/>
            <a:ext cx="483187" cy="450345"/>
            <a:chOff x="5467179" y="2412672"/>
            <a:chExt cx="305332" cy="284578"/>
          </a:xfrm>
        </p:grpSpPr>
        <p:sp>
          <p:nvSpPr>
            <p:cNvPr id="764" name="Google Shape;764;p32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8" name="Google Shape;768;p32"/>
          <p:cNvGrpSpPr/>
          <p:nvPr/>
        </p:nvGrpSpPr>
        <p:grpSpPr>
          <a:xfrm flipH="1" rot="-6365228">
            <a:off x="7594296" y="44285"/>
            <a:ext cx="362479" cy="496208"/>
            <a:chOff x="7665335" y="2885404"/>
            <a:chExt cx="229059" cy="313566"/>
          </a:xfrm>
        </p:grpSpPr>
        <p:sp>
          <p:nvSpPr>
            <p:cNvPr id="769" name="Google Shape;769;p32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3" name="Google Shape;773;p32"/>
          <p:cNvGrpSpPr/>
          <p:nvPr/>
        </p:nvGrpSpPr>
        <p:grpSpPr>
          <a:xfrm flipH="1" rot="10800000">
            <a:off x="94452" y="3821622"/>
            <a:ext cx="501524" cy="377094"/>
            <a:chOff x="5381375" y="1945244"/>
            <a:chExt cx="316919" cy="238290"/>
          </a:xfrm>
        </p:grpSpPr>
        <p:sp>
          <p:nvSpPr>
            <p:cNvPr id="774" name="Google Shape;774;p32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8" name="Google Shape;778;p32"/>
          <p:cNvSpPr/>
          <p:nvPr/>
        </p:nvSpPr>
        <p:spPr>
          <a:xfrm flipH="1" rot="10800000">
            <a:off x="234600" y="4733856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2"/>
          <p:cNvSpPr/>
          <p:nvPr/>
        </p:nvSpPr>
        <p:spPr>
          <a:xfrm flipH="1" rot="10800000">
            <a:off x="8680000" y="181869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32"/>
          <p:cNvSpPr/>
          <p:nvPr/>
        </p:nvSpPr>
        <p:spPr>
          <a:xfrm flipH="1" rot="10800000">
            <a:off x="234600" y="181869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32"/>
          <p:cNvSpPr/>
          <p:nvPr/>
        </p:nvSpPr>
        <p:spPr>
          <a:xfrm flipH="1" rot="10800000">
            <a:off x="8680000" y="4733856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_1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oogle Shape;783;p33"/>
          <p:cNvGrpSpPr/>
          <p:nvPr/>
        </p:nvGrpSpPr>
        <p:grpSpPr>
          <a:xfrm>
            <a:off x="1487507" y="85960"/>
            <a:ext cx="393080" cy="492538"/>
            <a:chOff x="7462019" y="2740914"/>
            <a:chExt cx="248392" cy="311241"/>
          </a:xfrm>
        </p:grpSpPr>
        <p:sp>
          <p:nvSpPr>
            <p:cNvPr id="784" name="Google Shape;784;p33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33"/>
          <p:cNvGrpSpPr/>
          <p:nvPr/>
        </p:nvGrpSpPr>
        <p:grpSpPr>
          <a:xfrm>
            <a:off x="8367933" y="3498946"/>
            <a:ext cx="483187" cy="450345"/>
            <a:chOff x="5467179" y="2412672"/>
            <a:chExt cx="305332" cy="284578"/>
          </a:xfrm>
        </p:grpSpPr>
        <p:sp>
          <p:nvSpPr>
            <p:cNvPr id="789" name="Google Shape;789;p33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3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3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3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3" name="Google Shape;793;p33"/>
          <p:cNvGrpSpPr/>
          <p:nvPr/>
        </p:nvGrpSpPr>
        <p:grpSpPr>
          <a:xfrm>
            <a:off x="7996392" y="175418"/>
            <a:ext cx="502368" cy="313612"/>
            <a:chOff x="8068696" y="916317"/>
            <a:chExt cx="317452" cy="198175"/>
          </a:xfrm>
        </p:grpSpPr>
        <p:sp>
          <p:nvSpPr>
            <p:cNvPr id="794" name="Google Shape;794;p33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3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3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p33"/>
          <p:cNvGrpSpPr/>
          <p:nvPr/>
        </p:nvGrpSpPr>
        <p:grpSpPr>
          <a:xfrm rot="-1531919">
            <a:off x="4573659" y="4532337"/>
            <a:ext cx="364909" cy="496355"/>
            <a:chOff x="6048053" y="559915"/>
            <a:chExt cx="230584" cy="313643"/>
          </a:xfrm>
        </p:grpSpPr>
        <p:sp>
          <p:nvSpPr>
            <p:cNvPr id="799" name="Google Shape;799;p33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3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3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3" name="Google Shape;803;p33"/>
          <p:cNvGrpSpPr/>
          <p:nvPr/>
        </p:nvGrpSpPr>
        <p:grpSpPr>
          <a:xfrm>
            <a:off x="101952" y="2571750"/>
            <a:ext cx="501524" cy="377094"/>
            <a:chOff x="5381375" y="1945244"/>
            <a:chExt cx="316919" cy="238290"/>
          </a:xfrm>
        </p:grpSpPr>
        <p:sp>
          <p:nvSpPr>
            <p:cNvPr id="804" name="Google Shape;804;p33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3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3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8" name="Google Shape;808;p33"/>
          <p:cNvSpPr/>
          <p:nvPr/>
        </p:nvSpPr>
        <p:spPr>
          <a:xfrm>
            <a:off x="242100" y="84886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33"/>
          <p:cNvSpPr/>
          <p:nvPr/>
        </p:nvSpPr>
        <p:spPr>
          <a:xfrm>
            <a:off x="8689525" y="16563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33"/>
          <p:cNvSpPr/>
          <p:nvPr/>
        </p:nvSpPr>
        <p:spPr>
          <a:xfrm>
            <a:off x="97333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33"/>
          <p:cNvSpPr/>
          <p:nvPr/>
        </p:nvSpPr>
        <p:spPr>
          <a:xfrm>
            <a:off x="4645488" y="85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33"/>
          <p:cNvSpPr/>
          <p:nvPr/>
        </p:nvSpPr>
        <p:spPr>
          <a:xfrm>
            <a:off x="7336975" y="45914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_1_1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34"/>
          <p:cNvGrpSpPr/>
          <p:nvPr/>
        </p:nvGrpSpPr>
        <p:grpSpPr>
          <a:xfrm flipH="1">
            <a:off x="7132138" y="85960"/>
            <a:ext cx="393080" cy="492538"/>
            <a:chOff x="7462019" y="2740914"/>
            <a:chExt cx="248392" cy="311241"/>
          </a:xfrm>
        </p:grpSpPr>
        <p:sp>
          <p:nvSpPr>
            <p:cNvPr id="815" name="Google Shape;815;p34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9" name="Google Shape;819;p34"/>
          <p:cNvGrpSpPr/>
          <p:nvPr/>
        </p:nvGrpSpPr>
        <p:grpSpPr>
          <a:xfrm flipH="1">
            <a:off x="161604" y="3498946"/>
            <a:ext cx="483187" cy="450345"/>
            <a:chOff x="5467179" y="2412672"/>
            <a:chExt cx="305332" cy="284578"/>
          </a:xfrm>
        </p:grpSpPr>
        <p:sp>
          <p:nvSpPr>
            <p:cNvPr id="820" name="Google Shape;820;p34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4" name="Google Shape;824;p34"/>
          <p:cNvGrpSpPr/>
          <p:nvPr/>
        </p:nvGrpSpPr>
        <p:grpSpPr>
          <a:xfrm flipH="1">
            <a:off x="8475923" y="3067050"/>
            <a:ext cx="501524" cy="377094"/>
            <a:chOff x="5381375" y="1945244"/>
            <a:chExt cx="316919" cy="238290"/>
          </a:xfrm>
        </p:grpSpPr>
        <p:sp>
          <p:nvSpPr>
            <p:cNvPr id="825" name="Google Shape;825;p34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9" name="Google Shape;829;p34"/>
          <p:cNvSpPr/>
          <p:nvPr/>
        </p:nvSpPr>
        <p:spPr>
          <a:xfrm flipH="1">
            <a:off x="8549377" y="84886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34"/>
          <p:cNvSpPr/>
          <p:nvPr/>
        </p:nvSpPr>
        <p:spPr>
          <a:xfrm flipH="1">
            <a:off x="1187802" y="2216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34"/>
          <p:cNvSpPr/>
          <p:nvPr/>
        </p:nvSpPr>
        <p:spPr>
          <a:xfrm flipH="1">
            <a:off x="7818140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34"/>
          <p:cNvSpPr/>
          <p:nvPr/>
        </p:nvSpPr>
        <p:spPr>
          <a:xfrm flipH="1">
            <a:off x="1454502" y="45914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3" name="Google Shape;833;p34"/>
          <p:cNvGrpSpPr/>
          <p:nvPr/>
        </p:nvGrpSpPr>
        <p:grpSpPr>
          <a:xfrm flipH="1">
            <a:off x="161598" y="1274875"/>
            <a:ext cx="501524" cy="377094"/>
            <a:chOff x="5381375" y="1945244"/>
            <a:chExt cx="316919" cy="238290"/>
          </a:xfrm>
        </p:grpSpPr>
        <p:sp>
          <p:nvSpPr>
            <p:cNvPr id="834" name="Google Shape;834;p34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2038350" y="1816925"/>
            <a:ext cx="62865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5"/>
          <p:cNvSpPr txBox="1"/>
          <p:nvPr>
            <p:ph idx="2" type="title"/>
          </p:nvPr>
        </p:nvSpPr>
        <p:spPr>
          <a:xfrm>
            <a:off x="2038350" y="3245675"/>
            <a:ext cx="62847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5"/>
          <p:cNvSpPr txBox="1"/>
          <p:nvPr>
            <p:ph idx="1" type="subTitle"/>
          </p:nvPr>
        </p:nvSpPr>
        <p:spPr>
          <a:xfrm>
            <a:off x="2038350" y="4000000"/>
            <a:ext cx="628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6" name="Google Shape;86;p5"/>
          <p:cNvSpPr txBox="1"/>
          <p:nvPr>
            <p:ph idx="3" type="subTitle"/>
          </p:nvPr>
        </p:nvSpPr>
        <p:spPr>
          <a:xfrm>
            <a:off x="2038350" y="2571250"/>
            <a:ext cx="628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p5"/>
          <p:cNvSpPr txBox="1"/>
          <p:nvPr>
            <p:ph idx="4" type="title"/>
          </p:nvPr>
        </p:nvSpPr>
        <p:spPr>
          <a:xfrm>
            <a:off x="713225" y="368825"/>
            <a:ext cx="77094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8" name="Google Shape;88;p5"/>
          <p:cNvGrpSpPr/>
          <p:nvPr/>
        </p:nvGrpSpPr>
        <p:grpSpPr>
          <a:xfrm>
            <a:off x="7558308" y="4612996"/>
            <a:ext cx="483187" cy="450345"/>
            <a:chOff x="5467179" y="2412672"/>
            <a:chExt cx="305332" cy="284578"/>
          </a:xfrm>
        </p:grpSpPr>
        <p:sp>
          <p:nvSpPr>
            <p:cNvPr id="89" name="Google Shape;89;p5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-1531919">
            <a:off x="8546371" y="291324"/>
            <a:ext cx="364909" cy="496355"/>
            <a:chOff x="6048053" y="559915"/>
            <a:chExt cx="230584" cy="313643"/>
          </a:xfrm>
        </p:grpSpPr>
        <p:sp>
          <p:nvSpPr>
            <p:cNvPr id="94" name="Google Shape;94;p5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" name="Google Shape;98;p5"/>
          <p:cNvGrpSpPr/>
          <p:nvPr/>
        </p:nvGrpSpPr>
        <p:grpSpPr>
          <a:xfrm>
            <a:off x="1028347" y="4728669"/>
            <a:ext cx="504021" cy="361201"/>
            <a:chOff x="8201303" y="1121442"/>
            <a:chExt cx="318496" cy="228247"/>
          </a:xfrm>
        </p:grpSpPr>
        <p:sp>
          <p:nvSpPr>
            <p:cNvPr id="99" name="Google Shape;99;p5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5"/>
          <p:cNvSpPr/>
          <p:nvPr/>
        </p:nvSpPr>
        <p:spPr>
          <a:xfrm>
            <a:off x="259900" y="10320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8680000" y="34072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259900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" name="Google Shape;106;p5"/>
          <p:cNvGrpSpPr/>
          <p:nvPr/>
        </p:nvGrpSpPr>
        <p:grpSpPr>
          <a:xfrm rot="-858718">
            <a:off x="260001" y="143904"/>
            <a:ext cx="483192" cy="450349"/>
            <a:chOff x="5467179" y="2412672"/>
            <a:chExt cx="305332" cy="284578"/>
          </a:xfrm>
        </p:grpSpPr>
        <p:sp>
          <p:nvSpPr>
            <p:cNvPr id="107" name="Google Shape;107;p5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3" name="Google Shape;113;p6"/>
          <p:cNvGrpSpPr/>
          <p:nvPr/>
        </p:nvGrpSpPr>
        <p:grpSpPr>
          <a:xfrm>
            <a:off x="887432" y="49498"/>
            <a:ext cx="393080" cy="492538"/>
            <a:chOff x="7462019" y="2740914"/>
            <a:chExt cx="248392" cy="311241"/>
          </a:xfrm>
        </p:grpSpPr>
        <p:sp>
          <p:nvSpPr>
            <p:cNvPr id="114" name="Google Shape;114;p6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" name="Google Shape;118;p6"/>
          <p:cNvGrpSpPr/>
          <p:nvPr/>
        </p:nvGrpSpPr>
        <p:grpSpPr>
          <a:xfrm>
            <a:off x="8549033" y="3885671"/>
            <a:ext cx="483187" cy="450345"/>
            <a:chOff x="5467179" y="2412672"/>
            <a:chExt cx="305332" cy="284578"/>
          </a:xfrm>
        </p:grpSpPr>
        <p:sp>
          <p:nvSpPr>
            <p:cNvPr id="119" name="Google Shape;119;p6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" name="Google Shape;123;p6"/>
          <p:cNvGrpSpPr/>
          <p:nvPr/>
        </p:nvGrpSpPr>
        <p:grpSpPr>
          <a:xfrm rot="-4434772">
            <a:off x="7594296" y="4599748"/>
            <a:ext cx="362479" cy="496208"/>
            <a:chOff x="7665335" y="2885404"/>
            <a:chExt cx="229059" cy="313566"/>
          </a:xfrm>
        </p:grpSpPr>
        <p:sp>
          <p:nvSpPr>
            <p:cNvPr id="124" name="Google Shape;124;p6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" name="Google Shape;128;p6"/>
          <p:cNvGrpSpPr/>
          <p:nvPr/>
        </p:nvGrpSpPr>
        <p:grpSpPr>
          <a:xfrm>
            <a:off x="94452" y="941525"/>
            <a:ext cx="501524" cy="377094"/>
            <a:chOff x="5381375" y="1945244"/>
            <a:chExt cx="316919" cy="238290"/>
          </a:xfrm>
        </p:grpSpPr>
        <p:sp>
          <p:nvSpPr>
            <p:cNvPr id="129" name="Google Shape;129;p6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6"/>
          <p:cNvSpPr/>
          <p:nvPr/>
        </p:nvSpPr>
        <p:spPr>
          <a:xfrm>
            <a:off x="234600" y="18513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8680000" y="47371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234600" y="47371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680000" y="185138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>
            <p:ph idx="1" type="body"/>
          </p:nvPr>
        </p:nvSpPr>
        <p:spPr>
          <a:xfrm>
            <a:off x="720000" y="1843250"/>
            <a:ext cx="4381800" cy="26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7"/>
          <p:cNvSpPr txBox="1"/>
          <p:nvPr>
            <p:ph type="title"/>
          </p:nvPr>
        </p:nvSpPr>
        <p:spPr>
          <a:xfrm>
            <a:off x="720000" y="369515"/>
            <a:ext cx="7702500" cy="10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40" name="Google Shape;140;p7"/>
          <p:cNvGrpSpPr/>
          <p:nvPr/>
        </p:nvGrpSpPr>
        <p:grpSpPr>
          <a:xfrm>
            <a:off x="173994" y="112235"/>
            <a:ext cx="393080" cy="492538"/>
            <a:chOff x="7462019" y="2740914"/>
            <a:chExt cx="248392" cy="311241"/>
          </a:xfrm>
        </p:grpSpPr>
        <p:sp>
          <p:nvSpPr>
            <p:cNvPr id="141" name="Google Shape;141;p7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" name="Google Shape;145;p7"/>
          <p:cNvGrpSpPr/>
          <p:nvPr/>
        </p:nvGrpSpPr>
        <p:grpSpPr>
          <a:xfrm>
            <a:off x="8533133" y="3860896"/>
            <a:ext cx="483187" cy="450345"/>
            <a:chOff x="5467179" y="2412672"/>
            <a:chExt cx="305332" cy="284578"/>
          </a:xfrm>
        </p:grpSpPr>
        <p:sp>
          <p:nvSpPr>
            <p:cNvPr id="146" name="Google Shape;146;p7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" name="Google Shape;150;p7"/>
          <p:cNvGrpSpPr/>
          <p:nvPr/>
        </p:nvGrpSpPr>
        <p:grpSpPr>
          <a:xfrm>
            <a:off x="980722" y="4657569"/>
            <a:ext cx="504021" cy="361201"/>
            <a:chOff x="8201303" y="1121442"/>
            <a:chExt cx="318496" cy="228247"/>
          </a:xfrm>
        </p:grpSpPr>
        <p:sp>
          <p:nvSpPr>
            <p:cNvPr id="151" name="Google Shape;151;p7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7"/>
          <p:cNvSpPr/>
          <p:nvPr/>
        </p:nvSpPr>
        <p:spPr>
          <a:xfrm>
            <a:off x="259900" y="810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"/>
          <p:cNvSpPr/>
          <p:nvPr/>
        </p:nvSpPr>
        <p:spPr>
          <a:xfrm>
            <a:off x="8013250" y="4515413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"/>
          <p:cNvSpPr/>
          <p:nvPr/>
        </p:nvSpPr>
        <p:spPr>
          <a:xfrm>
            <a:off x="349038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"/>
          <p:cNvSpPr/>
          <p:nvPr/>
        </p:nvSpPr>
        <p:spPr>
          <a:xfrm>
            <a:off x="8311875" y="2478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8"/>
          <p:cNvGrpSpPr/>
          <p:nvPr/>
        </p:nvGrpSpPr>
        <p:grpSpPr>
          <a:xfrm flipH="1" rot="10800000">
            <a:off x="2559689" y="293200"/>
            <a:ext cx="393320" cy="492600"/>
            <a:chOff x="6005818" y="77914"/>
            <a:chExt cx="248544" cy="311280"/>
          </a:xfrm>
        </p:grpSpPr>
        <p:sp>
          <p:nvSpPr>
            <p:cNvPr id="161" name="Google Shape;161;p8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" name="Google Shape;165;p8"/>
          <p:cNvGrpSpPr/>
          <p:nvPr/>
        </p:nvGrpSpPr>
        <p:grpSpPr>
          <a:xfrm flipH="1" rot="10800000">
            <a:off x="8529858" y="1514469"/>
            <a:ext cx="483187" cy="450345"/>
            <a:chOff x="5467179" y="2412672"/>
            <a:chExt cx="305332" cy="284578"/>
          </a:xfrm>
        </p:grpSpPr>
        <p:sp>
          <p:nvSpPr>
            <p:cNvPr id="166" name="Google Shape;166;p8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p8"/>
          <p:cNvGrpSpPr/>
          <p:nvPr/>
        </p:nvGrpSpPr>
        <p:grpSpPr>
          <a:xfrm flipH="1" rot="-9268081">
            <a:off x="6634309" y="4339418"/>
            <a:ext cx="364909" cy="496355"/>
            <a:chOff x="6048053" y="559915"/>
            <a:chExt cx="230584" cy="313643"/>
          </a:xfrm>
        </p:grpSpPr>
        <p:sp>
          <p:nvSpPr>
            <p:cNvPr id="171" name="Google Shape;171;p8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Google Shape;175;p8"/>
          <p:cNvGrpSpPr/>
          <p:nvPr/>
        </p:nvGrpSpPr>
        <p:grpSpPr>
          <a:xfrm flipH="1" rot="4257699">
            <a:off x="6070247" y="291398"/>
            <a:ext cx="362477" cy="496206"/>
            <a:chOff x="7665335" y="2885404"/>
            <a:chExt cx="229059" cy="313566"/>
          </a:xfrm>
        </p:grpSpPr>
        <p:sp>
          <p:nvSpPr>
            <p:cNvPr id="176" name="Google Shape;176;p8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8"/>
          <p:cNvSpPr/>
          <p:nvPr/>
        </p:nvSpPr>
        <p:spPr>
          <a:xfrm flipH="1" rot="10800000">
            <a:off x="326575" y="3754212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 flipH="1" rot="10800000">
            <a:off x="7755900" y="233287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8"/>
          <p:cNvSpPr txBox="1"/>
          <p:nvPr>
            <p:ph type="title"/>
          </p:nvPr>
        </p:nvSpPr>
        <p:spPr>
          <a:xfrm>
            <a:off x="1616700" y="1168050"/>
            <a:ext cx="6367800" cy="280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>
            <p:ph type="title"/>
          </p:nvPr>
        </p:nvSpPr>
        <p:spPr>
          <a:xfrm>
            <a:off x="2241550" y="1425929"/>
            <a:ext cx="46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5" name="Google Shape;185;p9"/>
          <p:cNvSpPr txBox="1"/>
          <p:nvPr>
            <p:ph idx="1" type="subTitle"/>
          </p:nvPr>
        </p:nvSpPr>
        <p:spPr>
          <a:xfrm>
            <a:off x="2241550" y="2303504"/>
            <a:ext cx="4661100" cy="14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86" name="Google Shape;186;p9"/>
          <p:cNvGrpSpPr/>
          <p:nvPr/>
        </p:nvGrpSpPr>
        <p:grpSpPr>
          <a:xfrm>
            <a:off x="8477642" y="2356968"/>
            <a:ext cx="502368" cy="313612"/>
            <a:chOff x="8068696" y="916317"/>
            <a:chExt cx="317452" cy="198175"/>
          </a:xfrm>
        </p:grpSpPr>
        <p:sp>
          <p:nvSpPr>
            <p:cNvPr id="187" name="Google Shape;187;p9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" name="Google Shape;191;p9"/>
          <p:cNvGrpSpPr/>
          <p:nvPr/>
        </p:nvGrpSpPr>
        <p:grpSpPr>
          <a:xfrm rot="-1531919">
            <a:off x="5186509" y="233062"/>
            <a:ext cx="364909" cy="496355"/>
            <a:chOff x="6048053" y="559915"/>
            <a:chExt cx="230584" cy="313643"/>
          </a:xfrm>
        </p:grpSpPr>
        <p:sp>
          <p:nvSpPr>
            <p:cNvPr id="192" name="Google Shape;192;p9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" name="Google Shape;196;p9"/>
          <p:cNvGrpSpPr/>
          <p:nvPr/>
        </p:nvGrpSpPr>
        <p:grpSpPr>
          <a:xfrm>
            <a:off x="349040" y="1551100"/>
            <a:ext cx="501524" cy="377094"/>
            <a:chOff x="5381375" y="1945244"/>
            <a:chExt cx="316919" cy="238290"/>
          </a:xfrm>
        </p:grpSpPr>
        <p:sp>
          <p:nvSpPr>
            <p:cNvPr id="197" name="Google Shape;197;p9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1" name="Google Shape;201;p9"/>
          <p:cNvSpPr/>
          <p:nvPr/>
        </p:nvSpPr>
        <p:spPr>
          <a:xfrm>
            <a:off x="259900" y="8108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8137075" y="4727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6279700" y="85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 txBox="1"/>
          <p:nvPr>
            <p:ph type="title"/>
          </p:nvPr>
        </p:nvSpPr>
        <p:spPr>
          <a:xfrm>
            <a:off x="2828925" y="438150"/>
            <a:ext cx="3066900" cy="19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206" name="Google Shape;206;p10"/>
          <p:cNvGrpSpPr/>
          <p:nvPr/>
        </p:nvGrpSpPr>
        <p:grpSpPr>
          <a:xfrm flipH="1" rot="10800000">
            <a:off x="2435857" y="4383449"/>
            <a:ext cx="393080" cy="492538"/>
            <a:chOff x="7462019" y="2740914"/>
            <a:chExt cx="248392" cy="311241"/>
          </a:xfrm>
        </p:grpSpPr>
        <p:sp>
          <p:nvSpPr>
            <p:cNvPr id="207" name="Google Shape;207;p10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" name="Google Shape;211;p10"/>
          <p:cNvGrpSpPr/>
          <p:nvPr/>
        </p:nvGrpSpPr>
        <p:grpSpPr>
          <a:xfrm flipH="1" rot="10800000">
            <a:off x="8477642" y="2440367"/>
            <a:ext cx="502368" cy="313612"/>
            <a:chOff x="8068696" y="916317"/>
            <a:chExt cx="317452" cy="198175"/>
          </a:xfrm>
        </p:grpSpPr>
        <p:sp>
          <p:nvSpPr>
            <p:cNvPr id="212" name="Google Shape;212;p10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0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" name="Google Shape;216;p10"/>
          <p:cNvGrpSpPr/>
          <p:nvPr/>
        </p:nvGrpSpPr>
        <p:grpSpPr>
          <a:xfrm flipH="1" rot="-9268081">
            <a:off x="5186509" y="4381531"/>
            <a:ext cx="364909" cy="496355"/>
            <a:chOff x="6048053" y="559915"/>
            <a:chExt cx="230584" cy="313643"/>
          </a:xfrm>
        </p:grpSpPr>
        <p:sp>
          <p:nvSpPr>
            <p:cNvPr id="217" name="Google Shape;217;p10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" name="Google Shape;221;p10"/>
          <p:cNvGrpSpPr/>
          <p:nvPr/>
        </p:nvGrpSpPr>
        <p:grpSpPr>
          <a:xfrm flipH="1" rot="10800000">
            <a:off x="8477642" y="4170624"/>
            <a:ext cx="362486" cy="496218"/>
            <a:chOff x="7665335" y="2885404"/>
            <a:chExt cx="229059" cy="313566"/>
          </a:xfrm>
        </p:grpSpPr>
        <p:sp>
          <p:nvSpPr>
            <p:cNvPr id="222" name="Google Shape;222;p10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10"/>
          <p:cNvGrpSpPr/>
          <p:nvPr/>
        </p:nvGrpSpPr>
        <p:grpSpPr>
          <a:xfrm flipH="1" rot="-7798236">
            <a:off x="160900" y="1470445"/>
            <a:ext cx="504026" cy="361205"/>
            <a:chOff x="8201303" y="1121442"/>
            <a:chExt cx="318496" cy="228247"/>
          </a:xfrm>
        </p:grpSpPr>
        <p:sp>
          <p:nvSpPr>
            <p:cNvPr id="227" name="Google Shape;227;p10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10"/>
          <p:cNvSpPr/>
          <p:nvPr/>
        </p:nvSpPr>
        <p:spPr>
          <a:xfrm flipH="1" rot="10800000">
            <a:off x="8680000" y="15404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0"/>
          <p:cNvSpPr/>
          <p:nvPr/>
        </p:nvSpPr>
        <p:spPr>
          <a:xfrm flipH="1" rot="10800000">
            <a:off x="7260775" y="47751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ndal"/>
              <a:buNone/>
              <a:defRPr b="1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●"/>
              <a:defRPr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○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■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●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○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■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●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○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mata"/>
              <a:buChar char="■"/>
              <a:defRPr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8.jpg"/><Relationship Id="rId5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medowd@arizona.edu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24.jpg"/><Relationship Id="rId5" Type="http://schemas.openxmlformats.org/officeDocument/2006/relationships/hyperlink" Target="mailto:medowd@arizona.edu" TargetMode="External"/><Relationship Id="rId6" Type="http://schemas.openxmlformats.org/officeDocument/2006/relationships/image" Target="../media/image37.png"/><Relationship Id="rId7" Type="http://schemas.openxmlformats.org/officeDocument/2006/relationships/image" Target="../media/image35.jpg"/><Relationship Id="rId8" Type="http://schemas.openxmlformats.org/officeDocument/2006/relationships/image" Target="../media/image32.jpg"/><Relationship Id="rId11" Type="http://schemas.openxmlformats.org/officeDocument/2006/relationships/image" Target="../media/image48.png"/><Relationship Id="rId10" Type="http://schemas.openxmlformats.org/officeDocument/2006/relationships/image" Target="../media/image25.jpg"/><Relationship Id="rId13" Type="http://schemas.openxmlformats.org/officeDocument/2006/relationships/image" Target="../media/image38.png"/><Relationship Id="rId12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Relationship Id="rId8" Type="http://schemas.openxmlformats.org/officeDocument/2006/relationships/image" Target="../media/image30.png"/><Relationship Id="rId11" Type="http://schemas.openxmlformats.org/officeDocument/2006/relationships/image" Target="../media/image31.png"/><Relationship Id="rId10" Type="http://schemas.openxmlformats.org/officeDocument/2006/relationships/image" Target="../media/image26.png"/><Relationship Id="rId13" Type="http://schemas.openxmlformats.org/officeDocument/2006/relationships/image" Target="../media/image41.png"/><Relationship Id="rId12" Type="http://schemas.openxmlformats.org/officeDocument/2006/relationships/image" Target="../media/image45.png"/><Relationship Id="rId1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docs.google.com/spreadsheets/d/1st1aF75Ibqh6kH6f7v71xES3oblbmTat9n2ox2kkksM/copy#gid=37771927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hyperlink" Target="https://docs.google.com/spreadsheets/d/1st1aF75Ibqh6kH6f7v71xES3oblbmTat9n2ox2kkksM/copy#gid=273647773" TargetMode="External"/><Relationship Id="rId5" Type="http://schemas.openxmlformats.org/officeDocument/2006/relationships/image" Target="../media/image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g"/><Relationship Id="rId4" Type="http://schemas.openxmlformats.org/officeDocument/2006/relationships/image" Target="../media/image52.jpg"/><Relationship Id="rId5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www.freepik.com/free-vector/hand-drawn-flat-world-aids-day-background_19833980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hand-drawn-flat-world-health-day-illustration_23748555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hand-drawn-flat-world-health-day-illustration_23748553.htm/?utm_source=slidesgo_template&amp;utm_medium=referral-link&amp;utm_campaign=sg_resources&amp;utm_content=freepik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www.freepik.com/free-vector/hand-drawn-flat-world-health-day-illustration_23748529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hand-drawn-flat-world-health-day-illustration_23748555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high-angle-smiley-doctor-holding-patient-s-hands_25810628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hand-drawn-flat-world-health-day-illustration_23748553.htm/?utm_source=slidesgo_template&amp;utm_medium=referral-link&amp;utm_campaign=sg_resources&amp;utm_content=freepik" TargetMode="External"/><Relationship Id="rId6" Type="http://schemas.openxmlformats.org/officeDocument/2006/relationships/hyperlink" Target="https://www.freepik.com/free-vector/hand-drawn-flat-world-health-day-illustration_23748558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hand-drawn-flat-world-aids-day-illustration_19507243.htm/?utm_source=slidesgo_template&amp;utm_medium=referral-link&amp;utm_campaign=sg_resources&amp;utm_content=freepik" TargetMode="External"/><Relationship Id="rId8" Type="http://schemas.openxmlformats.org/officeDocument/2006/relationships/hyperlink" Target="https://www.freepik.com/free-photo/nurse-preparing-consult_23441527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medium-shot-smiley-doctor-holding-clipboard_24747902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young-doctor-getting-ready-work_25961233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nurses-getting-ready-work-day_23441581.htm/?utm_source=slidesgo_template&amp;utm_medium=referral-link&amp;utm_campaign=sg_resources&amp;utm_content=freepik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5"/>
          <p:cNvSpPr txBox="1"/>
          <p:nvPr>
            <p:ph idx="1" type="subTitle"/>
          </p:nvPr>
        </p:nvSpPr>
        <p:spPr>
          <a:xfrm>
            <a:off x="656075" y="3963075"/>
            <a:ext cx="66114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General Meeting 6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843" name="Google Shape;843;p35"/>
          <p:cNvGrpSpPr/>
          <p:nvPr/>
        </p:nvGrpSpPr>
        <p:grpSpPr>
          <a:xfrm>
            <a:off x="3249839" y="1352547"/>
            <a:ext cx="393320" cy="492600"/>
            <a:chOff x="6005818" y="77914"/>
            <a:chExt cx="248544" cy="311280"/>
          </a:xfrm>
        </p:grpSpPr>
        <p:sp>
          <p:nvSpPr>
            <p:cNvPr id="844" name="Google Shape;844;p35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8" name="Google Shape;848;p35"/>
          <p:cNvGrpSpPr/>
          <p:nvPr/>
        </p:nvGrpSpPr>
        <p:grpSpPr>
          <a:xfrm>
            <a:off x="887432" y="539510"/>
            <a:ext cx="393080" cy="492538"/>
            <a:chOff x="7462019" y="2740914"/>
            <a:chExt cx="248392" cy="311241"/>
          </a:xfrm>
        </p:grpSpPr>
        <p:sp>
          <p:nvSpPr>
            <p:cNvPr id="849" name="Google Shape;849;p35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3" name="Google Shape;853;p35"/>
          <p:cNvGrpSpPr/>
          <p:nvPr/>
        </p:nvGrpSpPr>
        <p:grpSpPr>
          <a:xfrm>
            <a:off x="7939308" y="3679921"/>
            <a:ext cx="483187" cy="450345"/>
            <a:chOff x="5467179" y="2412672"/>
            <a:chExt cx="305332" cy="284578"/>
          </a:xfrm>
        </p:grpSpPr>
        <p:sp>
          <p:nvSpPr>
            <p:cNvPr id="854" name="Google Shape;854;p35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8" name="Google Shape;858;p35"/>
          <p:cNvGrpSpPr/>
          <p:nvPr/>
        </p:nvGrpSpPr>
        <p:grpSpPr>
          <a:xfrm>
            <a:off x="6556067" y="4377929"/>
            <a:ext cx="362486" cy="496218"/>
            <a:chOff x="7665335" y="2885404"/>
            <a:chExt cx="229059" cy="313566"/>
          </a:xfrm>
        </p:grpSpPr>
        <p:sp>
          <p:nvSpPr>
            <p:cNvPr id="859" name="Google Shape;859;p35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3" name="Google Shape;863;p35"/>
          <p:cNvGrpSpPr/>
          <p:nvPr/>
        </p:nvGrpSpPr>
        <p:grpSpPr>
          <a:xfrm>
            <a:off x="1297108" y="85943"/>
            <a:ext cx="1506194" cy="1759217"/>
            <a:chOff x="7547515" y="1501692"/>
            <a:chExt cx="1328682" cy="1551886"/>
          </a:xfrm>
        </p:grpSpPr>
        <p:sp>
          <p:nvSpPr>
            <p:cNvPr id="864" name="Google Shape;864;p35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7" name="Google Shape;927;p35"/>
          <p:cNvGrpSpPr/>
          <p:nvPr/>
        </p:nvGrpSpPr>
        <p:grpSpPr>
          <a:xfrm rot="-3631141">
            <a:off x="4001217" y="153666"/>
            <a:ext cx="1260526" cy="2122022"/>
            <a:chOff x="5199836" y="-16245"/>
            <a:chExt cx="1138881" cy="1917325"/>
          </a:xfrm>
        </p:grpSpPr>
        <p:sp>
          <p:nvSpPr>
            <p:cNvPr id="928" name="Google Shape;928;p35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7" name="Google Shape;947;p35"/>
          <p:cNvGrpSpPr/>
          <p:nvPr/>
        </p:nvGrpSpPr>
        <p:grpSpPr>
          <a:xfrm rot="598579">
            <a:off x="6543744" y="30975"/>
            <a:ext cx="2207735" cy="2717109"/>
            <a:chOff x="5895255" y="99955"/>
            <a:chExt cx="2194321" cy="2700601"/>
          </a:xfrm>
        </p:grpSpPr>
        <p:sp>
          <p:nvSpPr>
            <p:cNvPr id="948" name="Google Shape;948;p35"/>
            <p:cNvSpPr/>
            <p:nvPr/>
          </p:nvSpPr>
          <p:spPr>
            <a:xfrm rot="860262">
              <a:off x="7392674" y="566150"/>
              <a:ext cx="36518" cy="18526"/>
            </a:xfrm>
            <a:custGeom>
              <a:rect b="b" l="l" r="r" t="t"/>
              <a:pathLst>
                <a:path extrusionOk="0" h="591" w="1165">
                  <a:moveTo>
                    <a:pt x="15" y="1"/>
                  </a:moveTo>
                  <a:cubicBezTo>
                    <a:pt x="0" y="322"/>
                    <a:pt x="258" y="590"/>
                    <a:pt x="585" y="590"/>
                  </a:cubicBezTo>
                  <a:cubicBezTo>
                    <a:pt x="907" y="590"/>
                    <a:pt x="1165" y="322"/>
                    <a:pt x="1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 rot="860262">
              <a:off x="7397558" y="549300"/>
              <a:ext cx="35798" cy="17460"/>
            </a:xfrm>
            <a:custGeom>
              <a:rect b="b" l="l" r="r" t="t"/>
              <a:pathLst>
                <a:path extrusionOk="0" h="557" w="1142">
                  <a:moveTo>
                    <a:pt x="571" y="1"/>
                  </a:moveTo>
                  <a:cubicBezTo>
                    <a:pt x="259" y="1"/>
                    <a:pt x="10" y="245"/>
                    <a:pt x="1" y="557"/>
                  </a:cubicBezTo>
                  <a:lnTo>
                    <a:pt x="1141" y="557"/>
                  </a:lnTo>
                  <a:cubicBezTo>
                    <a:pt x="1132" y="245"/>
                    <a:pt x="878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 rot="860262">
              <a:off x="6879299" y="434937"/>
              <a:ext cx="36550" cy="18526"/>
            </a:xfrm>
            <a:custGeom>
              <a:rect b="b" l="l" r="r" t="t"/>
              <a:pathLst>
                <a:path extrusionOk="0" h="591" w="1166">
                  <a:moveTo>
                    <a:pt x="15" y="1"/>
                  </a:moveTo>
                  <a:cubicBezTo>
                    <a:pt x="0" y="322"/>
                    <a:pt x="258" y="590"/>
                    <a:pt x="585" y="590"/>
                  </a:cubicBezTo>
                  <a:cubicBezTo>
                    <a:pt x="907" y="590"/>
                    <a:pt x="1165" y="322"/>
                    <a:pt x="1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 rot="860262">
              <a:off x="6884184" y="418083"/>
              <a:ext cx="35798" cy="17460"/>
            </a:xfrm>
            <a:custGeom>
              <a:rect b="b" l="l" r="r" t="t"/>
              <a:pathLst>
                <a:path extrusionOk="0" h="557" w="1142">
                  <a:moveTo>
                    <a:pt x="571" y="1"/>
                  </a:moveTo>
                  <a:cubicBezTo>
                    <a:pt x="259" y="1"/>
                    <a:pt x="10" y="245"/>
                    <a:pt x="1" y="557"/>
                  </a:cubicBezTo>
                  <a:lnTo>
                    <a:pt x="1141" y="557"/>
                  </a:lnTo>
                  <a:cubicBezTo>
                    <a:pt x="1132" y="245"/>
                    <a:pt x="878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 rot="860262">
              <a:off x="6155311" y="368679"/>
              <a:ext cx="503610" cy="1948269"/>
            </a:xfrm>
            <a:custGeom>
              <a:rect b="b" l="l" r="r" t="t"/>
              <a:pathLst>
                <a:path extrusionOk="0" h="62153" w="16066">
                  <a:moveTo>
                    <a:pt x="2120" y="0"/>
                  </a:moveTo>
                  <a:lnTo>
                    <a:pt x="741" y="40427"/>
                  </a:lnTo>
                  <a:lnTo>
                    <a:pt x="0" y="62055"/>
                  </a:lnTo>
                  <a:lnTo>
                    <a:pt x="736" y="62079"/>
                  </a:lnTo>
                  <a:lnTo>
                    <a:pt x="2774" y="62152"/>
                  </a:lnTo>
                  <a:lnTo>
                    <a:pt x="2774" y="2281"/>
                  </a:lnTo>
                  <a:lnTo>
                    <a:pt x="10329" y="2281"/>
                  </a:lnTo>
                  <a:cubicBezTo>
                    <a:pt x="10363" y="2242"/>
                    <a:pt x="10397" y="2203"/>
                    <a:pt x="10431" y="2164"/>
                  </a:cubicBezTo>
                  <a:cubicBezTo>
                    <a:pt x="10767" y="1799"/>
                    <a:pt x="11148" y="1599"/>
                    <a:pt x="11616" y="1433"/>
                  </a:cubicBezTo>
                  <a:cubicBezTo>
                    <a:pt x="12444" y="1131"/>
                    <a:pt x="13361" y="1043"/>
                    <a:pt x="14228" y="868"/>
                  </a:cubicBezTo>
                  <a:cubicBezTo>
                    <a:pt x="14837" y="741"/>
                    <a:pt x="15456" y="614"/>
                    <a:pt x="16066" y="478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 rot="860262">
              <a:off x="7486261" y="701209"/>
              <a:ext cx="388130" cy="35014"/>
            </a:xfrm>
            <a:custGeom>
              <a:rect b="b" l="l" r="r" t="t"/>
              <a:pathLst>
                <a:path extrusionOk="0" h="1117" w="12382">
                  <a:moveTo>
                    <a:pt x="1" y="0"/>
                  </a:moveTo>
                  <a:lnTo>
                    <a:pt x="1" y="0"/>
                  </a:lnTo>
                  <a:cubicBezTo>
                    <a:pt x="327" y="63"/>
                    <a:pt x="649" y="151"/>
                    <a:pt x="961" y="263"/>
                  </a:cubicBezTo>
                  <a:cubicBezTo>
                    <a:pt x="1429" y="429"/>
                    <a:pt x="1814" y="624"/>
                    <a:pt x="2145" y="994"/>
                  </a:cubicBezTo>
                  <a:cubicBezTo>
                    <a:pt x="2180" y="1033"/>
                    <a:pt x="2214" y="1077"/>
                    <a:pt x="2248" y="1116"/>
                  </a:cubicBezTo>
                  <a:lnTo>
                    <a:pt x="12357" y="1116"/>
                  </a:lnTo>
                  <a:lnTo>
                    <a:pt x="12381" y="4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 rot="860262">
              <a:off x="7136748" y="254821"/>
              <a:ext cx="128050" cy="120589"/>
            </a:xfrm>
            <a:custGeom>
              <a:rect b="b" l="l" r="r" t="t"/>
              <a:pathLst>
                <a:path extrusionOk="0" h="3847" w="4085">
                  <a:moveTo>
                    <a:pt x="2018" y="415"/>
                  </a:moveTo>
                  <a:cubicBezTo>
                    <a:pt x="2847" y="415"/>
                    <a:pt x="3520" y="1087"/>
                    <a:pt x="3520" y="1921"/>
                  </a:cubicBezTo>
                  <a:cubicBezTo>
                    <a:pt x="3523" y="2828"/>
                    <a:pt x="2780" y="3432"/>
                    <a:pt x="2004" y="3432"/>
                  </a:cubicBezTo>
                  <a:cubicBezTo>
                    <a:pt x="1635" y="3432"/>
                    <a:pt x="1258" y="3295"/>
                    <a:pt x="951" y="2988"/>
                  </a:cubicBezTo>
                  <a:cubicBezTo>
                    <a:pt x="0" y="2038"/>
                    <a:pt x="673" y="415"/>
                    <a:pt x="2013" y="415"/>
                  </a:cubicBezTo>
                  <a:close/>
                  <a:moveTo>
                    <a:pt x="2013" y="1"/>
                  </a:moveTo>
                  <a:cubicBezTo>
                    <a:pt x="1767" y="1"/>
                    <a:pt x="1519" y="48"/>
                    <a:pt x="1282" y="147"/>
                  </a:cubicBezTo>
                  <a:cubicBezTo>
                    <a:pt x="561" y="444"/>
                    <a:pt x="93" y="1146"/>
                    <a:pt x="93" y="1921"/>
                  </a:cubicBezTo>
                  <a:cubicBezTo>
                    <a:pt x="93" y="2983"/>
                    <a:pt x="951" y="3841"/>
                    <a:pt x="2013" y="3846"/>
                  </a:cubicBezTo>
                  <a:cubicBezTo>
                    <a:pt x="2793" y="3846"/>
                    <a:pt x="3490" y="3378"/>
                    <a:pt x="3788" y="2657"/>
                  </a:cubicBezTo>
                  <a:cubicBezTo>
                    <a:pt x="4085" y="1940"/>
                    <a:pt x="3924" y="1116"/>
                    <a:pt x="3373" y="566"/>
                  </a:cubicBezTo>
                  <a:cubicBezTo>
                    <a:pt x="3004" y="197"/>
                    <a:pt x="2513" y="1"/>
                    <a:pt x="2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 rot="860262">
              <a:off x="7152418" y="269560"/>
              <a:ext cx="110496" cy="94635"/>
            </a:xfrm>
            <a:custGeom>
              <a:rect b="b" l="l" r="r" t="t"/>
              <a:pathLst>
                <a:path extrusionOk="0" h="3019" w="3525">
                  <a:moveTo>
                    <a:pt x="1511" y="1"/>
                  </a:moveTo>
                  <a:cubicBezTo>
                    <a:pt x="678" y="1"/>
                    <a:pt x="0" y="673"/>
                    <a:pt x="0" y="1507"/>
                  </a:cubicBezTo>
                  <a:cubicBezTo>
                    <a:pt x="0" y="2414"/>
                    <a:pt x="745" y="3018"/>
                    <a:pt x="1520" y="3018"/>
                  </a:cubicBezTo>
                  <a:cubicBezTo>
                    <a:pt x="1890" y="3018"/>
                    <a:pt x="2267" y="2881"/>
                    <a:pt x="2574" y="2574"/>
                  </a:cubicBezTo>
                  <a:cubicBezTo>
                    <a:pt x="3524" y="1624"/>
                    <a:pt x="2852" y="1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 rot="860262">
              <a:off x="7012924" y="502583"/>
              <a:ext cx="269704" cy="33039"/>
            </a:xfrm>
            <a:custGeom>
              <a:rect b="b" l="l" r="r" t="t"/>
              <a:pathLst>
                <a:path extrusionOk="0" h="1054" w="8604">
                  <a:moveTo>
                    <a:pt x="0" y="1"/>
                  </a:moveTo>
                  <a:lnTo>
                    <a:pt x="0" y="1054"/>
                  </a:lnTo>
                  <a:lnTo>
                    <a:pt x="8603" y="1054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 rot="860262">
              <a:off x="7028589" y="444055"/>
              <a:ext cx="269704" cy="27522"/>
            </a:xfrm>
            <a:custGeom>
              <a:rect b="b" l="l" r="r" t="t"/>
              <a:pathLst>
                <a:path extrusionOk="0" h="878" w="8604">
                  <a:moveTo>
                    <a:pt x="0" y="1"/>
                  </a:moveTo>
                  <a:lnTo>
                    <a:pt x="0" y="878"/>
                  </a:lnTo>
                  <a:lnTo>
                    <a:pt x="8603" y="878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 rot="860262">
              <a:off x="7006284" y="534755"/>
              <a:ext cx="269704" cy="20657"/>
            </a:xfrm>
            <a:custGeom>
              <a:rect b="b" l="l" r="r" t="t"/>
              <a:pathLst>
                <a:path extrusionOk="0" h="659" w="8604">
                  <a:moveTo>
                    <a:pt x="0" y="1"/>
                  </a:moveTo>
                  <a:lnTo>
                    <a:pt x="0" y="659"/>
                  </a:lnTo>
                  <a:lnTo>
                    <a:pt x="8603" y="659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 rot="860262">
              <a:off x="7021098" y="470603"/>
              <a:ext cx="269704" cy="33039"/>
            </a:xfrm>
            <a:custGeom>
              <a:rect b="b" l="l" r="r" t="t"/>
              <a:pathLst>
                <a:path extrusionOk="0" h="1054" w="8604">
                  <a:moveTo>
                    <a:pt x="0" y="1"/>
                  </a:moveTo>
                  <a:lnTo>
                    <a:pt x="0" y="1054"/>
                  </a:lnTo>
                  <a:lnTo>
                    <a:pt x="8603" y="1054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 rot="860262">
              <a:off x="6683146" y="214244"/>
              <a:ext cx="955437" cy="507309"/>
            </a:xfrm>
            <a:custGeom>
              <a:rect b="b" l="l" r="r" t="t"/>
              <a:pathLst>
                <a:path extrusionOk="0" h="16184" w="30480">
                  <a:moveTo>
                    <a:pt x="15242" y="1131"/>
                  </a:moveTo>
                  <a:cubicBezTo>
                    <a:pt x="15490" y="1131"/>
                    <a:pt x="15740" y="1179"/>
                    <a:pt x="15978" y="1278"/>
                  </a:cubicBezTo>
                  <a:cubicBezTo>
                    <a:pt x="16695" y="1575"/>
                    <a:pt x="17163" y="2272"/>
                    <a:pt x="17163" y="3052"/>
                  </a:cubicBezTo>
                  <a:cubicBezTo>
                    <a:pt x="17163" y="4109"/>
                    <a:pt x="16300" y="4972"/>
                    <a:pt x="15242" y="4972"/>
                  </a:cubicBezTo>
                  <a:cubicBezTo>
                    <a:pt x="14467" y="4972"/>
                    <a:pt x="13765" y="4504"/>
                    <a:pt x="13468" y="3788"/>
                  </a:cubicBezTo>
                  <a:cubicBezTo>
                    <a:pt x="13171" y="3071"/>
                    <a:pt x="13332" y="2243"/>
                    <a:pt x="13882" y="1692"/>
                  </a:cubicBezTo>
                  <a:cubicBezTo>
                    <a:pt x="14251" y="1327"/>
                    <a:pt x="14742" y="1131"/>
                    <a:pt x="15242" y="1131"/>
                  </a:cubicBezTo>
                  <a:close/>
                  <a:moveTo>
                    <a:pt x="19541" y="7322"/>
                  </a:moveTo>
                  <a:lnTo>
                    <a:pt x="19541" y="10963"/>
                  </a:lnTo>
                  <a:lnTo>
                    <a:pt x="10943" y="10963"/>
                  </a:lnTo>
                  <a:lnTo>
                    <a:pt x="10943" y="7322"/>
                  </a:lnTo>
                  <a:close/>
                  <a:moveTo>
                    <a:pt x="15242" y="0"/>
                  </a:moveTo>
                  <a:cubicBezTo>
                    <a:pt x="14204" y="0"/>
                    <a:pt x="12747" y="834"/>
                    <a:pt x="12332" y="2910"/>
                  </a:cubicBezTo>
                  <a:cubicBezTo>
                    <a:pt x="11918" y="4987"/>
                    <a:pt x="10353" y="6444"/>
                    <a:pt x="8584" y="6859"/>
                  </a:cubicBezTo>
                  <a:lnTo>
                    <a:pt x="8584" y="10119"/>
                  </a:lnTo>
                  <a:cubicBezTo>
                    <a:pt x="8189" y="10207"/>
                    <a:pt x="7799" y="10295"/>
                    <a:pt x="7404" y="10378"/>
                  </a:cubicBezTo>
                  <a:cubicBezTo>
                    <a:pt x="7234" y="10417"/>
                    <a:pt x="7058" y="10456"/>
                    <a:pt x="6888" y="10490"/>
                  </a:cubicBezTo>
                  <a:cubicBezTo>
                    <a:pt x="6274" y="10626"/>
                    <a:pt x="5659" y="10753"/>
                    <a:pt x="5050" y="10880"/>
                  </a:cubicBezTo>
                  <a:cubicBezTo>
                    <a:pt x="4183" y="11060"/>
                    <a:pt x="3266" y="11148"/>
                    <a:pt x="2438" y="11445"/>
                  </a:cubicBezTo>
                  <a:cubicBezTo>
                    <a:pt x="1970" y="11611"/>
                    <a:pt x="1589" y="11806"/>
                    <a:pt x="1253" y="12176"/>
                  </a:cubicBezTo>
                  <a:cubicBezTo>
                    <a:pt x="1219" y="12215"/>
                    <a:pt x="1185" y="12259"/>
                    <a:pt x="1151" y="12293"/>
                  </a:cubicBezTo>
                  <a:cubicBezTo>
                    <a:pt x="922" y="12581"/>
                    <a:pt x="722" y="12893"/>
                    <a:pt x="561" y="13224"/>
                  </a:cubicBezTo>
                  <a:cubicBezTo>
                    <a:pt x="249" y="13853"/>
                    <a:pt x="0" y="14589"/>
                    <a:pt x="0" y="15296"/>
                  </a:cubicBezTo>
                  <a:cubicBezTo>
                    <a:pt x="0" y="16054"/>
                    <a:pt x="250" y="16181"/>
                    <a:pt x="1293" y="16181"/>
                  </a:cubicBezTo>
                  <a:cubicBezTo>
                    <a:pt x="1818" y="16181"/>
                    <a:pt x="2546" y="16149"/>
                    <a:pt x="3544" y="16149"/>
                  </a:cubicBezTo>
                  <a:cubicBezTo>
                    <a:pt x="6522" y="16149"/>
                    <a:pt x="15242" y="16183"/>
                    <a:pt x="15242" y="16183"/>
                  </a:cubicBezTo>
                  <a:cubicBezTo>
                    <a:pt x="15242" y="16183"/>
                    <a:pt x="23957" y="16149"/>
                    <a:pt x="26936" y="16149"/>
                  </a:cubicBezTo>
                  <a:cubicBezTo>
                    <a:pt x="27926" y="16149"/>
                    <a:pt x="28649" y="16180"/>
                    <a:pt x="29173" y="16180"/>
                  </a:cubicBezTo>
                  <a:cubicBezTo>
                    <a:pt x="30227" y="16180"/>
                    <a:pt x="30479" y="16054"/>
                    <a:pt x="30479" y="15296"/>
                  </a:cubicBezTo>
                  <a:cubicBezTo>
                    <a:pt x="30479" y="14584"/>
                    <a:pt x="30231" y="13853"/>
                    <a:pt x="29919" y="13224"/>
                  </a:cubicBezTo>
                  <a:cubicBezTo>
                    <a:pt x="29758" y="12893"/>
                    <a:pt x="29563" y="12581"/>
                    <a:pt x="29329" y="12293"/>
                  </a:cubicBezTo>
                  <a:cubicBezTo>
                    <a:pt x="29295" y="12259"/>
                    <a:pt x="29261" y="12215"/>
                    <a:pt x="29227" y="12176"/>
                  </a:cubicBezTo>
                  <a:cubicBezTo>
                    <a:pt x="28895" y="11811"/>
                    <a:pt x="28510" y="11611"/>
                    <a:pt x="28042" y="11445"/>
                  </a:cubicBezTo>
                  <a:cubicBezTo>
                    <a:pt x="27730" y="11338"/>
                    <a:pt x="27408" y="11245"/>
                    <a:pt x="27082" y="11182"/>
                  </a:cubicBezTo>
                  <a:cubicBezTo>
                    <a:pt x="26536" y="11065"/>
                    <a:pt x="25971" y="10987"/>
                    <a:pt x="25429" y="10880"/>
                  </a:cubicBezTo>
                  <a:cubicBezTo>
                    <a:pt x="24645" y="10719"/>
                    <a:pt x="23860" y="10548"/>
                    <a:pt x="23075" y="10378"/>
                  </a:cubicBezTo>
                  <a:cubicBezTo>
                    <a:pt x="22685" y="10295"/>
                    <a:pt x="22290" y="10207"/>
                    <a:pt x="21901" y="10119"/>
                  </a:cubicBezTo>
                  <a:lnTo>
                    <a:pt x="21901" y="6859"/>
                  </a:lnTo>
                  <a:cubicBezTo>
                    <a:pt x="20126" y="6444"/>
                    <a:pt x="18567" y="4987"/>
                    <a:pt x="18147" y="2910"/>
                  </a:cubicBezTo>
                  <a:cubicBezTo>
                    <a:pt x="17733" y="829"/>
                    <a:pt x="16280" y="0"/>
                    <a:pt x="15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 rot="860262">
              <a:off x="5940680" y="2076426"/>
              <a:ext cx="1575906" cy="533421"/>
            </a:xfrm>
            <a:custGeom>
              <a:rect b="b" l="l" r="r" t="t"/>
              <a:pathLst>
                <a:path extrusionOk="0" h="17017" w="50274">
                  <a:moveTo>
                    <a:pt x="50273" y="0"/>
                  </a:moveTo>
                  <a:cubicBezTo>
                    <a:pt x="49620" y="15"/>
                    <a:pt x="48582" y="244"/>
                    <a:pt x="48587" y="1058"/>
                  </a:cubicBezTo>
                  <a:lnTo>
                    <a:pt x="48587" y="13434"/>
                  </a:lnTo>
                  <a:lnTo>
                    <a:pt x="2038" y="13434"/>
                  </a:lnTo>
                  <a:lnTo>
                    <a:pt x="2038" y="11206"/>
                  </a:lnTo>
                  <a:lnTo>
                    <a:pt x="0" y="11138"/>
                  </a:lnTo>
                  <a:lnTo>
                    <a:pt x="0" y="14584"/>
                  </a:lnTo>
                  <a:cubicBezTo>
                    <a:pt x="0" y="15929"/>
                    <a:pt x="1087" y="17016"/>
                    <a:pt x="2432" y="17016"/>
                  </a:cubicBezTo>
                  <a:lnTo>
                    <a:pt x="47846" y="17016"/>
                  </a:lnTo>
                  <a:cubicBezTo>
                    <a:pt x="49186" y="17016"/>
                    <a:pt x="50273" y="15924"/>
                    <a:pt x="50273" y="14584"/>
                  </a:cubicBezTo>
                  <a:lnTo>
                    <a:pt x="502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 rot="860262">
              <a:off x="6272130" y="304170"/>
              <a:ext cx="533703" cy="1353316"/>
            </a:xfrm>
            <a:custGeom>
              <a:rect b="b" l="l" r="r" t="t"/>
              <a:pathLst>
                <a:path extrusionOk="0" h="43173" w="17026">
                  <a:moveTo>
                    <a:pt x="15363" y="1299"/>
                  </a:moveTo>
                  <a:cubicBezTo>
                    <a:pt x="15503" y="1299"/>
                    <a:pt x="15647" y="1351"/>
                    <a:pt x="15764" y="1468"/>
                  </a:cubicBezTo>
                  <a:cubicBezTo>
                    <a:pt x="16124" y="1829"/>
                    <a:pt x="15866" y="2443"/>
                    <a:pt x="15359" y="2443"/>
                  </a:cubicBezTo>
                  <a:cubicBezTo>
                    <a:pt x="15042" y="2443"/>
                    <a:pt x="14784" y="2185"/>
                    <a:pt x="14789" y="1873"/>
                  </a:cubicBezTo>
                  <a:cubicBezTo>
                    <a:pt x="14789" y="1527"/>
                    <a:pt x="15069" y="1299"/>
                    <a:pt x="15363" y="1299"/>
                  </a:cubicBezTo>
                  <a:close/>
                  <a:moveTo>
                    <a:pt x="2432" y="1"/>
                  </a:moveTo>
                  <a:cubicBezTo>
                    <a:pt x="1092" y="1"/>
                    <a:pt x="0" y="1088"/>
                    <a:pt x="0" y="2428"/>
                  </a:cubicBezTo>
                  <a:lnTo>
                    <a:pt x="0" y="43172"/>
                  </a:lnTo>
                  <a:lnTo>
                    <a:pt x="1384" y="2740"/>
                  </a:lnTo>
                  <a:lnTo>
                    <a:pt x="15330" y="3218"/>
                  </a:lnTo>
                  <a:cubicBezTo>
                    <a:pt x="15500" y="3184"/>
                    <a:pt x="15676" y="3145"/>
                    <a:pt x="15846" y="3106"/>
                  </a:cubicBezTo>
                  <a:cubicBezTo>
                    <a:pt x="16241" y="3023"/>
                    <a:pt x="16631" y="2935"/>
                    <a:pt x="17026" y="2847"/>
                  </a:cubicBezTo>
                  <a:lnTo>
                    <a:pt x="170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 rot="860262">
              <a:off x="7327409" y="567985"/>
              <a:ext cx="624795" cy="261303"/>
            </a:xfrm>
            <a:custGeom>
              <a:rect b="b" l="l" r="r" t="t"/>
              <a:pathLst>
                <a:path extrusionOk="0" h="8336" w="19932">
                  <a:moveTo>
                    <a:pt x="1925" y="1299"/>
                  </a:moveTo>
                  <a:cubicBezTo>
                    <a:pt x="2065" y="1299"/>
                    <a:pt x="2209" y="1351"/>
                    <a:pt x="2326" y="1468"/>
                  </a:cubicBezTo>
                  <a:cubicBezTo>
                    <a:pt x="2686" y="1829"/>
                    <a:pt x="2433" y="2443"/>
                    <a:pt x="1921" y="2443"/>
                  </a:cubicBezTo>
                  <a:cubicBezTo>
                    <a:pt x="1604" y="2443"/>
                    <a:pt x="1351" y="2185"/>
                    <a:pt x="1351" y="1873"/>
                  </a:cubicBezTo>
                  <a:cubicBezTo>
                    <a:pt x="1351" y="1527"/>
                    <a:pt x="1631" y="1299"/>
                    <a:pt x="1925" y="1299"/>
                  </a:cubicBezTo>
                  <a:close/>
                  <a:moveTo>
                    <a:pt x="17508" y="1"/>
                  </a:moveTo>
                  <a:cubicBezTo>
                    <a:pt x="17505" y="1"/>
                    <a:pt x="17502" y="1"/>
                    <a:pt x="17499" y="1"/>
                  </a:cubicBezTo>
                  <a:lnTo>
                    <a:pt x="1" y="1"/>
                  </a:lnTo>
                  <a:lnTo>
                    <a:pt x="1" y="2847"/>
                  </a:lnTo>
                  <a:cubicBezTo>
                    <a:pt x="395" y="2935"/>
                    <a:pt x="785" y="3018"/>
                    <a:pt x="1180" y="3106"/>
                  </a:cubicBezTo>
                  <a:cubicBezTo>
                    <a:pt x="1965" y="3276"/>
                    <a:pt x="2750" y="3442"/>
                    <a:pt x="3534" y="3603"/>
                  </a:cubicBezTo>
                  <a:cubicBezTo>
                    <a:pt x="4075" y="3715"/>
                    <a:pt x="4641" y="3793"/>
                    <a:pt x="5187" y="3910"/>
                  </a:cubicBezTo>
                  <a:lnTo>
                    <a:pt x="17562" y="4329"/>
                  </a:lnTo>
                  <a:lnTo>
                    <a:pt x="17538" y="5026"/>
                  </a:lnTo>
                  <a:lnTo>
                    <a:pt x="18245" y="5026"/>
                  </a:lnTo>
                  <a:lnTo>
                    <a:pt x="18245" y="7181"/>
                  </a:lnTo>
                  <a:cubicBezTo>
                    <a:pt x="18883" y="7439"/>
                    <a:pt x="19283" y="8326"/>
                    <a:pt x="19931" y="8336"/>
                  </a:cubicBezTo>
                  <a:lnTo>
                    <a:pt x="19931" y="2428"/>
                  </a:lnTo>
                  <a:cubicBezTo>
                    <a:pt x="19931" y="1091"/>
                    <a:pt x="18849" y="1"/>
                    <a:pt x="17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 rot="860262">
              <a:off x="7559842" y="1811925"/>
              <a:ext cx="82096" cy="505146"/>
            </a:xfrm>
            <a:custGeom>
              <a:rect b="b" l="l" r="r" t="t"/>
              <a:pathLst>
                <a:path extrusionOk="0" h="16115" w="2619">
                  <a:moveTo>
                    <a:pt x="2423" y="0"/>
                  </a:moveTo>
                  <a:cubicBezTo>
                    <a:pt x="2326" y="210"/>
                    <a:pt x="2126" y="342"/>
                    <a:pt x="1746" y="342"/>
                  </a:cubicBezTo>
                  <a:cubicBezTo>
                    <a:pt x="1102" y="342"/>
                    <a:pt x="1" y="556"/>
                    <a:pt x="1" y="1399"/>
                  </a:cubicBezTo>
                  <a:lnTo>
                    <a:pt x="1" y="16115"/>
                  </a:lnTo>
                  <a:cubicBezTo>
                    <a:pt x="1" y="15301"/>
                    <a:pt x="1039" y="15067"/>
                    <a:pt x="1687" y="15057"/>
                  </a:cubicBezTo>
                  <a:lnTo>
                    <a:pt x="1746" y="15057"/>
                  </a:lnTo>
                  <a:cubicBezTo>
                    <a:pt x="2389" y="15057"/>
                    <a:pt x="2521" y="14672"/>
                    <a:pt x="2521" y="14189"/>
                  </a:cubicBezTo>
                  <a:cubicBezTo>
                    <a:pt x="2521" y="13707"/>
                    <a:pt x="2618" y="2403"/>
                    <a:pt x="2618" y="1273"/>
                  </a:cubicBezTo>
                  <a:cubicBezTo>
                    <a:pt x="2618" y="234"/>
                    <a:pt x="2453" y="30"/>
                    <a:pt x="2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 rot="860262">
              <a:off x="7673890" y="1365447"/>
              <a:ext cx="82221" cy="504707"/>
            </a:xfrm>
            <a:custGeom>
              <a:rect b="b" l="l" r="r" t="t"/>
              <a:pathLst>
                <a:path extrusionOk="0" h="16101" w="2623">
                  <a:moveTo>
                    <a:pt x="2437" y="1"/>
                  </a:moveTo>
                  <a:cubicBezTo>
                    <a:pt x="2257" y="157"/>
                    <a:pt x="2008" y="239"/>
                    <a:pt x="1696" y="239"/>
                  </a:cubicBezTo>
                  <a:cubicBezTo>
                    <a:pt x="1043" y="239"/>
                    <a:pt x="643" y="1131"/>
                    <a:pt x="0" y="1390"/>
                  </a:cubicBezTo>
                  <a:lnTo>
                    <a:pt x="0" y="16100"/>
                  </a:lnTo>
                  <a:cubicBezTo>
                    <a:pt x="0" y="15257"/>
                    <a:pt x="1102" y="15043"/>
                    <a:pt x="1750" y="15043"/>
                  </a:cubicBezTo>
                  <a:cubicBezTo>
                    <a:pt x="2125" y="15043"/>
                    <a:pt x="2325" y="14911"/>
                    <a:pt x="2427" y="14701"/>
                  </a:cubicBezTo>
                  <a:cubicBezTo>
                    <a:pt x="2501" y="14536"/>
                    <a:pt x="2530" y="14355"/>
                    <a:pt x="2525" y="14175"/>
                  </a:cubicBezTo>
                  <a:cubicBezTo>
                    <a:pt x="2525" y="13692"/>
                    <a:pt x="2622" y="2389"/>
                    <a:pt x="2622" y="1258"/>
                  </a:cubicBezTo>
                  <a:cubicBezTo>
                    <a:pt x="2622" y="303"/>
                    <a:pt x="2481" y="54"/>
                    <a:pt x="2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 rot="860262">
              <a:off x="7746264" y="848042"/>
              <a:ext cx="138770" cy="572980"/>
            </a:xfrm>
            <a:custGeom>
              <a:rect b="b" l="l" r="r" t="t"/>
              <a:pathLst>
                <a:path extrusionOk="0" h="18279" w="4427">
                  <a:moveTo>
                    <a:pt x="1268" y="0"/>
                  </a:moveTo>
                  <a:cubicBezTo>
                    <a:pt x="405" y="0"/>
                    <a:pt x="0" y="54"/>
                    <a:pt x="0" y="741"/>
                  </a:cubicBezTo>
                  <a:lnTo>
                    <a:pt x="0" y="17543"/>
                  </a:lnTo>
                  <a:cubicBezTo>
                    <a:pt x="0" y="18230"/>
                    <a:pt x="405" y="18279"/>
                    <a:pt x="1268" y="18279"/>
                  </a:cubicBezTo>
                  <a:cubicBezTo>
                    <a:pt x="1385" y="18279"/>
                    <a:pt x="1502" y="18259"/>
                    <a:pt x="1609" y="18211"/>
                  </a:cubicBezTo>
                  <a:cubicBezTo>
                    <a:pt x="2252" y="17952"/>
                    <a:pt x="2652" y="17060"/>
                    <a:pt x="3305" y="17060"/>
                  </a:cubicBezTo>
                  <a:cubicBezTo>
                    <a:pt x="3617" y="17060"/>
                    <a:pt x="3866" y="16978"/>
                    <a:pt x="4046" y="16822"/>
                  </a:cubicBezTo>
                  <a:cubicBezTo>
                    <a:pt x="4304" y="16602"/>
                    <a:pt x="4426" y="16251"/>
                    <a:pt x="4426" y="15813"/>
                  </a:cubicBezTo>
                  <a:lnTo>
                    <a:pt x="4426" y="2467"/>
                  </a:lnTo>
                  <a:cubicBezTo>
                    <a:pt x="4426" y="1731"/>
                    <a:pt x="4066" y="1224"/>
                    <a:pt x="3305" y="1224"/>
                  </a:cubicBezTo>
                  <a:lnTo>
                    <a:pt x="3300" y="1224"/>
                  </a:lnTo>
                  <a:cubicBezTo>
                    <a:pt x="2652" y="1214"/>
                    <a:pt x="2248" y="327"/>
                    <a:pt x="1609" y="69"/>
                  </a:cubicBezTo>
                  <a:cubicBezTo>
                    <a:pt x="1502" y="25"/>
                    <a:pt x="138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 rot="860262">
              <a:off x="6206978" y="577936"/>
              <a:ext cx="1459172" cy="1946420"/>
            </a:xfrm>
            <a:custGeom>
              <a:rect b="b" l="l" r="r" t="t"/>
              <a:pathLst>
                <a:path extrusionOk="0" h="62094" w="46550">
                  <a:moveTo>
                    <a:pt x="42397" y="8238"/>
                  </a:moveTo>
                  <a:lnTo>
                    <a:pt x="42397" y="58584"/>
                  </a:lnTo>
                  <a:lnTo>
                    <a:pt x="1712" y="58584"/>
                  </a:lnTo>
                  <a:lnTo>
                    <a:pt x="1712" y="8238"/>
                  </a:lnTo>
                  <a:close/>
                  <a:moveTo>
                    <a:pt x="1" y="0"/>
                  </a:moveTo>
                  <a:lnTo>
                    <a:pt x="1" y="62094"/>
                  </a:lnTo>
                  <a:lnTo>
                    <a:pt x="46550" y="62094"/>
                  </a:lnTo>
                  <a:lnTo>
                    <a:pt x="46550" y="49718"/>
                  </a:lnTo>
                  <a:lnTo>
                    <a:pt x="46550" y="20297"/>
                  </a:lnTo>
                  <a:cubicBezTo>
                    <a:pt x="46438" y="20345"/>
                    <a:pt x="46321" y="20365"/>
                    <a:pt x="46204" y="20365"/>
                  </a:cubicBezTo>
                  <a:cubicBezTo>
                    <a:pt x="45346" y="20365"/>
                    <a:pt x="44937" y="20316"/>
                    <a:pt x="44937" y="19629"/>
                  </a:cubicBezTo>
                  <a:lnTo>
                    <a:pt x="44937" y="2827"/>
                  </a:lnTo>
                  <a:cubicBezTo>
                    <a:pt x="44937" y="2140"/>
                    <a:pt x="45346" y="2086"/>
                    <a:pt x="46204" y="2086"/>
                  </a:cubicBezTo>
                  <a:cubicBezTo>
                    <a:pt x="46321" y="2086"/>
                    <a:pt x="46438" y="2111"/>
                    <a:pt x="46550" y="2155"/>
                  </a:cubicBezTo>
                  <a:lnTo>
                    <a:pt x="46550" y="0"/>
                  </a:lnTo>
                  <a:lnTo>
                    <a:pt x="35734" y="0"/>
                  </a:lnTo>
                  <a:cubicBezTo>
                    <a:pt x="35968" y="283"/>
                    <a:pt x="36163" y="595"/>
                    <a:pt x="36324" y="926"/>
                  </a:cubicBezTo>
                  <a:cubicBezTo>
                    <a:pt x="36636" y="1560"/>
                    <a:pt x="36889" y="2291"/>
                    <a:pt x="36889" y="2998"/>
                  </a:cubicBezTo>
                  <a:cubicBezTo>
                    <a:pt x="36889" y="3756"/>
                    <a:pt x="36637" y="3883"/>
                    <a:pt x="35593" y="3883"/>
                  </a:cubicBezTo>
                  <a:cubicBezTo>
                    <a:pt x="35067" y="3883"/>
                    <a:pt x="34339" y="3851"/>
                    <a:pt x="33341" y="3851"/>
                  </a:cubicBezTo>
                  <a:cubicBezTo>
                    <a:pt x="30363" y="3851"/>
                    <a:pt x="21647" y="3885"/>
                    <a:pt x="21647" y="3885"/>
                  </a:cubicBezTo>
                  <a:cubicBezTo>
                    <a:pt x="21647" y="3885"/>
                    <a:pt x="12932" y="3851"/>
                    <a:pt x="9954" y="3851"/>
                  </a:cubicBezTo>
                  <a:cubicBezTo>
                    <a:pt x="8964" y="3851"/>
                    <a:pt x="8240" y="3882"/>
                    <a:pt x="7715" y="3882"/>
                  </a:cubicBezTo>
                  <a:cubicBezTo>
                    <a:pt x="6660" y="3882"/>
                    <a:pt x="6406" y="3756"/>
                    <a:pt x="6406" y="2998"/>
                  </a:cubicBezTo>
                  <a:cubicBezTo>
                    <a:pt x="6406" y="2291"/>
                    <a:pt x="6659" y="1555"/>
                    <a:pt x="6966" y="926"/>
                  </a:cubicBezTo>
                  <a:cubicBezTo>
                    <a:pt x="7127" y="600"/>
                    <a:pt x="7327" y="283"/>
                    <a:pt x="7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 rot="860262">
              <a:off x="6810530" y="2397169"/>
              <a:ext cx="510507" cy="76579"/>
            </a:xfrm>
            <a:custGeom>
              <a:rect b="b" l="l" r="r" t="t"/>
              <a:pathLst>
                <a:path extrusionOk="0" h="2443" w="16286">
                  <a:moveTo>
                    <a:pt x="0" y="0"/>
                  </a:moveTo>
                  <a:lnTo>
                    <a:pt x="0" y="2442"/>
                  </a:lnTo>
                  <a:lnTo>
                    <a:pt x="16285" y="2442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 rot="860262">
              <a:off x="6785693" y="2135335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0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 rot="860262">
              <a:off x="7048905" y="1454161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6"/>
                  </a:lnTo>
                  <a:lnTo>
                    <a:pt x="16285" y="3106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 rot="860262">
              <a:off x="6756790" y="1927025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0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 rot="860262">
              <a:off x="7072988" y="1360016"/>
              <a:ext cx="510507" cy="97205"/>
            </a:xfrm>
            <a:custGeom>
              <a:rect b="b" l="l" r="r" t="t"/>
              <a:pathLst>
                <a:path extrusionOk="0" h="3101" w="16286">
                  <a:moveTo>
                    <a:pt x="0" y="1"/>
                  </a:moveTo>
                  <a:lnTo>
                    <a:pt x="0" y="3101"/>
                  </a:lnTo>
                  <a:lnTo>
                    <a:pt x="16285" y="3101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 rot="860262">
              <a:off x="6882065" y="1758292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 rot="860262">
              <a:off x="7097071" y="1265715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6"/>
                  </a:lnTo>
                  <a:lnTo>
                    <a:pt x="16285" y="3106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 rot="860262">
              <a:off x="6853161" y="1549981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 rot="860262">
              <a:off x="6877264" y="1455682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 rot="860262">
              <a:off x="6857982" y="1852593"/>
              <a:ext cx="79651" cy="97205"/>
            </a:xfrm>
            <a:custGeom>
              <a:rect b="b" l="l" r="r" t="t"/>
              <a:pathLst>
                <a:path extrusionOk="0" h="3101" w="2541">
                  <a:moveTo>
                    <a:pt x="1" y="0"/>
                  </a:moveTo>
                  <a:lnTo>
                    <a:pt x="1" y="3100"/>
                  </a:lnTo>
                  <a:lnTo>
                    <a:pt x="2540" y="310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 rot="860262">
              <a:off x="6952495" y="1831356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 rot="860262">
              <a:off x="6804956" y="1738579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 rot="860262">
              <a:off x="6880226" y="2114101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0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 rot="860262">
              <a:off x="6976597" y="1737057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6"/>
                  </a:lnTo>
                  <a:lnTo>
                    <a:pt x="16285" y="3106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 rot="860262">
              <a:off x="6930270" y="1569694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 rot="860262">
              <a:off x="6925449" y="1267239"/>
              <a:ext cx="79620" cy="97205"/>
            </a:xfrm>
            <a:custGeom>
              <a:rect b="b" l="l" r="r" t="t"/>
              <a:pathLst>
                <a:path extrusionOk="0" h="3101" w="2540">
                  <a:moveTo>
                    <a:pt x="0" y="1"/>
                  </a:moveTo>
                  <a:lnTo>
                    <a:pt x="0" y="3101"/>
                  </a:lnTo>
                  <a:lnTo>
                    <a:pt x="2540" y="310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 rot="860262">
              <a:off x="6904328" y="2019802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0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 rot="860262">
              <a:off x="7000700" y="1642759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6"/>
                  </a:lnTo>
                  <a:lnTo>
                    <a:pt x="16285" y="3106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 rot="860262">
              <a:off x="6973631" y="1078670"/>
              <a:ext cx="79620" cy="97330"/>
            </a:xfrm>
            <a:custGeom>
              <a:rect b="b" l="l" r="r" t="t"/>
              <a:pathLst>
                <a:path extrusionOk="0" h="3105" w="2540">
                  <a:moveTo>
                    <a:pt x="0" y="0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 rot="860262">
              <a:off x="6740100" y="2324105"/>
              <a:ext cx="79651" cy="76579"/>
            </a:xfrm>
            <a:custGeom>
              <a:rect b="b" l="l" r="r" t="t"/>
              <a:pathLst>
                <a:path extrusionOk="0" h="2443" w="2541">
                  <a:moveTo>
                    <a:pt x="1" y="0"/>
                  </a:moveTo>
                  <a:lnTo>
                    <a:pt x="1" y="2442"/>
                  </a:lnTo>
                  <a:lnTo>
                    <a:pt x="2540" y="2442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 rot="860262">
              <a:off x="6833898" y="1946738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0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 rot="860262">
              <a:off x="6978475" y="1381096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 rot="860262">
              <a:off x="7026641" y="1192650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 rot="860262">
              <a:off x="6954372" y="1475395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 rot="860262">
              <a:off x="6780873" y="1832880"/>
              <a:ext cx="79620" cy="97205"/>
            </a:xfrm>
            <a:custGeom>
              <a:rect b="b" l="l" r="r" t="t"/>
              <a:pathLst>
                <a:path extrusionOk="0" h="3101" w="2540">
                  <a:moveTo>
                    <a:pt x="0" y="0"/>
                  </a:moveTo>
                  <a:lnTo>
                    <a:pt x="0" y="3100"/>
                  </a:lnTo>
                  <a:lnTo>
                    <a:pt x="2540" y="310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 rot="860262">
              <a:off x="6829058" y="1644280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 rot="860262">
              <a:off x="6949532" y="1172938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 rot="860262">
              <a:off x="6928411" y="1925658"/>
              <a:ext cx="510507" cy="97205"/>
            </a:xfrm>
            <a:custGeom>
              <a:rect b="b" l="l" r="r" t="t"/>
              <a:pathLst>
                <a:path extrusionOk="0" h="3101" w="16286">
                  <a:moveTo>
                    <a:pt x="0" y="0"/>
                  </a:moveTo>
                  <a:lnTo>
                    <a:pt x="0" y="3100"/>
                  </a:lnTo>
                  <a:lnTo>
                    <a:pt x="16285" y="3100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 rot="860262">
              <a:off x="6761591" y="2229634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0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 rot="860262">
              <a:off x="6906167" y="1663993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1"/>
                  </a:moveTo>
                  <a:lnTo>
                    <a:pt x="1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 rot="860262">
              <a:off x="7002558" y="1286952"/>
              <a:ext cx="79651" cy="97205"/>
            </a:xfrm>
            <a:custGeom>
              <a:rect b="b" l="l" r="r" t="t"/>
              <a:pathLst>
                <a:path extrusionOk="0" h="3101" w="2541">
                  <a:moveTo>
                    <a:pt x="1" y="1"/>
                  </a:moveTo>
                  <a:lnTo>
                    <a:pt x="1" y="3101"/>
                  </a:lnTo>
                  <a:lnTo>
                    <a:pt x="2540" y="310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 rot="860262">
              <a:off x="6732687" y="2021324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0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 rot="860262">
              <a:off x="7024802" y="1548460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1"/>
                  </a:moveTo>
                  <a:lnTo>
                    <a:pt x="0" y="3106"/>
                  </a:lnTo>
                  <a:lnTo>
                    <a:pt x="16285" y="3106"/>
                  </a:lnTo>
                  <a:lnTo>
                    <a:pt x="1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 rot="860262">
              <a:off x="7121170" y="1171447"/>
              <a:ext cx="510507" cy="97330"/>
            </a:xfrm>
            <a:custGeom>
              <a:rect b="b" l="l" r="r" t="t"/>
              <a:pathLst>
                <a:path extrusionOk="0" h="3105" w="16286">
                  <a:moveTo>
                    <a:pt x="0" y="0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 rot="860262">
              <a:off x="6662991" y="2304392"/>
              <a:ext cx="79620" cy="76579"/>
            </a:xfrm>
            <a:custGeom>
              <a:rect b="b" l="l" r="r" t="t"/>
              <a:pathLst>
                <a:path extrusionOk="0" h="2443" w="2540">
                  <a:moveTo>
                    <a:pt x="0" y="0"/>
                  </a:moveTo>
                  <a:lnTo>
                    <a:pt x="0" y="2442"/>
                  </a:lnTo>
                  <a:lnTo>
                    <a:pt x="2540" y="2442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 rot="860262">
              <a:off x="6809796" y="2041036"/>
              <a:ext cx="79651" cy="97362"/>
            </a:xfrm>
            <a:custGeom>
              <a:rect b="b" l="l" r="r" t="t"/>
              <a:pathLst>
                <a:path extrusionOk="0" h="3106" w="2541">
                  <a:moveTo>
                    <a:pt x="1" y="0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 rot="860262">
              <a:off x="6708584" y="2115622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0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 rot="860262">
              <a:off x="7050740" y="1098382"/>
              <a:ext cx="79651" cy="97330"/>
            </a:xfrm>
            <a:custGeom>
              <a:rect b="b" l="l" r="r" t="t"/>
              <a:pathLst>
                <a:path extrusionOk="0" h="3105" w="2541">
                  <a:moveTo>
                    <a:pt x="1" y="0"/>
                  </a:moveTo>
                  <a:lnTo>
                    <a:pt x="1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 rot="860262">
              <a:off x="6684482" y="2209921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0"/>
                  </a:moveTo>
                  <a:lnTo>
                    <a:pt x="0" y="3105"/>
                  </a:lnTo>
                  <a:lnTo>
                    <a:pt x="2540" y="310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 rot="860262">
              <a:off x="6901366" y="1361383"/>
              <a:ext cx="79620" cy="97362"/>
            </a:xfrm>
            <a:custGeom>
              <a:rect b="b" l="l" r="r" t="t"/>
              <a:pathLst>
                <a:path extrusionOk="0" h="3106" w="2540">
                  <a:moveTo>
                    <a:pt x="0" y="1"/>
                  </a:moveTo>
                  <a:lnTo>
                    <a:pt x="0" y="3106"/>
                  </a:lnTo>
                  <a:lnTo>
                    <a:pt x="2540" y="3106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 rot="860262">
              <a:off x="6832021" y="2302699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0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 rot="860262">
              <a:off x="6856123" y="2208400"/>
              <a:ext cx="510507" cy="97362"/>
            </a:xfrm>
            <a:custGeom>
              <a:rect b="b" l="l" r="r" t="t"/>
              <a:pathLst>
                <a:path extrusionOk="0" h="3106" w="16286">
                  <a:moveTo>
                    <a:pt x="0" y="0"/>
                  </a:moveTo>
                  <a:lnTo>
                    <a:pt x="0" y="3105"/>
                  </a:lnTo>
                  <a:lnTo>
                    <a:pt x="16285" y="3105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 rot="860262">
              <a:off x="6683568" y="1907805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0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 rot="860262">
              <a:off x="6804042" y="1436462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6"/>
                  </a:lnTo>
                  <a:lnTo>
                    <a:pt x="2413" y="3106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 rot="860262">
              <a:off x="6268576" y="1748921"/>
              <a:ext cx="447250" cy="97205"/>
            </a:xfrm>
            <a:custGeom>
              <a:rect b="b" l="l" r="r" t="t"/>
              <a:pathLst>
                <a:path extrusionOk="0" h="3101" w="14268">
                  <a:moveTo>
                    <a:pt x="0" y="0"/>
                  </a:moveTo>
                  <a:lnTo>
                    <a:pt x="0" y="3100"/>
                  </a:lnTo>
                  <a:lnTo>
                    <a:pt x="14267" y="3100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 rot="860262">
              <a:off x="6437236" y="1088978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6"/>
                  </a:lnTo>
                  <a:lnTo>
                    <a:pt x="14267" y="3106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 rot="860262">
              <a:off x="6220390" y="1937364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0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 rot="860262">
              <a:off x="6364967" y="1371723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6"/>
                  </a:lnTo>
                  <a:lnTo>
                    <a:pt x="14267" y="3106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 rot="860262">
              <a:off x="6340864" y="1466022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6"/>
                  </a:lnTo>
                  <a:lnTo>
                    <a:pt x="14267" y="3106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 rot="860262">
              <a:off x="6413152" y="1183280"/>
              <a:ext cx="447250" cy="97205"/>
            </a:xfrm>
            <a:custGeom>
              <a:rect b="b" l="l" r="r" t="t"/>
              <a:pathLst>
                <a:path extrusionOk="0" h="3101" w="14268">
                  <a:moveTo>
                    <a:pt x="0" y="1"/>
                  </a:moveTo>
                  <a:lnTo>
                    <a:pt x="0" y="3101"/>
                  </a:lnTo>
                  <a:lnTo>
                    <a:pt x="14267" y="3101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 rot="860262">
              <a:off x="6589770" y="2285172"/>
              <a:ext cx="75670" cy="76579"/>
            </a:xfrm>
            <a:custGeom>
              <a:rect b="b" l="l" r="r" t="t"/>
              <a:pathLst>
                <a:path extrusionOk="0" h="2443" w="2414">
                  <a:moveTo>
                    <a:pt x="0" y="0"/>
                  </a:moveTo>
                  <a:lnTo>
                    <a:pt x="0" y="2442"/>
                  </a:lnTo>
                  <a:lnTo>
                    <a:pt x="2413" y="2442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 rot="860262">
              <a:off x="6659466" y="2002104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0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 rot="860262">
              <a:off x="6707651" y="1813660"/>
              <a:ext cx="75670" cy="97205"/>
            </a:xfrm>
            <a:custGeom>
              <a:rect b="b" l="l" r="r" t="t"/>
              <a:pathLst>
                <a:path extrusionOk="0" h="3101" w="2414">
                  <a:moveTo>
                    <a:pt x="0" y="0"/>
                  </a:moveTo>
                  <a:lnTo>
                    <a:pt x="0" y="3100"/>
                  </a:lnTo>
                  <a:lnTo>
                    <a:pt x="2413" y="3100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 rot="860262">
              <a:off x="6755837" y="1625060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6"/>
                  </a:lnTo>
                  <a:lnTo>
                    <a:pt x="2413" y="3106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 rot="860262">
              <a:off x="6196288" y="2031663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0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 rot="860262">
              <a:off x="6828145" y="1342164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6"/>
                  </a:lnTo>
                  <a:lnTo>
                    <a:pt x="2413" y="3106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 rot="860262">
              <a:off x="6389069" y="1277424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6"/>
                  </a:lnTo>
                  <a:lnTo>
                    <a:pt x="14267" y="3106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 rot="860262">
              <a:off x="6244493" y="1843066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0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 rot="860262">
              <a:off x="6876311" y="1153718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6"/>
                  </a:lnTo>
                  <a:lnTo>
                    <a:pt x="2413" y="3106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 rot="860262">
              <a:off x="6779940" y="1530761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6"/>
                  </a:lnTo>
                  <a:lnTo>
                    <a:pt x="2413" y="3106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 rot="860262">
              <a:off x="6172185" y="2125962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0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 rot="860262">
              <a:off x="6292659" y="1654620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 rot="860262">
              <a:off x="6316762" y="1560321"/>
              <a:ext cx="447250" cy="97362"/>
            </a:xfrm>
            <a:custGeom>
              <a:rect b="b" l="l" r="r" t="t"/>
              <a:pathLst>
                <a:path extrusionOk="0" h="3106" w="14268">
                  <a:moveTo>
                    <a:pt x="0" y="1"/>
                  </a:moveTo>
                  <a:lnTo>
                    <a:pt x="0" y="3106"/>
                  </a:lnTo>
                  <a:lnTo>
                    <a:pt x="14267" y="3106"/>
                  </a:lnTo>
                  <a:lnTo>
                    <a:pt x="142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 rot="860262">
              <a:off x="6635363" y="2096402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0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 rot="860262">
              <a:off x="6150694" y="2220433"/>
              <a:ext cx="447250" cy="76579"/>
            </a:xfrm>
            <a:custGeom>
              <a:rect b="b" l="l" r="r" t="t"/>
              <a:pathLst>
                <a:path extrusionOk="0" h="2443" w="14268">
                  <a:moveTo>
                    <a:pt x="0" y="0"/>
                  </a:moveTo>
                  <a:lnTo>
                    <a:pt x="0" y="2442"/>
                  </a:lnTo>
                  <a:lnTo>
                    <a:pt x="14267" y="2442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 rot="860262">
              <a:off x="6900410" y="1059450"/>
              <a:ext cx="75670" cy="97330"/>
            </a:xfrm>
            <a:custGeom>
              <a:rect b="b" l="l" r="r" t="t"/>
              <a:pathLst>
                <a:path extrusionOk="0" h="3105" w="2414">
                  <a:moveTo>
                    <a:pt x="0" y="0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 rot="860262">
              <a:off x="6731735" y="1719359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1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 rot="860262">
              <a:off x="6611261" y="2190701"/>
              <a:ext cx="75670" cy="97362"/>
            </a:xfrm>
            <a:custGeom>
              <a:rect b="b" l="l" r="r" t="t"/>
              <a:pathLst>
                <a:path extrusionOk="0" h="3106" w="2414">
                  <a:moveTo>
                    <a:pt x="0" y="0"/>
                  </a:moveTo>
                  <a:lnTo>
                    <a:pt x="0" y="3105"/>
                  </a:lnTo>
                  <a:lnTo>
                    <a:pt x="2413" y="3105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 rot="860262">
              <a:off x="6852228" y="1248019"/>
              <a:ext cx="75670" cy="97205"/>
            </a:xfrm>
            <a:custGeom>
              <a:rect b="b" l="l" r="r" t="t"/>
              <a:pathLst>
                <a:path extrusionOk="0" h="3101" w="2414">
                  <a:moveTo>
                    <a:pt x="0" y="1"/>
                  </a:moveTo>
                  <a:lnTo>
                    <a:pt x="0" y="3101"/>
                  </a:lnTo>
                  <a:lnTo>
                    <a:pt x="2413" y="3101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 rot="860262">
              <a:off x="6076132" y="2154805"/>
              <a:ext cx="82848" cy="76579"/>
            </a:xfrm>
            <a:custGeom>
              <a:rect b="b" l="l" r="r" t="t"/>
              <a:pathLst>
                <a:path extrusionOk="0" h="2443" w="2643">
                  <a:moveTo>
                    <a:pt x="1" y="0"/>
                  </a:moveTo>
                  <a:lnTo>
                    <a:pt x="1" y="2442"/>
                  </a:lnTo>
                  <a:lnTo>
                    <a:pt x="2642" y="2442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 rot="860262">
              <a:off x="6097622" y="2060334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0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 rot="860262">
              <a:off x="6121725" y="1966035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0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 rot="860262">
              <a:off x="6145828" y="1871736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0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 rot="860262">
              <a:off x="6169930" y="1777437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0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 rot="860262">
              <a:off x="6194013" y="1683293"/>
              <a:ext cx="82848" cy="97205"/>
            </a:xfrm>
            <a:custGeom>
              <a:rect b="b" l="l" r="r" t="t"/>
              <a:pathLst>
                <a:path extrusionOk="0" h="3101" w="2643">
                  <a:moveTo>
                    <a:pt x="1" y="0"/>
                  </a:moveTo>
                  <a:lnTo>
                    <a:pt x="1" y="3100"/>
                  </a:lnTo>
                  <a:lnTo>
                    <a:pt x="2642" y="3100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 rot="860262">
              <a:off x="6242199" y="1494693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6"/>
                  </a:lnTo>
                  <a:lnTo>
                    <a:pt x="2642" y="3106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 rot="860262">
              <a:off x="6266302" y="1400394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6"/>
                  </a:lnTo>
                  <a:lnTo>
                    <a:pt x="2642" y="3106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 rot="860262">
              <a:off x="6386772" y="929082"/>
              <a:ext cx="82848" cy="97330"/>
            </a:xfrm>
            <a:custGeom>
              <a:rect b="b" l="l" r="r" t="t"/>
              <a:pathLst>
                <a:path extrusionOk="0" h="3105" w="2643">
                  <a:moveTo>
                    <a:pt x="1" y="0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 rot="860262">
              <a:off x="6314507" y="1211796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6"/>
                  </a:lnTo>
                  <a:lnTo>
                    <a:pt x="2642" y="3106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 rot="860262">
              <a:off x="6218096" y="1588992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5"/>
                  </a:lnTo>
                  <a:lnTo>
                    <a:pt x="2642" y="3105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 rot="860262">
              <a:off x="6290404" y="1306095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6"/>
                  </a:lnTo>
                  <a:lnTo>
                    <a:pt x="2642" y="3106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 rot="860262">
              <a:off x="6362673" y="1023350"/>
              <a:ext cx="82848" cy="97362"/>
            </a:xfrm>
            <a:custGeom>
              <a:rect b="b" l="l" r="r" t="t"/>
              <a:pathLst>
                <a:path extrusionOk="0" h="3106" w="2643">
                  <a:moveTo>
                    <a:pt x="1" y="1"/>
                  </a:moveTo>
                  <a:lnTo>
                    <a:pt x="1" y="3106"/>
                  </a:lnTo>
                  <a:lnTo>
                    <a:pt x="2642" y="3106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 rot="860262">
              <a:off x="6338590" y="1117652"/>
              <a:ext cx="82848" cy="97205"/>
            </a:xfrm>
            <a:custGeom>
              <a:rect b="b" l="l" r="r" t="t"/>
              <a:pathLst>
                <a:path extrusionOk="0" h="3101" w="2643">
                  <a:moveTo>
                    <a:pt x="1" y="1"/>
                  </a:moveTo>
                  <a:lnTo>
                    <a:pt x="1" y="3101"/>
                  </a:lnTo>
                  <a:lnTo>
                    <a:pt x="2642" y="3101"/>
                  </a:lnTo>
                  <a:lnTo>
                    <a:pt x="2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 rot="860262">
              <a:off x="7144663" y="1081962"/>
              <a:ext cx="510507" cy="92472"/>
            </a:xfrm>
            <a:custGeom>
              <a:rect b="b" l="l" r="r" t="t"/>
              <a:pathLst>
                <a:path extrusionOk="0" h="2950" w="16286">
                  <a:moveTo>
                    <a:pt x="0" y="0"/>
                  </a:moveTo>
                  <a:lnTo>
                    <a:pt x="0" y="2949"/>
                  </a:lnTo>
                  <a:lnTo>
                    <a:pt x="16285" y="2949"/>
                  </a:lnTo>
                  <a:lnTo>
                    <a:pt x="162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 rot="860262">
              <a:off x="7396850" y="1052242"/>
              <a:ext cx="273685" cy="61470"/>
            </a:xfrm>
            <a:custGeom>
              <a:rect b="b" l="l" r="r" t="t"/>
              <a:pathLst>
                <a:path extrusionOk="0" h="1961" w="8731">
                  <a:moveTo>
                    <a:pt x="0" y="1"/>
                  </a:moveTo>
                  <a:lnTo>
                    <a:pt x="0" y="1960"/>
                  </a:lnTo>
                  <a:lnTo>
                    <a:pt x="8730" y="1960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 rot="860262">
              <a:off x="7074233" y="1008897"/>
              <a:ext cx="79651" cy="92472"/>
            </a:xfrm>
            <a:custGeom>
              <a:rect b="b" l="l" r="r" t="t"/>
              <a:pathLst>
                <a:path extrusionOk="0" h="2950" w="2541">
                  <a:moveTo>
                    <a:pt x="1" y="0"/>
                  </a:moveTo>
                  <a:lnTo>
                    <a:pt x="1" y="2949"/>
                  </a:lnTo>
                  <a:lnTo>
                    <a:pt x="2540" y="2949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 rot="860262">
              <a:off x="6415008" y="894329"/>
              <a:ext cx="1001735" cy="61470"/>
            </a:xfrm>
            <a:custGeom>
              <a:rect b="b" l="l" r="r" t="t"/>
              <a:pathLst>
                <a:path extrusionOk="0" h="1961" w="31957">
                  <a:moveTo>
                    <a:pt x="1" y="1"/>
                  </a:moveTo>
                  <a:lnTo>
                    <a:pt x="1" y="1960"/>
                  </a:lnTo>
                  <a:lnTo>
                    <a:pt x="31956" y="1960"/>
                  </a:lnTo>
                  <a:lnTo>
                    <a:pt x="31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 rot="860262">
              <a:off x="6461334" y="994710"/>
              <a:ext cx="447250" cy="97330"/>
            </a:xfrm>
            <a:custGeom>
              <a:rect b="b" l="l" r="r" t="t"/>
              <a:pathLst>
                <a:path extrusionOk="0" h="3105" w="14268">
                  <a:moveTo>
                    <a:pt x="0" y="0"/>
                  </a:moveTo>
                  <a:lnTo>
                    <a:pt x="0" y="3105"/>
                  </a:lnTo>
                  <a:lnTo>
                    <a:pt x="14267" y="3105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 rot="860262">
              <a:off x="6923903" y="969964"/>
              <a:ext cx="75670" cy="92472"/>
            </a:xfrm>
            <a:custGeom>
              <a:rect b="b" l="l" r="r" t="t"/>
              <a:pathLst>
                <a:path extrusionOk="0" h="2950" w="2414">
                  <a:moveTo>
                    <a:pt x="0" y="0"/>
                  </a:moveTo>
                  <a:lnTo>
                    <a:pt x="0" y="2949"/>
                  </a:lnTo>
                  <a:lnTo>
                    <a:pt x="2413" y="2949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 rot="860262">
              <a:off x="6997124" y="989184"/>
              <a:ext cx="79620" cy="92472"/>
            </a:xfrm>
            <a:custGeom>
              <a:rect b="b" l="l" r="r" t="t"/>
              <a:pathLst>
                <a:path extrusionOk="0" h="2950" w="2540">
                  <a:moveTo>
                    <a:pt x="0" y="0"/>
                  </a:moveTo>
                  <a:lnTo>
                    <a:pt x="0" y="2949"/>
                  </a:lnTo>
                  <a:lnTo>
                    <a:pt x="2540" y="2949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 rot="860262">
              <a:off x="6484827" y="905225"/>
              <a:ext cx="447250" cy="92472"/>
            </a:xfrm>
            <a:custGeom>
              <a:rect b="b" l="l" r="r" t="t"/>
              <a:pathLst>
                <a:path extrusionOk="0" h="2950" w="14268">
                  <a:moveTo>
                    <a:pt x="0" y="0"/>
                  </a:moveTo>
                  <a:lnTo>
                    <a:pt x="0" y="2949"/>
                  </a:lnTo>
                  <a:lnTo>
                    <a:pt x="14267" y="2949"/>
                  </a:lnTo>
                  <a:lnTo>
                    <a:pt x="142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 rot="860262">
              <a:off x="6410265" y="839597"/>
              <a:ext cx="82848" cy="92472"/>
            </a:xfrm>
            <a:custGeom>
              <a:rect b="b" l="l" r="r" t="t"/>
              <a:pathLst>
                <a:path extrusionOk="0" h="2950" w="2643">
                  <a:moveTo>
                    <a:pt x="1" y="0"/>
                  </a:moveTo>
                  <a:lnTo>
                    <a:pt x="1" y="2949"/>
                  </a:lnTo>
                  <a:lnTo>
                    <a:pt x="2642" y="2949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 rot="860262">
              <a:off x="7157817" y="939360"/>
              <a:ext cx="534643" cy="82848"/>
            </a:xfrm>
            <a:custGeom>
              <a:rect b="b" l="l" r="r" t="t"/>
              <a:pathLst>
                <a:path extrusionOk="0" h="2643" w="17056">
                  <a:moveTo>
                    <a:pt x="0" y="1"/>
                  </a:moveTo>
                  <a:lnTo>
                    <a:pt x="0" y="2643"/>
                  </a:lnTo>
                  <a:lnTo>
                    <a:pt x="17055" y="2643"/>
                  </a:lnTo>
                  <a:lnTo>
                    <a:pt x="1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 rot="860262">
              <a:off x="6436972" y="781296"/>
              <a:ext cx="740777" cy="82848"/>
            </a:xfrm>
            <a:custGeom>
              <a:rect b="b" l="l" r="r" t="t"/>
              <a:pathLst>
                <a:path extrusionOk="0" h="2643" w="23632">
                  <a:moveTo>
                    <a:pt x="1" y="1"/>
                  </a:moveTo>
                  <a:lnTo>
                    <a:pt x="1" y="2643"/>
                  </a:lnTo>
                  <a:lnTo>
                    <a:pt x="23631" y="2643"/>
                  </a:lnTo>
                  <a:lnTo>
                    <a:pt x="236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 rot="860262">
              <a:off x="6269348" y="300623"/>
              <a:ext cx="536932" cy="1356513"/>
            </a:xfrm>
            <a:custGeom>
              <a:rect b="b" l="l" r="r" t="t"/>
              <a:pathLst>
                <a:path extrusionOk="0" h="43275" w="17129">
                  <a:moveTo>
                    <a:pt x="2535" y="1"/>
                  </a:moveTo>
                  <a:cubicBezTo>
                    <a:pt x="1137" y="1"/>
                    <a:pt x="1" y="1131"/>
                    <a:pt x="1" y="2530"/>
                  </a:cubicBezTo>
                  <a:lnTo>
                    <a:pt x="1" y="43274"/>
                  </a:lnTo>
                  <a:lnTo>
                    <a:pt x="206" y="43274"/>
                  </a:lnTo>
                  <a:lnTo>
                    <a:pt x="206" y="2530"/>
                  </a:lnTo>
                  <a:cubicBezTo>
                    <a:pt x="206" y="1243"/>
                    <a:pt x="1249" y="205"/>
                    <a:pt x="2535" y="200"/>
                  </a:cubicBezTo>
                  <a:lnTo>
                    <a:pt x="17129" y="200"/>
                  </a:lnTo>
                  <a:lnTo>
                    <a:pt x="1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 rot="860262">
              <a:off x="5937056" y="2076373"/>
              <a:ext cx="1582332" cy="536618"/>
            </a:xfrm>
            <a:custGeom>
              <a:rect b="b" l="l" r="r" t="t"/>
              <a:pathLst>
                <a:path extrusionOk="0" h="17119" w="50479">
                  <a:moveTo>
                    <a:pt x="50274" y="0"/>
                  </a:moveTo>
                  <a:lnTo>
                    <a:pt x="50274" y="14584"/>
                  </a:lnTo>
                  <a:cubicBezTo>
                    <a:pt x="50274" y="15871"/>
                    <a:pt x="49231" y="16909"/>
                    <a:pt x="47944" y="16914"/>
                  </a:cubicBezTo>
                  <a:lnTo>
                    <a:pt x="2535" y="16914"/>
                  </a:lnTo>
                  <a:cubicBezTo>
                    <a:pt x="1249" y="16909"/>
                    <a:pt x="206" y="15871"/>
                    <a:pt x="206" y="14584"/>
                  </a:cubicBezTo>
                  <a:lnTo>
                    <a:pt x="206" y="11138"/>
                  </a:lnTo>
                  <a:lnTo>
                    <a:pt x="1" y="11138"/>
                  </a:lnTo>
                  <a:lnTo>
                    <a:pt x="1" y="14584"/>
                  </a:lnTo>
                  <a:cubicBezTo>
                    <a:pt x="1" y="15983"/>
                    <a:pt x="1137" y="17114"/>
                    <a:pt x="2535" y="17119"/>
                  </a:cubicBezTo>
                  <a:lnTo>
                    <a:pt x="47944" y="17119"/>
                  </a:lnTo>
                  <a:cubicBezTo>
                    <a:pt x="49343" y="17114"/>
                    <a:pt x="50474" y="15983"/>
                    <a:pt x="50479" y="14584"/>
                  </a:cubicBezTo>
                  <a:lnTo>
                    <a:pt x="50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 rot="860262">
              <a:off x="7327755" y="565234"/>
              <a:ext cx="627993" cy="264500"/>
            </a:xfrm>
            <a:custGeom>
              <a:rect b="b" l="l" r="r" t="t"/>
              <a:pathLst>
                <a:path extrusionOk="0" h="8438" w="20034">
                  <a:moveTo>
                    <a:pt x="1" y="1"/>
                  </a:moveTo>
                  <a:lnTo>
                    <a:pt x="1" y="200"/>
                  </a:lnTo>
                  <a:lnTo>
                    <a:pt x="17499" y="200"/>
                  </a:lnTo>
                  <a:cubicBezTo>
                    <a:pt x="18786" y="205"/>
                    <a:pt x="19829" y="1248"/>
                    <a:pt x="19829" y="2530"/>
                  </a:cubicBezTo>
                  <a:lnTo>
                    <a:pt x="19829" y="8438"/>
                  </a:lnTo>
                  <a:lnTo>
                    <a:pt x="20034" y="8438"/>
                  </a:lnTo>
                  <a:lnTo>
                    <a:pt x="20034" y="2530"/>
                  </a:lnTo>
                  <a:cubicBezTo>
                    <a:pt x="20029" y="1136"/>
                    <a:pt x="18898" y="1"/>
                    <a:pt x="17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860262">
              <a:off x="6687456" y="151515"/>
              <a:ext cx="481010" cy="513547"/>
            </a:xfrm>
            <a:custGeom>
              <a:rect b="b" l="l" r="r" t="t"/>
              <a:pathLst>
                <a:path extrusionOk="0" h="16383" w="15345">
                  <a:moveTo>
                    <a:pt x="15339" y="0"/>
                  </a:moveTo>
                  <a:cubicBezTo>
                    <a:pt x="14179" y="0"/>
                    <a:pt x="12746" y="936"/>
                    <a:pt x="12332" y="2993"/>
                  </a:cubicBezTo>
                  <a:cubicBezTo>
                    <a:pt x="11952" y="4913"/>
                    <a:pt x="10509" y="6429"/>
                    <a:pt x="8662" y="6863"/>
                  </a:cubicBezTo>
                  <a:lnTo>
                    <a:pt x="8584" y="6878"/>
                  </a:lnTo>
                  <a:lnTo>
                    <a:pt x="8584" y="10139"/>
                  </a:lnTo>
                  <a:cubicBezTo>
                    <a:pt x="8218" y="10217"/>
                    <a:pt x="7853" y="10299"/>
                    <a:pt x="7487" y="10377"/>
                  </a:cubicBezTo>
                  <a:lnTo>
                    <a:pt x="6965" y="10490"/>
                  </a:lnTo>
                  <a:cubicBezTo>
                    <a:pt x="6351" y="10626"/>
                    <a:pt x="5742" y="10753"/>
                    <a:pt x="5128" y="10879"/>
                  </a:cubicBezTo>
                  <a:cubicBezTo>
                    <a:pt x="4869" y="10933"/>
                    <a:pt x="4606" y="10977"/>
                    <a:pt x="4338" y="11021"/>
                  </a:cubicBezTo>
                  <a:cubicBezTo>
                    <a:pt x="3724" y="11128"/>
                    <a:pt x="3090" y="11240"/>
                    <a:pt x="2505" y="11450"/>
                  </a:cubicBezTo>
                  <a:cubicBezTo>
                    <a:pt x="2091" y="11596"/>
                    <a:pt x="1657" y="11791"/>
                    <a:pt x="1277" y="12210"/>
                  </a:cubicBezTo>
                  <a:cubicBezTo>
                    <a:pt x="1243" y="12249"/>
                    <a:pt x="1209" y="12293"/>
                    <a:pt x="1175" y="12332"/>
                  </a:cubicBezTo>
                  <a:cubicBezTo>
                    <a:pt x="936" y="12624"/>
                    <a:pt x="736" y="12946"/>
                    <a:pt x="570" y="13282"/>
                  </a:cubicBezTo>
                  <a:cubicBezTo>
                    <a:pt x="195" y="14053"/>
                    <a:pt x="0" y="14764"/>
                    <a:pt x="0" y="15398"/>
                  </a:cubicBezTo>
                  <a:cubicBezTo>
                    <a:pt x="0" y="15773"/>
                    <a:pt x="63" y="15993"/>
                    <a:pt x="215" y="16139"/>
                  </a:cubicBezTo>
                  <a:cubicBezTo>
                    <a:pt x="419" y="16339"/>
                    <a:pt x="760" y="16383"/>
                    <a:pt x="1399" y="16383"/>
                  </a:cubicBezTo>
                  <a:cubicBezTo>
                    <a:pt x="1623" y="16383"/>
                    <a:pt x="1882" y="16378"/>
                    <a:pt x="2184" y="16373"/>
                  </a:cubicBezTo>
                  <a:cubicBezTo>
                    <a:pt x="2603" y="16363"/>
                    <a:pt x="3076" y="16353"/>
                    <a:pt x="3651" y="16353"/>
                  </a:cubicBezTo>
                  <a:cubicBezTo>
                    <a:pt x="6595" y="16353"/>
                    <a:pt x="15257" y="16383"/>
                    <a:pt x="15344" y="16383"/>
                  </a:cubicBezTo>
                  <a:lnTo>
                    <a:pt x="15344" y="16178"/>
                  </a:lnTo>
                  <a:cubicBezTo>
                    <a:pt x="15257" y="16178"/>
                    <a:pt x="6595" y="16149"/>
                    <a:pt x="3651" y="16149"/>
                  </a:cubicBezTo>
                  <a:cubicBezTo>
                    <a:pt x="3071" y="16149"/>
                    <a:pt x="2579" y="16158"/>
                    <a:pt x="2179" y="16168"/>
                  </a:cubicBezTo>
                  <a:cubicBezTo>
                    <a:pt x="1893" y="16173"/>
                    <a:pt x="1642" y="16178"/>
                    <a:pt x="1424" y="16178"/>
                  </a:cubicBezTo>
                  <a:cubicBezTo>
                    <a:pt x="855" y="16178"/>
                    <a:pt x="511" y="16144"/>
                    <a:pt x="356" y="15993"/>
                  </a:cubicBezTo>
                  <a:cubicBezTo>
                    <a:pt x="249" y="15885"/>
                    <a:pt x="205" y="15710"/>
                    <a:pt x="205" y="15398"/>
                  </a:cubicBezTo>
                  <a:cubicBezTo>
                    <a:pt x="205" y="14794"/>
                    <a:pt x="390" y="14111"/>
                    <a:pt x="756" y="13375"/>
                  </a:cubicBezTo>
                  <a:cubicBezTo>
                    <a:pt x="912" y="13049"/>
                    <a:pt x="1102" y="12746"/>
                    <a:pt x="1331" y="12464"/>
                  </a:cubicBezTo>
                  <a:cubicBezTo>
                    <a:pt x="1360" y="12425"/>
                    <a:pt x="1394" y="12386"/>
                    <a:pt x="1428" y="12347"/>
                  </a:cubicBezTo>
                  <a:cubicBezTo>
                    <a:pt x="1779" y="11962"/>
                    <a:pt x="2184" y="11781"/>
                    <a:pt x="2574" y="11640"/>
                  </a:cubicBezTo>
                  <a:cubicBezTo>
                    <a:pt x="3144" y="11435"/>
                    <a:pt x="3768" y="11328"/>
                    <a:pt x="4372" y="11226"/>
                  </a:cubicBezTo>
                  <a:cubicBezTo>
                    <a:pt x="4635" y="11182"/>
                    <a:pt x="4908" y="11133"/>
                    <a:pt x="5172" y="11079"/>
                  </a:cubicBezTo>
                  <a:cubicBezTo>
                    <a:pt x="5781" y="10953"/>
                    <a:pt x="6400" y="10826"/>
                    <a:pt x="7009" y="10694"/>
                  </a:cubicBezTo>
                  <a:lnTo>
                    <a:pt x="7526" y="10582"/>
                  </a:lnTo>
                  <a:cubicBezTo>
                    <a:pt x="7921" y="10494"/>
                    <a:pt x="8316" y="10412"/>
                    <a:pt x="8706" y="10324"/>
                  </a:cubicBezTo>
                  <a:lnTo>
                    <a:pt x="8783" y="10304"/>
                  </a:lnTo>
                  <a:lnTo>
                    <a:pt x="8783" y="7039"/>
                  </a:lnTo>
                  <a:cubicBezTo>
                    <a:pt x="10675" y="6566"/>
                    <a:pt x="12142" y="5001"/>
                    <a:pt x="12532" y="3032"/>
                  </a:cubicBezTo>
                  <a:cubicBezTo>
                    <a:pt x="12922" y="1087"/>
                    <a:pt x="14262" y="205"/>
                    <a:pt x="15339" y="205"/>
                  </a:cubicBezTo>
                  <a:lnTo>
                    <a:pt x="15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860262">
              <a:off x="7153451" y="270642"/>
              <a:ext cx="481166" cy="513547"/>
            </a:xfrm>
            <a:custGeom>
              <a:rect b="b" l="l" r="r" t="t"/>
              <a:pathLst>
                <a:path extrusionOk="0" h="16383" w="15350">
                  <a:moveTo>
                    <a:pt x="5" y="0"/>
                  </a:moveTo>
                  <a:lnTo>
                    <a:pt x="5" y="210"/>
                  </a:lnTo>
                  <a:cubicBezTo>
                    <a:pt x="1087" y="210"/>
                    <a:pt x="2428" y="1092"/>
                    <a:pt x="2818" y="3037"/>
                  </a:cubicBezTo>
                  <a:cubicBezTo>
                    <a:pt x="3208" y="5006"/>
                    <a:pt x="4675" y="6571"/>
                    <a:pt x="6561" y="7043"/>
                  </a:cubicBezTo>
                  <a:lnTo>
                    <a:pt x="6561" y="10304"/>
                  </a:lnTo>
                  <a:lnTo>
                    <a:pt x="6644" y="10324"/>
                  </a:lnTo>
                  <a:cubicBezTo>
                    <a:pt x="6966" y="10392"/>
                    <a:pt x="7287" y="10465"/>
                    <a:pt x="7609" y="10533"/>
                  </a:cubicBezTo>
                  <a:lnTo>
                    <a:pt x="7819" y="10582"/>
                  </a:lnTo>
                  <a:cubicBezTo>
                    <a:pt x="8667" y="10767"/>
                    <a:pt x="9437" y="10928"/>
                    <a:pt x="10178" y="11079"/>
                  </a:cubicBezTo>
                  <a:cubicBezTo>
                    <a:pt x="10441" y="11133"/>
                    <a:pt x="10709" y="11182"/>
                    <a:pt x="10977" y="11226"/>
                  </a:cubicBezTo>
                  <a:cubicBezTo>
                    <a:pt x="11255" y="11274"/>
                    <a:pt x="11547" y="11323"/>
                    <a:pt x="11830" y="11382"/>
                  </a:cubicBezTo>
                  <a:cubicBezTo>
                    <a:pt x="12147" y="11445"/>
                    <a:pt x="12464" y="11533"/>
                    <a:pt x="12776" y="11640"/>
                  </a:cubicBezTo>
                  <a:cubicBezTo>
                    <a:pt x="13166" y="11781"/>
                    <a:pt x="13570" y="11962"/>
                    <a:pt x="13916" y="12347"/>
                  </a:cubicBezTo>
                  <a:cubicBezTo>
                    <a:pt x="13950" y="12386"/>
                    <a:pt x="13985" y="12425"/>
                    <a:pt x="14014" y="12464"/>
                  </a:cubicBezTo>
                  <a:cubicBezTo>
                    <a:pt x="14243" y="12746"/>
                    <a:pt x="14433" y="13049"/>
                    <a:pt x="14594" y="13375"/>
                  </a:cubicBezTo>
                  <a:cubicBezTo>
                    <a:pt x="14959" y="14116"/>
                    <a:pt x="15140" y="14794"/>
                    <a:pt x="15140" y="15398"/>
                  </a:cubicBezTo>
                  <a:cubicBezTo>
                    <a:pt x="15140" y="15710"/>
                    <a:pt x="15096" y="15885"/>
                    <a:pt x="14989" y="15993"/>
                  </a:cubicBezTo>
                  <a:cubicBezTo>
                    <a:pt x="14834" y="16143"/>
                    <a:pt x="14496" y="16181"/>
                    <a:pt x="13932" y="16181"/>
                  </a:cubicBezTo>
                  <a:cubicBezTo>
                    <a:pt x="13712" y="16181"/>
                    <a:pt x="13457" y="16175"/>
                    <a:pt x="13166" y="16168"/>
                  </a:cubicBezTo>
                  <a:cubicBezTo>
                    <a:pt x="12771" y="16158"/>
                    <a:pt x="12274" y="16149"/>
                    <a:pt x="11698" y="16149"/>
                  </a:cubicBezTo>
                  <a:cubicBezTo>
                    <a:pt x="8750" y="16149"/>
                    <a:pt x="88" y="16178"/>
                    <a:pt x="0" y="16178"/>
                  </a:cubicBezTo>
                  <a:lnTo>
                    <a:pt x="0" y="16383"/>
                  </a:lnTo>
                  <a:cubicBezTo>
                    <a:pt x="88" y="16383"/>
                    <a:pt x="8750" y="16353"/>
                    <a:pt x="11694" y="16353"/>
                  </a:cubicBezTo>
                  <a:cubicBezTo>
                    <a:pt x="12269" y="16353"/>
                    <a:pt x="12742" y="16363"/>
                    <a:pt x="13161" y="16373"/>
                  </a:cubicBezTo>
                  <a:cubicBezTo>
                    <a:pt x="13458" y="16378"/>
                    <a:pt x="13721" y="16383"/>
                    <a:pt x="13941" y="16383"/>
                  </a:cubicBezTo>
                  <a:cubicBezTo>
                    <a:pt x="14579" y="16383"/>
                    <a:pt x="14925" y="16339"/>
                    <a:pt x="15140" y="16139"/>
                  </a:cubicBezTo>
                  <a:cubicBezTo>
                    <a:pt x="15291" y="15993"/>
                    <a:pt x="15349" y="15773"/>
                    <a:pt x="15349" y="15403"/>
                  </a:cubicBezTo>
                  <a:cubicBezTo>
                    <a:pt x="15349" y="14764"/>
                    <a:pt x="15159" y="14053"/>
                    <a:pt x="14779" y="13287"/>
                  </a:cubicBezTo>
                  <a:cubicBezTo>
                    <a:pt x="14613" y="12946"/>
                    <a:pt x="14413" y="12629"/>
                    <a:pt x="14175" y="12332"/>
                  </a:cubicBezTo>
                  <a:cubicBezTo>
                    <a:pt x="14141" y="12293"/>
                    <a:pt x="14106" y="12254"/>
                    <a:pt x="14072" y="12210"/>
                  </a:cubicBezTo>
                  <a:cubicBezTo>
                    <a:pt x="13697" y="11796"/>
                    <a:pt x="13263" y="11601"/>
                    <a:pt x="12849" y="11450"/>
                  </a:cubicBezTo>
                  <a:cubicBezTo>
                    <a:pt x="12527" y="11338"/>
                    <a:pt x="12205" y="11250"/>
                    <a:pt x="11874" y="11182"/>
                  </a:cubicBezTo>
                  <a:cubicBezTo>
                    <a:pt x="11586" y="11123"/>
                    <a:pt x="11294" y="11074"/>
                    <a:pt x="11011" y="11026"/>
                  </a:cubicBezTo>
                  <a:cubicBezTo>
                    <a:pt x="10743" y="10982"/>
                    <a:pt x="10480" y="10933"/>
                    <a:pt x="10217" y="10879"/>
                  </a:cubicBezTo>
                  <a:cubicBezTo>
                    <a:pt x="9481" y="10728"/>
                    <a:pt x="8711" y="10563"/>
                    <a:pt x="7862" y="10382"/>
                  </a:cubicBezTo>
                  <a:lnTo>
                    <a:pt x="7653" y="10334"/>
                  </a:lnTo>
                  <a:cubicBezTo>
                    <a:pt x="7356" y="10270"/>
                    <a:pt x="7063" y="10207"/>
                    <a:pt x="6766" y="10139"/>
                  </a:cubicBezTo>
                  <a:lnTo>
                    <a:pt x="6766" y="6878"/>
                  </a:lnTo>
                  <a:lnTo>
                    <a:pt x="6688" y="6863"/>
                  </a:lnTo>
                  <a:cubicBezTo>
                    <a:pt x="4845" y="6429"/>
                    <a:pt x="3398" y="4908"/>
                    <a:pt x="3017" y="2993"/>
                  </a:cubicBezTo>
                  <a:cubicBezTo>
                    <a:pt x="2603" y="936"/>
                    <a:pt x="1165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 rot="860262">
              <a:off x="7123847" y="249769"/>
              <a:ext cx="139836" cy="127047"/>
            </a:xfrm>
            <a:custGeom>
              <a:rect b="b" l="l" r="r" t="t"/>
              <a:pathLst>
                <a:path extrusionOk="0" h="4053" w="4461">
                  <a:moveTo>
                    <a:pt x="2437" y="207"/>
                  </a:moveTo>
                  <a:cubicBezTo>
                    <a:pt x="3441" y="207"/>
                    <a:pt x="4255" y="1021"/>
                    <a:pt x="4255" y="2025"/>
                  </a:cubicBezTo>
                  <a:cubicBezTo>
                    <a:pt x="4255" y="2761"/>
                    <a:pt x="3812" y="3424"/>
                    <a:pt x="3129" y="3706"/>
                  </a:cubicBezTo>
                  <a:cubicBezTo>
                    <a:pt x="2905" y="3800"/>
                    <a:pt x="2669" y="3846"/>
                    <a:pt x="2434" y="3846"/>
                  </a:cubicBezTo>
                  <a:cubicBezTo>
                    <a:pt x="1961" y="3846"/>
                    <a:pt x="1494" y="3660"/>
                    <a:pt x="1146" y="3312"/>
                  </a:cubicBezTo>
                  <a:cubicBezTo>
                    <a:pt x="0" y="2166"/>
                    <a:pt x="814" y="207"/>
                    <a:pt x="2437" y="207"/>
                  </a:cubicBezTo>
                  <a:close/>
                  <a:moveTo>
                    <a:pt x="2438" y="0"/>
                  </a:moveTo>
                  <a:cubicBezTo>
                    <a:pt x="1909" y="0"/>
                    <a:pt x="1388" y="207"/>
                    <a:pt x="999" y="597"/>
                  </a:cubicBezTo>
                  <a:cubicBezTo>
                    <a:pt x="424" y="1177"/>
                    <a:pt x="249" y="2044"/>
                    <a:pt x="566" y="2800"/>
                  </a:cubicBezTo>
                  <a:cubicBezTo>
                    <a:pt x="877" y="3560"/>
                    <a:pt x="1618" y="4052"/>
                    <a:pt x="2437" y="4052"/>
                  </a:cubicBezTo>
                  <a:cubicBezTo>
                    <a:pt x="3553" y="4048"/>
                    <a:pt x="4460" y="3141"/>
                    <a:pt x="4460" y="2025"/>
                  </a:cubicBezTo>
                  <a:cubicBezTo>
                    <a:pt x="4460" y="1206"/>
                    <a:pt x="3963" y="470"/>
                    <a:pt x="3207" y="153"/>
                  </a:cubicBezTo>
                  <a:cubicBezTo>
                    <a:pt x="2959" y="50"/>
                    <a:pt x="2697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 rot="860262">
              <a:off x="7132925" y="262252"/>
              <a:ext cx="117831" cy="100935"/>
            </a:xfrm>
            <a:custGeom>
              <a:rect b="b" l="l" r="r" t="t"/>
              <a:pathLst>
                <a:path extrusionOk="0" h="3220" w="3759">
                  <a:moveTo>
                    <a:pt x="2150" y="207"/>
                  </a:moveTo>
                  <a:cubicBezTo>
                    <a:pt x="2925" y="207"/>
                    <a:pt x="3549" y="836"/>
                    <a:pt x="3554" y="1611"/>
                  </a:cubicBezTo>
                  <a:cubicBezTo>
                    <a:pt x="3557" y="2456"/>
                    <a:pt x="2863" y="3019"/>
                    <a:pt x="2139" y="3019"/>
                  </a:cubicBezTo>
                  <a:cubicBezTo>
                    <a:pt x="1794" y="3019"/>
                    <a:pt x="1442" y="2891"/>
                    <a:pt x="1156" y="2605"/>
                  </a:cubicBezTo>
                  <a:cubicBezTo>
                    <a:pt x="274" y="1723"/>
                    <a:pt x="898" y="207"/>
                    <a:pt x="2150" y="207"/>
                  </a:cubicBezTo>
                  <a:close/>
                  <a:moveTo>
                    <a:pt x="2141" y="0"/>
                  </a:moveTo>
                  <a:cubicBezTo>
                    <a:pt x="1746" y="0"/>
                    <a:pt x="1343" y="147"/>
                    <a:pt x="1015" y="475"/>
                  </a:cubicBezTo>
                  <a:cubicBezTo>
                    <a:pt x="1" y="1489"/>
                    <a:pt x="717" y="3219"/>
                    <a:pt x="2150" y="3219"/>
                  </a:cubicBezTo>
                  <a:cubicBezTo>
                    <a:pt x="3037" y="3219"/>
                    <a:pt x="3759" y="2498"/>
                    <a:pt x="3759" y="1611"/>
                  </a:cubicBezTo>
                  <a:cubicBezTo>
                    <a:pt x="3759" y="641"/>
                    <a:pt x="2967" y="0"/>
                    <a:pt x="2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860262">
              <a:off x="6871626" y="413093"/>
              <a:ext cx="49370" cy="42349"/>
            </a:xfrm>
            <a:custGeom>
              <a:rect b="b" l="l" r="r" t="t"/>
              <a:pathLst>
                <a:path extrusionOk="0" h="1351" w="1575">
                  <a:moveTo>
                    <a:pt x="907" y="205"/>
                  </a:moveTo>
                  <a:cubicBezTo>
                    <a:pt x="1165" y="205"/>
                    <a:pt x="1375" y="414"/>
                    <a:pt x="1375" y="678"/>
                  </a:cubicBezTo>
                  <a:cubicBezTo>
                    <a:pt x="1375" y="959"/>
                    <a:pt x="1142" y="1145"/>
                    <a:pt x="901" y="1145"/>
                  </a:cubicBezTo>
                  <a:cubicBezTo>
                    <a:pt x="786" y="1145"/>
                    <a:pt x="670" y="1103"/>
                    <a:pt x="576" y="1009"/>
                  </a:cubicBezTo>
                  <a:cubicBezTo>
                    <a:pt x="278" y="712"/>
                    <a:pt x="488" y="205"/>
                    <a:pt x="907" y="205"/>
                  </a:cubicBezTo>
                  <a:close/>
                  <a:moveTo>
                    <a:pt x="897" y="1"/>
                  </a:moveTo>
                  <a:cubicBezTo>
                    <a:pt x="731" y="1"/>
                    <a:pt x="562" y="62"/>
                    <a:pt x="424" y="200"/>
                  </a:cubicBezTo>
                  <a:cubicBezTo>
                    <a:pt x="0" y="624"/>
                    <a:pt x="307" y="1350"/>
                    <a:pt x="907" y="1350"/>
                  </a:cubicBezTo>
                  <a:cubicBezTo>
                    <a:pt x="1277" y="1345"/>
                    <a:pt x="1575" y="1048"/>
                    <a:pt x="1575" y="678"/>
                  </a:cubicBezTo>
                  <a:cubicBezTo>
                    <a:pt x="1575" y="269"/>
                    <a:pt x="1243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860262">
              <a:off x="6882026" y="432043"/>
              <a:ext cx="35798" cy="6426"/>
            </a:xfrm>
            <a:custGeom>
              <a:rect b="b" l="l" r="r" t="t"/>
              <a:pathLst>
                <a:path extrusionOk="0" h="205" w="1142">
                  <a:moveTo>
                    <a:pt x="1" y="0"/>
                  </a:moveTo>
                  <a:lnTo>
                    <a:pt x="1" y="205"/>
                  </a:lnTo>
                  <a:lnTo>
                    <a:pt x="1141" y="205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 rot="860262">
              <a:off x="7385000" y="544310"/>
              <a:ext cx="49370" cy="42349"/>
            </a:xfrm>
            <a:custGeom>
              <a:rect b="b" l="l" r="r" t="t"/>
              <a:pathLst>
                <a:path extrusionOk="0" h="1351" w="1575">
                  <a:moveTo>
                    <a:pt x="907" y="205"/>
                  </a:moveTo>
                  <a:cubicBezTo>
                    <a:pt x="1165" y="205"/>
                    <a:pt x="1375" y="414"/>
                    <a:pt x="1375" y="678"/>
                  </a:cubicBezTo>
                  <a:cubicBezTo>
                    <a:pt x="1375" y="959"/>
                    <a:pt x="1142" y="1145"/>
                    <a:pt x="901" y="1145"/>
                  </a:cubicBezTo>
                  <a:cubicBezTo>
                    <a:pt x="786" y="1145"/>
                    <a:pt x="670" y="1103"/>
                    <a:pt x="576" y="1009"/>
                  </a:cubicBezTo>
                  <a:cubicBezTo>
                    <a:pt x="278" y="712"/>
                    <a:pt x="488" y="205"/>
                    <a:pt x="907" y="205"/>
                  </a:cubicBezTo>
                  <a:close/>
                  <a:moveTo>
                    <a:pt x="897" y="1"/>
                  </a:moveTo>
                  <a:cubicBezTo>
                    <a:pt x="731" y="1"/>
                    <a:pt x="562" y="62"/>
                    <a:pt x="424" y="200"/>
                  </a:cubicBezTo>
                  <a:cubicBezTo>
                    <a:pt x="0" y="624"/>
                    <a:pt x="307" y="1350"/>
                    <a:pt x="907" y="1350"/>
                  </a:cubicBezTo>
                  <a:cubicBezTo>
                    <a:pt x="1277" y="1345"/>
                    <a:pt x="1575" y="1048"/>
                    <a:pt x="1575" y="678"/>
                  </a:cubicBezTo>
                  <a:cubicBezTo>
                    <a:pt x="1575" y="269"/>
                    <a:pt x="1243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 rot="860262">
              <a:off x="7395400" y="563260"/>
              <a:ext cx="35798" cy="6426"/>
            </a:xfrm>
            <a:custGeom>
              <a:rect b="b" l="l" r="r" t="t"/>
              <a:pathLst>
                <a:path extrusionOk="0" h="205" w="1142">
                  <a:moveTo>
                    <a:pt x="1" y="0"/>
                  </a:moveTo>
                  <a:lnTo>
                    <a:pt x="1" y="205"/>
                  </a:lnTo>
                  <a:lnTo>
                    <a:pt x="1141" y="205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 rot="860262">
              <a:off x="7099747" y="726954"/>
              <a:ext cx="364433" cy="6457"/>
            </a:xfrm>
            <a:custGeom>
              <a:rect b="b" l="l" r="r" t="t"/>
              <a:pathLst>
                <a:path extrusionOk="0" h="206" w="11626">
                  <a:moveTo>
                    <a:pt x="0" y="1"/>
                  </a:moveTo>
                  <a:lnTo>
                    <a:pt x="0" y="206"/>
                  </a:lnTo>
                  <a:lnTo>
                    <a:pt x="2447" y="206"/>
                  </a:lnTo>
                  <a:lnTo>
                    <a:pt x="2447" y="1"/>
                  </a:lnTo>
                  <a:close/>
                  <a:moveTo>
                    <a:pt x="3266" y="1"/>
                  </a:moveTo>
                  <a:lnTo>
                    <a:pt x="3266" y="206"/>
                  </a:lnTo>
                  <a:lnTo>
                    <a:pt x="3875" y="206"/>
                  </a:lnTo>
                  <a:lnTo>
                    <a:pt x="3875" y="1"/>
                  </a:lnTo>
                  <a:close/>
                  <a:moveTo>
                    <a:pt x="6322" y="1"/>
                  </a:moveTo>
                  <a:lnTo>
                    <a:pt x="6322" y="206"/>
                  </a:lnTo>
                  <a:lnTo>
                    <a:pt x="7136" y="206"/>
                  </a:lnTo>
                  <a:lnTo>
                    <a:pt x="7136" y="1"/>
                  </a:lnTo>
                  <a:close/>
                  <a:moveTo>
                    <a:pt x="7750" y="1"/>
                  </a:moveTo>
                  <a:lnTo>
                    <a:pt x="7750" y="206"/>
                  </a:lnTo>
                  <a:lnTo>
                    <a:pt x="10197" y="206"/>
                  </a:lnTo>
                  <a:lnTo>
                    <a:pt x="10202" y="1"/>
                  </a:lnTo>
                  <a:close/>
                  <a:moveTo>
                    <a:pt x="11016" y="1"/>
                  </a:moveTo>
                  <a:lnTo>
                    <a:pt x="11016" y="206"/>
                  </a:lnTo>
                  <a:lnTo>
                    <a:pt x="11625" y="206"/>
                  </a:lnTo>
                  <a:lnTo>
                    <a:pt x="116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 rot="860262">
              <a:off x="7486457" y="698407"/>
              <a:ext cx="391484" cy="38243"/>
            </a:xfrm>
            <a:custGeom>
              <a:rect b="b" l="l" r="r" t="t"/>
              <a:pathLst>
                <a:path extrusionOk="0" h="1220" w="12489">
                  <a:moveTo>
                    <a:pt x="6" y="1"/>
                  </a:moveTo>
                  <a:lnTo>
                    <a:pt x="1" y="205"/>
                  </a:lnTo>
                  <a:lnTo>
                    <a:pt x="12274" y="625"/>
                  </a:lnTo>
                  <a:lnTo>
                    <a:pt x="12255" y="1214"/>
                  </a:lnTo>
                  <a:lnTo>
                    <a:pt x="12459" y="1219"/>
                  </a:lnTo>
                  <a:lnTo>
                    <a:pt x="12489" y="425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 rot="860262">
              <a:off x="6151988" y="364990"/>
              <a:ext cx="507905" cy="1954852"/>
            </a:xfrm>
            <a:custGeom>
              <a:rect b="b" l="l" r="r" t="t"/>
              <a:pathLst>
                <a:path extrusionOk="0" h="62363" w="16203">
                  <a:moveTo>
                    <a:pt x="2131" y="1"/>
                  </a:moveTo>
                  <a:lnTo>
                    <a:pt x="1" y="62163"/>
                  </a:lnTo>
                  <a:lnTo>
                    <a:pt x="1" y="62265"/>
                  </a:lnTo>
                  <a:lnTo>
                    <a:pt x="2877" y="62362"/>
                  </a:lnTo>
                  <a:lnTo>
                    <a:pt x="2882" y="62158"/>
                  </a:lnTo>
                  <a:lnTo>
                    <a:pt x="211" y="62070"/>
                  </a:lnTo>
                  <a:lnTo>
                    <a:pt x="2326" y="215"/>
                  </a:lnTo>
                  <a:lnTo>
                    <a:pt x="16174" y="688"/>
                  </a:lnTo>
                  <a:lnTo>
                    <a:pt x="16203" y="688"/>
                  </a:lnTo>
                  <a:lnTo>
                    <a:pt x="16203" y="484"/>
                  </a:lnTo>
                  <a:lnTo>
                    <a:pt x="16179" y="484"/>
                  </a:lnTo>
                  <a:lnTo>
                    <a:pt x="2233" y="6"/>
                  </a:lnTo>
                  <a:lnTo>
                    <a:pt x="2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 rot="860262">
              <a:off x="7542775" y="743126"/>
              <a:ext cx="342145" cy="70780"/>
            </a:xfrm>
            <a:custGeom>
              <a:rect b="b" l="l" r="r" t="t"/>
              <a:pathLst>
                <a:path extrusionOk="0" h="2258" w="10915">
                  <a:moveTo>
                    <a:pt x="1" y="1"/>
                  </a:moveTo>
                  <a:lnTo>
                    <a:pt x="1" y="206"/>
                  </a:lnTo>
                  <a:lnTo>
                    <a:pt x="10710" y="206"/>
                  </a:lnTo>
                  <a:lnTo>
                    <a:pt x="10710" y="2258"/>
                  </a:lnTo>
                  <a:lnTo>
                    <a:pt x="10914" y="2258"/>
                  </a:lnTo>
                  <a:lnTo>
                    <a:pt x="10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 rot="860262">
              <a:off x="6203938" y="574732"/>
              <a:ext cx="1465442" cy="1952846"/>
            </a:xfrm>
            <a:custGeom>
              <a:rect b="b" l="l" r="r" t="t"/>
              <a:pathLst>
                <a:path extrusionOk="0" h="62299" w="46750">
                  <a:moveTo>
                    <a:pt x="0" y="1"/>
                  </a:moveTo>
                  <a:lnTo>
                    <a:pt x="0" y="62299"/>
                  </a:lnTo>
                  <a:lnTo>
                    <a:pt x="46749" y="62299"/>
                  </a:lnTo>
                  <a:lnTo>
                    <a:pt x="46749" y="20400"/>
                  </a:lnTo>
                  <a:lnTo>
                    <a:pt x="46545" y="20400"/>
                  </a:lnTo>
                  <a:lnTo>
                    <a:pt x="46545" y="62094"/>
                  </a:lnTo>
                  <a:lnTo>
                    <a:pt x="205" y="62094"/>
                  </a:lnTo>
                  <a:lnTo>
                    <a:pt x="205" y="206"/>
                  </a:lnTo>
                  <a:lnTo>
                    <a:pt x="7658" y="206"/>
                  </a:lnTo>
                  <a:lnTo>
                    <a:pt x="76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 rot="860262">
              <a:off x="6240274" y="821159"/>
              <a:ext cx="1281783" cy="1584464"/>
            </a:xfrm>
            <a:custGeom>
              <a:rect b="b" l="l" r="r" t="t"/>
              <a:pathLst>
                <a:path extrusionOk="0" h="50547" w="40891">
                  <a:moveTo>
                    <a:pt x="40686" y="200"/>
                  </a:moveTo>
                  <a:lnTo>
                    <a:pt x="40686" y="50347"/>
                  </a:lnTo>
                  <a:lnTo>
                    <a:pt x="205" y="50347"/>
                  </a:lnTo>
                  <a:lnTo>
                    <a:pt x="205" y="200"/>
                  </a:lnTo>
                  <a:close/>
                  <a:moveTo>
                    <a:pt x="0" y="0"/>
                  </a:moveTo>
                  <a:lnTo>
                    <a:pt x="0" y="50547"/>
                  </a:lnTo>
                  <a:lnTo>
                    <a:pt x="40890" y="50547"/>
                  </a:lnTo>
                  <a:lnTo>
                    <a:pt x="408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 rot="860262">
              <a:off x="6403143" y="985467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 rot="860262">
              <a:off x="6418369" y="925974"/>
              <a:ext cx="1275389" cy="6301"/>
            </a:xfrm>
            <a:custGeom>
              <a:rect b="b" l="l" r="r" t="t"/>
              <a:pathLst>
                <a:path extrusionOk="0" h="201" w="40687">
                  <a:moveTo>
                    <a:pt x="1" y="0"/>
                  </a:moveTo>
                  <a:lnTo>
                    <a:pt x="1" y="200"/>
                  </a:lnTo>
                  <a:lnTo>
                    <a:pt x="40686" y="200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 rot="860262">
              <a:off x="6755801" y="939709"/>
              <a:ext cx="6426" cy="1433813"/>
            </a:xfrm>
            <a:custGeom>
              <a:rect b="b" l="l" r="r" t="t"/>
              <a:pathLst>
                <a:path extrusionOk="0" h="45741" w="205">
                  <a:moveTo>
                    <a:pt x="0" y="0"/>
                  </a:moveTo>
                  <a:lnTo>
                    <a:pt x="0" y="45740"/>
                  </a:lnTo>
                  <a:lnTo>
                    <a:pt x="205" y="4574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 rot="860262">
              <a:off x="6322512" y="828962"/>
              <a:ext cx="6426" cy="1433813"/>
            </a:xfrm>
            <a:custGeom>
              <a:rect b="b" l="l" r="r" t="t"/>
              <a:pathLst>
                <a:path extrusionOk="0" h="45741" w="205">
                  <a:moveTo>
                    <a:pt x="0" y="0"/>
                  </a:moveTo>
                  <a:lnTo>
                    <a:pt x="0" y="45740"/>
                  </a:lnTo>
                  <a:lnTo>
                    <a:pt x="205" y="4574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 rot="860262">
              <a:off x="6829053" y="958436"/>
              <a:ext cx="6457" cy="1433813"/>
            </a:xfrm>
            <a:custGeom>
              <a:rect b="b" l="l" r="r" t="t"/>
              <a:pathLst>
                <a:path extrusionOk="0" h="45741" w="206">
                  <a:moveTo>
                    <a:pt x="1" y="0"/>
                  </a:moveTo>
                  <a:lnTo>
                    <a:pt x="1" y="45740"/>
                  </a:lnTo>
                  <a:lnTo>
                    <a:pt x="206" y="4574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 rot="860262">
              <a:off x="6906193" y="978153"/>
              <a:ext cx="6457" cy="1433813"/>
            </a:xfrm>
            <a:custGeom>
              <a:rect b="b" l="l" r="r" t="t"/>
              <a:pathLst>
                <a:path extrusionOk="0" h="45741" w="206">
                  <a:moveTo>
                    <a:pt x="0" y="0"/>
                  </a:moveTo>
                  <a:lnTo>
                    <a:pt x="0" y="45740"/>
                  </a:lnTo>
                  <a:lnTo>
                    <a:pt x="205" y="4574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 rot="860262">
              <a:off x="6983302" y="997862"/>
              <a:ext cx="6457" cy="1433813"/>
            </a:xfrm>
            <a:custGeom>
              <a:rect b="b" l="l" r="r" t="t"/>
              <a:pathLst>
                <a:path extrusionOk="0" h="45741" w="206">
                  <a:moveTo>
                    <a:pt x="1" y="0"/>
                  </a:moveTo>
                  <a:lnTo>
                    <a:pt x="1" y="45740"/>
                  </a:lnTo>
                  <a:lnTo>
                    <a:pt x="206" y="4574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 rot="860262">
              <a:off x="7162953" y="873010"/>
              <a:ext cx="6457" cy="82848"/>
            </a:xfrm>
            <a:custGeom>
              <a:rect b="b" l="l" r="r" t="t"/>
              <a:pathLst>
                <a:path extrusionOk="0" h="2643" w="206">
                  <a:moveTo>
                    <a:pt x="1" y="1"/>
                  </a:moveTo>
                  <a:lnTo>
                    <a:pt x="1" y="2643"/>
                  </a:lnTo>
                  <a:lnTo>
                    <a:pt x="205" y="2643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 rot="860262">
              <a:off x="7397883" y="1018355"/>
              <a:ext cx="6457" cy="61470"/>
            </a:xfrm>
            <a:custGeom>
              <a:rect b="b" l="l" r="r" t="t"/>
              <a:pathLst>
                <a:path extrusionOk="0" h="1961" w="206">
                  <a:moveTo>
                    <a:pt x="1" y="1"/>
                  </a:moveTo>
                  <a:lnTo>
                    <a:pt x="1" y="1960"/>
                  </a:lnTo>
                  <a:lnTo>
                    <a:pt x="206" y="196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 rot="860262">
              <a:off x="6380251" y="1075028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 rot="860262">
              <a:off x="6356148" y="1169327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 rot="860262">
              <a:off x="6332046" y="1263625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 rot="860262">
              <a:off x="6307982" y="1357772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 rot="860262">
              <a:off x="6283879" y="1452071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 rot="860262">
              <a:off x="6259777" y="1546370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 rot="860262">
              <a:off x="6235678" y="1640669"/>
              <a:ext cx="1275389" cy="6426"/>
            </a:xfrm>
            <a:custGeom>
              <a:rect b="b" l="l" r="r" t="t"/>
              <a:pathLst>
                <a:path extrusionOk="0" h="205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 rot="860262">
              <a:off x="6211576" y="1734968"/>
              <a:ext cx="1275389" cy="6426"/>
            </a:xfrm>
            <a:custGeom>
              <a:rect b="b" l="l" r="r" t="t"/>
              <a:pathLst>
                <a:path extrusionOk="0" h="205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 rot="860262">
              <a:off x="6187473" y="1829267"/>
              <a:ext cx="1275389" cy="6426"/>
            </a:xfrm>
            <a:custGeom>
              <a:rect b="b" l="l" r="r" t="t"/>
              <a:pathLst>
                <a:path extrusionOk="0" h="205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 rot="860262">
              <a:off x="6163409" y="1923414"/>
              <a:ext cx="1275389" cy="6426"/>
            </a:xfrm>
            <a:custGeom>
              <a:rect b="b" l="l" r="r" t="t"/>
              <a:pathLst>
                <a:path extrusionOk="0" h="205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 rot="860262">
              <a:off x="6139307" y="2017713"/>
              <a:ext cx="1275389" cy="6426"/>
            </a:xfrm>
            <a:custGeom>
              <a:rect b="b" l="l" r="r" t="t"/>
              <a:pathLst>
                <a:path extrusionOk="0" h="205" w="40687">
                  <a:moveTo>
                    <a:pt x="1" y="0"/>
                  </a:moveTo>
                  <a:lnTo>
                    <a:pt x="1" y="205"/>
                  </a:lnTo>
                  <a:lnTo>
                    <a:pt x="40686" y="205"/>
                  </a:lnTo>
                  <a:lnTo>
                    <a:pt x="406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 rot="860262">
              <a:off x="6115208" y="2111981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6"/>
                  </a:lnTo>
                  <a:lnTo>
                    <a:pt x="40686" y="206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 rot="860262">
              <a:off x="6091106" y="2206280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6"/>
                  </a:lnTo>
                  <a:lnTo>
                    <a:pt x="40686" y="206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 rot="860262">
              <a:off x="6067003" y="2300579"/>
              <a:ext cx="1275389" cy="6457"/>
            </a:xfrm>
            <a:custGeom>
              <a:rect b="b" l="l" r="r" t="t"/>
              <a:pathLst>
                <a:path extrusionOk="0" h="206" w="40687">
                  <a:moveTo>
                    <a:pt x="1" y="1"/>
                  </a:moveTo>
                  <a:lnTo>
                    <a:pt x="1" y="206"/>
                  </a:lnTo>
                  <a:lnTo>
                    <a:pt x="40686" y="206"/>
                  </a:lnTo>
                  <a:lnTo>
                    <a:pt x="40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 rot="860262">
              <a:off x="7779004" y="849385"/>
              <a:ext cx="145322" cy="289107"/>
            </a:xfrm>
            <a:custGeom>
              <a:rect b="b" l="l" r="r" t="t"/>
              <a:pathLst>
                <a:path extrusionOk="0" h="9223" w="4636">
                  <a:moveTo>
                    <a:pt x="1370" y="0"/>
                  </a:moveTo>
                  <a:cubicBezTo>
                    <a:pt x="634" y="0"/>
                    <a:pt x="0" y="0"/>
                    <a:pt x="0" y="843"/>
                  </a:cubicBezTo>
                  <a:lnTo>
                    <a:pt x="0" y="9222"/>
                  </a:lnTo>
                  <a:lnTo>
                    <a:pt x="205" y="9222"/>
                  </a:lnTo>
                  <a:lnTo>
                    <a:pt x="205" y="843"/>
                  </a:lnTo>
                  <a:cubicBezTo>
                    <a:pt x="205" y="288"/>
                    <a:pt x="453" y="205"/>
                    <a:pt x="1370" y="205"/>
                  </a:cubicBezTo>
                  <a:cubicBezTo>
                    <a:pt x="1472" y="205"/>
                    <a:pt x="1579" y="229"/>
                    <a:pt x="1672" y="268"/>
                  </a:cubicBezTo>
                  <a:cubicBezTo>
                    <a:pt x="1935" y="375"/>
                    <a:pt x="2159" y="600"/>
                    <a:pt x="2379" y="814"/>
                  </a:cubicBezTo>
                  <a:cubicBezTo>
                    <a:pt x="2681" y="1111"/>
                    <a:pt x="2993" y="1423"/>
                    <a:pt x="3407" y="1423"/>
                  </a:cubicBezTo>
                  <a:cubicBezTo>
                    <a:pt x="4294" y="1423"/>
                    <a:pt x="4426" y="2145"/>
                    <a:pt x="4426" y="2569"/>
                  </a:cubicBezTo>
                  <a:lnTo>
                    <a:pt x="4426" y="9222"/>
                  </a:lnTo>
                  <a:lnTo>
                    <a:pt x="4631" y="9222"/>
                  </a:lnTo>
                  <a:lnTo>
                    <a:pt x="4636" y="2569"/>
                  </a:lnTo>
                  <a:cubicBezTo>
                    <a:pt x="4636" y="1726"/>
                    <a:pt x="4177" y="1224"/>
                    <a:pt x="3402" y="1224"/>
                  </a:cubicBezTo>
                  <a:cubicBezTo>
                    <a:pt x="3081" y="1219"/>
                    <a:pt x="2808" y="951"/>
                    <a:pt x="2525" y="668"/>
                  </a:cubicBezTo>
                  <a:cubicBezTo>
                    <a:pt x="2291" y="439"/>
                    <a:pt x="2047" y="195"/>
                    <a:pt x="1755" y="78"/>
                  </a:cubicBezTo>
                  <a:cubicBezTo>
                    <a:pt x="1633" y="29"/>
                    <a:pt x="1501" y="0"/>
                    <a:pt x="1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 rot="860262">
              <a:off x="7707269" y="1129418"/>
              <a:ext cx="145165" cy="290330"/>
            </a:xfrm>
            <a:custGeom>
              <a:rect b="b" l="l" r="r" t="t"/>
              <a:pathLst>
                <a:path extrusionOk="0" h="9262" w="4631">
                  <a:moveTo>
                    <a:pt x="0" y="0"/>
                  </a:moveTo>
                  <a:lnTo>
                    <a:pt x="0" y="8423"/>
                  </a:lnTo>
                  <a:cubicBezTo>
                    <a:pt x="0" y="9261"/>
                    <a:pt x="639" y="9261"/>
                    <a:pt x="1370" y="9261"/>
                  </a:cubicBezTo>
                  <a:cubicBezTo>
                    <a:pt x="1497" y="9261"/>
                    <a:pt x="1628" y="9237"/>
                    <a:pt x="1745" y="9188"/>
                  </a:cubicBezTo>
                  <a:cubicBezTo>
                    <a:pt x="2042" y="9066"/>
                    <a:pt x="2286" y="8828"/>
                    <a:pt x="2520" y="8594"/>
                  </a:cubicBezTo>
                  <a:cubicBezTo>
                    <a:pt x="2808" y="8311"/>
                    <a:pt x="3076" y="8043"/>
                    <a:pt x="3402" y="8043"/>
                  </a:cubicBezTo>
                  <a:cubicBezTo>
                    <a:pt x="3734" y="8043"/>
                    <a:pt x="4007" y="7955"/>
                    <a:pt x="4207" y="7780"/>
                  </a:cubicBezTo>
                  <a:cubicBezTo>
                    <a:pt x="4484" y="7546"/>
                    <a:pt x="4631" y="7175"/>
                    <a:pt x="4631" y="6693"/>
                  </a:cubicBezTo>
                  <a:lnTo>
                    <a:pt x="4631" y="0"/>
                  </a:lnTo>
                  <a:lnTo>
                    <a:pt x="4426" y="0"/>
                  </a:lnTo>
                  <a:lnTo>
                    <a:pt x="4426" y="6697"/>
                  </a:lnTo>
                  <a:cubicBezTo>
                    <a:pt x="4426" y="7112"/>
                    <a:pt x="4304" y="7433"/>
                    <a:pt x="4075" y="7624"/>
                  </a:cubicBezTo>
                  <a:cubicBezTo>
                    <a:pt x="3914" y="7765"/>
                    <a:pt x="3685" y="7838"/>
                    <a:pt x="3407" y="7838"/>
                  </a:cubicBezTo>
                  <a:cubicBezTo>
                    <a:pt x="2993" y="7838"/>
                    <a:pt x="2681" y="8150"/>
                    <a:pt x="2379" y="8447"/>
                  </a:cubicBezTo>
                  <a:cubicBezTo>
                    <a:pt x="2159" y="8672"/>
                    <a:pt x="1930" y="8891"/>
                    <a:pt x="1672" y="8998"/>
                  </a:cubicBezTo>
                  <a:cubicBezTo>
                    <a:pt x="1575" y="9037"/>
                    <a:pt x="1472" y="9057"/>
                    <a:pt x="1370" y="9057"/>
                  </a:cubicBezTo>
                  <a:cubicBezTo>
                    <a:pt x="453" y="9057"/>
                    <a:pt x="205" y="8979"/>
                    <a:pt x="205" y="8423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 rot="860262">
              <a:off x="7671003" y="1362728"/>
              <a:ext cx="88647" cy="507466"/>
            </a:xfrm>
            <a:custGeom>
              <a:rect b="b" l="l" r="r" t="t"/>
              <a:pathLst>
                <a:path extrusionOk="0" h="16189" w="2828">
                  <a:moveTo>
                    <a:pt x="2599" y="1"/>
                  </a:moveTo>
                  <a:lnTo>
                    <a:pt x="2457" y="152"/>
                  </a:lnTo>
                  <a:cubicBezTo>
                    <a:pt x="2477" y="171"/>
                    <a:pt x="2623" y="381"/>
                    <a:pt x="2623" y="1351"/>
                  </a:cubicBezTo>
                  <a:cubicBezTo>
                    <a:pt x="2623" y="2033"/>
                    <a:pt x="2589" y="6406"/>
                    <a:pt x="2560" y="9925"/>
                  </a:cubicBezTo>
                  <a:cubicBezTo>
                    <a:pt x="2540" y="12240"/>
                    <a:pt x="2526" y="14073"/>
                    <a:pt x="2526" y="14263"/>
                  </a:cubicBezTo>
                  <a:cubicBezTo>
                    <a:pt x="2526" y="14477"/>
                    <a:pt x="2496" y="14629"/>
                    <a:pt x="2438" y="14746"/>
                  </a:cubicBezTo>
                  <a:cubicBezTo>
                    <a:pt x="2379" y="14867"/>
                    <a:pt x="2253" y="15028"/>
                    <a:pt x="1853" y="15028"/>
                  </a:cubicBezTo>
                  <a:cubicBezTo>
                    <a:pt x="1166" y="15028"/>
                    <a:pt x="1" y="15272"/>
                    <a:pt x="1" y="16188"/>
                  </a:cubicBezTo>
                  <a:lnTo>
                    <a:pt x="205" y="16188"/>
                  </a:lnTo>
                  <a:cubicBezTo>
                    <a:pt x="205" y="15433"/>
                    <a:pt x="1239" y="15233"/>
                    <a:pt x="1853" y="15233"/>
                  </a:cubicBezTo>
                  <a:cubicBezTo>
                    <a:pt x="2233" y="15233"/>
                    <a:pt x="2496" y="15096"/>
                    <a:pt x="2623" y="14838"/>
                  </a:cubicBezTo>
                  <a:cubicBezTo>
                    <a:pt x="2696" y="14692"/>
                    <a:pt x="2725" y="14512"/>
                    <a:pt x="2725" y="14263"/>
                  </a:cubicBezTo>
                  <a:cubicBezTo>
                    <a:pt x="2725" y="14073"/>
                    <a:pt x="2745" y="12152"/>
                    <a:pt x="2764" y="9925"/>
                  </a:cubicBezTo>
                  <a:cubicBezTo>
                    <a:pt x="2794" y="6406"/>
                    <a:pt x="2828" y="2033"/>
                    <a:pt x="2828" y="1351"/>
                  </a:cubicBezTo>
                  <a:cubicBezTo>
                    <a:pt x="2828" y="420"/>
                    <a:pt x="2696" y="123"/>
                    <a:pt x="2618" y="25"/>
                  </a:cubicBezTo>
                  <a:lnTo>
                    <a:pt x="2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 rot="860262">
              <a:off x="7556906" y="1808761"/>
              <a:ext cx="88647" cy="508187"/>
            </a:xfrm>
            <a:custGeom>
              <a:rect b="b" l="l" r="r" t="t"/>
              <a:pathLst>
                <a:path extrusionOk="0" h="16212" w="2828">
                  <a:moveTo>
                    <a:pt x="2526" y="0"/>
                  </a:moveTo>
                  <a:lnTo>
                    <a:pt x="2526" y="107"/>
                  </a:lnTo>
                  <a:lnTo>
                    <a:pt x="2438" y="151"/>
                  </a:lnTo>
                  <a:lnTo>
                    <a:pt x="2457" y="180"/>
                  </a:lnTo>
                  <a:cubicBezTo>
                    <a:pt x="2462" y="180"/>
                    <a:pt x="2623" y="366"/>
                    <a:pt x="2623" y="1375"/>
                  </a:cubicBezTo>
                  <a:cubicBezTo>
                    <a:pt x="2623" y="2057"/>
                    <a:pt x="2589" y="6434"/>
                    <a:pt x="2560" y="9948"/>
                  </a:cubicBezTo>
                  <a:cubicBezTo>
                    <a:pt x="2540" y="12269"/>
                    <a:pt x="2521" y="14101"/>
                    <a:pt x="2521" y="14291"/>
                  </a:cubicBezTo>
                  <a:cubicBezTo>
                    <a:pt x="2521" y="14750"/>
                    <a:pt x="2409" y="15057"/>
                    <a:pt x="1853" y="15057"/>
                  </a:cubicBezTo>
                  <a:lnTo>
                    <a:pt x="1789" y="15057"/>
                  </a:lnTo>
                  <a:cubicBezTo>
                    <a:pt x="966" y="15071"/>
                    <a:pt x="1" y="15383"/>
                    <a:pt x="1" y="16212"/>
                  </a:cubicBezTo>
                  <a:lnTo>
                    <a:pt x="205" y="16212"/>
                  </a:lnTo>
                  <a:cubicBezTo>
                    <a:pt x="205" y="15315"/>
                    <a:pt x="1634" y="15261"/>
                    <a:pt x="1794" y="15256"/>
                  </a:cubicBezTo>
                  <a:lnTo>
                    <a:pt x="1848" y="15256"/>
                  </a:lnTo>
                  <a:cubicBezTo>
                    <a:pt x="2638" y="15256"/>
                    <a:pt x="2725" y="14706"/>
                    <a:pt x="2725" y="14287"/>
                  </a:cubicBezTo>
                  <a:cubicBezTo>
                    <a:pt x="2725" y="14101"/>
                    <a:pt x="2740" y="12176"/>
                    <a:pt x="2759" y="9948"/>
                  </a:cubicBezTo>
                  <a:cubicBezTo>
                    <a:pt x="2789" y="6434"/>
                    <a:pt x="2828" y="2057"/>
                    <a:pt x="2828" y="1375"/>
                  </a:cubicBezTo>
                  <a:cubicBezTo>
                    <a:pt x="2828" y="351"/>
                    <a:pt x="2667" y="93"/>
                    <a:pt x="2599" y="29"/>
                  </a:cubicBezTo>
                  <a:lnTo>
                    <a:pt x="2589" y="39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 rot="860262">
              <a:off x="7014784" y="439523"/>
              <a:ext cx="275973" cy="120589"/>
            </a:xfrm>
            <a:custGeom>
              <a:rect b="b" l="l" r="r" t="t"/>
              <a:pathLst>
                <a:path extrusionOk="0" h="3847" w="8804">
                  <a:moveTo>
                    <a:pt x="8599" y="205"/>
                  </a:moveTo>
                  <a:lnTo>
                    <a:pt x="8599" y="3646"/>
                  </a:lnTo>
                  <a:lnTo>
                    <a:pt x="201" y="3646"/>
                  </a:lnTo>
                  <a:lnTo>
                    <a:pt x="201" y="205"/>
                  </a:lnTo>
                  <a:close/>
                  <a:moveTo>
                    <a:pt x="1" y="0"/>
                  </a:moveTo>
                  <a:lnTo>
                    <a:pt x="1" y="3846"/>
                  </a:lnTo>
                  <a:lnTo>
                    <a:pt x="8804" y="3846"/>
                  </a:lnTo>
                  <a:lnTo>
                    <a:pt x="88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 rot="860262">
              <a:off x="7025336" y="467939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1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 rot="860262">
              <a:off x="7017162" y="499919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0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 rot="860262">
              <a:off x="7008988" y="531898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0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 rot="860262">
              <a:off x="7672788" y="844254"/>
              <a:ext cx="257040" cy="247323"/>
            </a:xfrm>
            <a:custGeom>
              <a:rect b="b" l="l" r="r" t="t"/>
              <a:pathLst>
                <a:path extrusionOk="0" h="7890" w="8200">
                  <a:moveTo>
                    <a:pt x="3956" y="505"/>
                  </a:moveTo>
                  <a:cubicBezTo>
                    <a:pt x="5345" y="505"/>
                    <a:pt x="6597" y="1347"/>
                    <a:pt x="7127" y="2631"/>
                  </a:cubicBezTo>
                  <a:cubicBezTo>
                    <a:pt x="7658" y="3917"/>
                    <a:pt x="7366" y="5399"/>
                    <a:pt x="6381" y="6384"/>
                  </a:cubicBezTo>
                  <a:cubicBezTo>
                    <a:pt x="5723" y="7042"/>
                    <a:pt x="4842" y="7391"/>
                    <a:pt x="3946" y="7391"/>
                  </a:cubicBezTo>
                  <a:cubicBezTo>
                    <a:pt x="3502" y="7391"/>
                    <a:pt x="3054" y="7305"/>
                    <a:pt x="2628" y="7129"/>
                  </a:cubicBezTo>
                  <a:cubicBezTo>
                    <a:pt x="1341" y="6593"/>
                    <a:pt x="498" y="5341"/>
                    <a:pt x="503" y="3947"/>
                  </a:cubicBezTo>
                  <a:cubicBezTo>
                    <a:pt x="503" y="2046"/>
                    <a:pt x="2043" y="505"/>
                    <a:pt x="3944" y="505"/>
                  </a:cubicBezTo>
                  <a:cubicBezTo>
                    <a:pt x="3948" y="505"/>
                    <a:pt x="3952" y="505"/>
                    <a:pt x="3956" y="505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8" y="301"/>
                  </a:cubicBezTo>
                  <a:cubicBezTo>
                    <a:pt x="961" y="910"/>
                    <a:pt x="1" y="2348"/>
                    <a:pt x="1" y="3947"/>
                  </a:cubicBezTo>
                  <a:cubicBezTo>
                    <a:pt x="1" y="6125"/>
                    <a:pt x="1765" y="7890"/>
                    <a:pt x="3944" y="7890"/>
                  </a:cubicBezTo>
                  <a:cubicBezTo>
                    <a:pt x="5538" y="7890"/>
                    <a:pt x="6976" y="6930"/>
                    <a:pt x="7590" y="5458"/>
                  </a:cubicBezTo>
                  <a:cubicBezTo>
                    <a:pt x="8199" y="3981"/>
                    <a:pt x="7863" y="2284"/>
                    <a:pt x="6737" y="1158"/>
                  </a:cubicBezTo>
                  <a:cubicBezTo>
                    <a:pt x="5980" y="402"/>
                    <a:pt x="4970" y="1"/>
                    <a:pt x="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 rot="860262">
              <a:off x="6518389" y="2444513"/>
              <a:ext cx="15172" cy="29842"/>
            </a:xfrm>
            <a:custGeom>
              <a:rect b="b" l="l" r="r" t="t"/>
              <a:pathLst>
                <a:path extrusionOk="0" h="952" w="484">
                  <a:moveTo>
                    <a:pt x="108" y="1"/>
                  </a:moveTo>
                  <a:lnTo>
                    <a:pt x="1" y="45"/>
                  </a:lnTo>
                  <a:lnTo>
                    <a:pt x="376" y="951"/>
                  </a:lnTo>
                  <a:cubicBezTo>
                    <a:pt x="410" y="937"/>
                    <a:pt x="444" y="922"/>
                    <a:pt x="483" y="90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 rot="860262">
              <a:off x="7562859" y="755342"/>
              <a:ext cx="469380" cy="423677"/>
            </a:xfrm>
            <a:custGeom>
              <a:rect b="b" l="l" r="r" t="t"/>
              <a:pathLst>
                <a:path extrusionOk="0" h="13516" w="14974">
                  <a:moveTo>
                    <a:pt x="7450" y="590"/>
                  </a:moveTo>
                  <a:cubicBezTo>
                    <a:pt x="9054" y="590"/>
                    <a:pt x="10630" y="1217"/>
                    <a:pt x="11810" y="2395"/>
                  </a:cubicBezTo>
                  <a:cubicBezTo>
                    <a:pt x="13570" y="4159"/>
                    <a:pt x="14096" y="6806"/>
                    <a:pt x="13146" y="9107"/>
                  </a:cubicBezTo>
                  <a:cubicBezTo>
                    <a:pt x="12191" y="11412"/>
                    <a:pt x="9944" y="12914"/>
                    <a:pt x="7453" y="12914"/>
                  </a:cubicBezTo>
                  <a:cubicBezTo>
                    <a:pt x="4051" y="12914"/>
                    <a:pt x="1292" y="10155"/>
                    <a:pt x="1292" y="6753"/>
                  </a:cubicBezTo>
                  <a:cubicBezTo>
                    <a:pt x="1292" y="4262"/>
                    <a:pt x="2793" y="2015"/>
                    <a:pt x="5094" y="1059"/>
                  </a:cubicBezTo>
                  <a:cubicBezTo>
                    <a:pt x="5856" y="743"/>
                    <a:pt x="6656" y="590"/>
                    <a:pt x="7450" y="590"/>
                  </a:cubicBezTo>
                  <a:close/>
                  <a:moveTo>
                    <a:pt x="7459" y="1"/>
                  </a:moveTo>
                  <a:cubicBezTo>
                    <a:pt x="6161" y="1"/>
                    <a:pt x="4851" y="374"/>
                    <a:pt x="3700" y="1147"/>
                  </a:cubicBezTo>
                  <a:cubicBezTo>
                    <a:pt x="3159" y="1508"/>
                    <a:pt x="2676" y="1947"/>
                    <a:pt x="2267" y="2444"/>
                  </a:cubicBezTo>
                  <a:cubicBezTo>
                    <a:pt x="0" y="5168"/>
                    <a:pt x="229" y="9185"/>
                    <a:pt x="2783" y="11637"/>
                  </a:cubicBezTo>
                  <a:cubicBezTo>
                    <a:pt x="4089" y="12887"/>
                    <a:pt x="5773" y="13515"/>
                    <a:pt x="7460" y="13515"/>
                  </a:cubicBezTo>
                  <a:cubicBezTo>
                    <a:pt x="9080" y="13515"/>
                    <a:pt x="10701" y="12936"/>
                    <a:pt x="11991" y="11773"/>
                  </a:cubicBezTo>
                  <a:cubicBezTo>
                    <a:pt x="14623" y="9394"/>
                    <a:pt x="14974" y="5393"/>
                    <a:pt x="12790" y="2600"/>
                  </a:cubicBezTo>
                  <a:cubicBezTo>
                    <a:pt x="11465" y="901"/>
                    <a:pt x="9476" y="1"/>
                    <a:pt x="7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 rot="860262">
              <a:off x="7588538" y="771736"/>
              <a:ext cx="401390" cy="386218"/>
            </a:xfrm>
            <a:custGeom>
              <a:rect b="b" l="l" r="r" t="t"/>
              <a:pathLst>
                <a:path extrusionOk="0" h="12321" w="12805">
                  <a:moveTo>
                    <a:pt x="6647" y="2216"/>
                  </a:moveTo>
                  <a:cubicBezTo>
                    <a:pt x="7156" y="2216"/>
                    <a:pt x="7668" y="2314"/>
                    <a:pt x="8155" y="2516"/>
                  </a:cubicBezTo>
                  <a:cubicBezTo>
                    <a:pt x="9627" y="3125"/>
                    <a:pt x="10587" y="4563"/>
                    <a:pt x="10592" y="6162"/>
                  </a:cubicBezTo>
                  <a:cubicBezTo>
                    <a:pt x="10592" y="8340"/>
                    <a:pt x="8823" y="10105"/>
                    <a:pt x="6644" y="10105"/>
                  </a:cubicBezTo>
                  <a:cubicBezTo>
                    <a:pt x="5050" y="10105"/>
                    <a:pt x="3612" y="9145"/>
                    <a:pt x="3003" y="7673"/>
                  </a:cubicBezTo>
                  <a:cubicBezTo>
                    <a:pt x="2389" y="6196"/>
                    <a:pt x="2730" y="4499"/>
                    <a:pt x="3856" y="3373"/>
                  </a:cubicBezTo>
                  <a:cubicBezTo>
                    <a:pt x="4609" y="2617"/>
                    <a:pt x="5620" y="2216"/>
                    <a:pt x="6647" y="2216"/>
                  </a:cubicBezTo>
                  <a:close/>
                  <a:moveTo>
                    <a:pt x="6644" y="0"/>
                  </a:moveTo>
                  <a:cubicBezTo>
                    <a:pt x="4153" y="0"/>
                    <a:pt x="1906" y="1502"/>
                    <a:pt x="951" y="3802"/>
                  </a:cubicBezTo>
                  <a:cubicBezTo>
                    <a:pt x="0" y="6108"/>
                    <a:pt x="527" y="8755"/>
                    <a:pt x="2291" y="10519"/>
                  </a:cubicBezTo>
                  <a:cubicBezTo>
                    <a:pt x="3467" y="11695"/>
                    <a:pt x="5042" y="12321"/>
                    <a:pt x="6644" y="12321"/>
                  </a:cubicBezTo>
                  <a:cubicBezTo>
                    <a:pt x="7439" y="12321"/>
                    <a:pt x="8240" y="12167"/>
                    <a:pt x="9003" y="11850"/>
                  </a:cubicBezTo>
                  <a:cubicBezTo>
                    <a:pt x="11304" y="10899"/>
                    <a:pt x="12805" y="8652"/>
                    <a:pt x="12805" y="6162"/>
                  </a:cubicBezTo>
                  <a:cubicBezTo>
                    <a:pt x="12805" y="2759"/>
                    <a:pt x="10046" y="0"/>
                    <a:pt x="6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 rot="860262">
              <a:off x="7688506" y="859944"/>
              <a:ext cx="224471" cy="215945"/>
            </a:xfrm>
            <a:custGeom>
              <a:rect b="b" l="l" r="r" t="t"/>
              <a:pathLst>
                <a:path extrusionOk="0" h="6889" w="7161">
                  <a:moveTo>
                    <a:pt x="3454" y="0"/>
                  </a:moveTo>
                  <a:cubicBezTo>
                    <a:pt x="3450" y="0"/>
                    <a:pt x="3446" y="0"/>
                    <a:pt x="3442" y="0"/>
                  </a:cubicBezTo>
                  <a:cubicBezTo>
                    <a:pt x="1541" y="0"/>
                    <a:pt x="1" y="1541"/>
                    <a:pt x="1" y="3442"/>
                  </a:cubicBezTo>
                  <a:cubicBezTo>
                    <a:pt x="1" y="4836"/>
                    <a:pt x="839" y="6093"/>
                    <a:pt x="2126" y="6624"/>
                  </a:cubicBezTo>
                  <a:cubicBezTo>
                    <a:pt x="2552" y="6802"/>
                    <a:pt x="3000" y="6888"/>
                    <a:pt x="3444" y="6888"/>
                  </a:cubicBezTo>
                  <a:cubicBezTo>
                    <a:pt x="4340" y="6888"/>
                    <a:pt x="5222" y="6537"/>
                    <a:pt x="5884" y="5879"/>
                  </a:cubicBezTo>
                  <a:cubicBezTo>
                    <a:pt x="6868" y="4894"/>
                    <a:pt x="7161" y="3412"/>
                    <a:pt x="6630" y="2126"/>
                  </a:cubicBezTo>
                  <a:cubicBezTo>
                    <a:pt x="6095" y="838"/>
                    <a:pt x="4843" y="0"/>
                    <a:pt x="3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 rot="860262">
              <a:off x="6515310" y="2406493"/>
              <a:ext cx="51063" cy="91155"/>
            </a:xfrm>
            <a:custGeom>
              <a:rect b="b" l="l" r="r" t="t"/>
              <a:pathLst>
                <a:path extrusionOk="0" h="2908" w="1629">
                  <a:moveTo>
                    <a:pt x="430" y="1"/>
                  </a:moveTo>
                  <a:cubicBezTo>
                    <a:pt x="118" y="235"/>
                    <a:pt x="1" y="659"/>
                    <a:pt x="152" y="1024"/>
                  </a:cubicBezTo>
                  <a:lnTo>
                    <a:pt x="274" y="1317"/>
                  </a:lnTo>
                  <a:lnTo>
                    <a:pt x="381" y="1273"/>
                  </a:lnTo>
                  <a:lnTo>
                    <a:pt x="756" y="2185"/>
                  </a:lnTo>
                  <a:cubicBezTo>
                    <a:pt x="717" y="2199"/>
                    <a:pt x="683" y="2214"/>
                    <a:pt x="649" y="2224"/>
                  </a:cubicBezTo>
                  <a:lnTo>
                    <a:pt x="708" y="2370"/>
                  </a:lnTo>
                  <a:cubicBezTo>
                    <a:pt x="845" y="2697"/>
                    <a:pt x="1170" y="2908"/>
                    <a:pt x="1521" y="2908"/>
                  </a:cubicBezTo>
                  <a:cubicBezTo>
                    <a:pt x="1557" y="2908"/>
                    <a:pt x="1593" y="2906"/>
                    <a:pt x="1629" y="2901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 rot="860262">
              <a:off x="6526360" y="2406583"/>
              <a:ext cx="64981" cy="96453"/>
            </a:xfrm>
            <a:custGeom>
              <a:rect b="b" l="l" r="r" t="t"/>
              <a:pathLst>
                <a:path extrusionOk="0" h="3077" w="2073">
                  <a:moveTo>
                    <a:pt x="527" y="0"/>
                  </a:moveTo>
                  <a:cubicBezTo>
                    <a:pt x="415" y="0"/>
                    <a:pt x="303" y="20"/>
                    <a:pt x="196" y="64"/>
                  </a:cubicBezTo>
                  <a:cubicBezTo>
                    <a:pt x="128" y="93"/>
                    <a:pt x="59" y="132"/>
                    <a:pt x="1" y="176"/>
                  </a:cubicBezTo>
                  <a:lnTo>
                    <a:pt x="1200" y="3076"/>
                  </a:lnTo>
                  <a:cubicBezTo>
                    <a:pt x="1273" y="3066"/>
                    <a:pt x="1346" y="3047"/>
                    <a:pt x="1414" y="3018"/>
                  </a:cubicBezTo>
                  <a:cubicBezTo>
                    <a:pt x="1863" y="2832"/>
                    <a:pt x="2072" y="2325"/>
                    <a:pt x="1892" y="1882"/>
                  </a:cubicBezTo>
                  <a:lnTo>
                    <a:pt x="1332" y="537"/>
                  </a:lnTo>
                  <a:cubicBezTo>
                    <a:pt x="1200" y="210"/>
                    <a:pt x="878" y="0"/>
                    <a:pt x="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 rot="860262">
              <a:off x="6894703" y="2374130"/>
              <a:ext cx="42380" cy="94760"/>
            </a:xfrm>
            <a:custGeom>
              <a:rect b="b" l="l" r="r" t="t"/>
              <a:pathLst>
                <a:path extrusionOk="0" h="3023" w="1352">
                  <a:moveTo>
                    <a:pt x="12" y="0"/>
                  </a:moveTo>
                  <a:cubicBezTo>
                    <a:pt x="8" y="0"/>
                    <a:pt x="5" y="0"/>
                    <a:pt x="1" y="0"/>
                  </a:cubicBezTo>
                  <a:lnTo>
                    <a:pt x="6" y="0"/>
                  </a:lnTo>
                  <a:lnTo>
                    <a:pt x="844" y="3022"/>
                  </a:lnTo>
                  <a:cubicBezTo>
                    <a:pt x="1185" y="2823"/>
                    <a:pt x="1351" y="2423"/>
                    <a:pt x="1244" y="2043"/>
                  </a:cubicBezTo>
                  <a:lnTo>
                    <a:pt x="854" y="639"/>
                  </a:lnTo>
                  <a:cubicBezTo>
                    <a:pt x="748" y="262"/>
                    <a:pt x="40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 rot="860262">
              <a:off x="6865143" y="2368413"/>
              <a:ext cx="56267" cy="98741"/>
            </a:xfrm>
            <a:custGeom>
              <a:rect b="b" l="l" r="r" t="t"/>
              <a:pathLst>
                <a:path extrusionOk="0" h="3150" w="1795">
                  <a:moveTo>
                    <a:pt x="956" y="0"/>
                  </a:moveTo>
                  <a:cubicBezTo>
                    <a:pt x="878" y="0"/>
                    <a:pt x="805" y="15"/>
                    <a:pt x="732" y="34"/>
                  </a:cubicBezTo>
                  <a:cubicBezTo>
                    <a:pt x="269" y="161"/>
                    <a:pt x="0" y="644"/>
                    <a:pt x="127" y="1107"/>
                  </a:cubicBezTo>
                  <a:lnTo>
                    <a:pt x="517" y="2511"/>
                  </a:lnTo>
                  <a:cubicBezTo>
                    <a:pt x="624" y="2886"/>
                    <a:pt x="966" y="3149"/>
                    <a:pt x="1355" y="3149"/>
                  </a:cubicBezTo>
                  <a:cubicBezTo>
                    <a:pt x="1433" y="3149"/>
                    <a:pt x="1516" y="3134"/>
                    <a:pt x="1589" y="3115"/>
                  </a:cubicBezTo>
                  <a:cubicBezTo>
                    <a:pt x="1663" y="3096"/>
                    <a:pt x="1731" y="3066"/>
                    <a:pt x="1794" y="3022"/>
                  </a:cubicBezTo>
                  <a:lnTo>
                    <a:pt x="9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 rot="860262">
              <a:off x="6189620" y="1549429"/>
              <a:ext cx="450322" cy="905784"/>
            </a:xfrm>
            <a:custGeom>
              <a:rect b="b" l="l" r="r" t="t"/>
              <a:pathLst>
                <a:path extrusionOk="0" h="28896" w="14366">
                  <a:moveTo>
                    <a:pt x="927" y="0"/>
                  </a:moveTo>
                  <a:lnTo>
                    <a:pt x="1" y="336"/>
                  </a:lnTo>
                  <a:cubicBezTo>
                    <a:pt x="357" y="1531"/>
                    <a:pt x="6147" y="21203"/>
                    <a:pt x="7200" y="24328"/>
                  </a:cubicBezTo>
                  <a:cubicBezTo>
                    <a:pt x="7858" y="26268"/>
                    <a:pt x="8423" y="27935"/>
                    <a:pt x="9895" y="28607"/>
                  </a:cubicBezTo>
                  <a:cubicBezTo>
                    <a:pt x="10329" y="28794"/>
                    <a:pt x="10794" y="28895"/>
                    <a:pt x="11264" y="28895"/>
                  </a:cubicBezTo>
                  <a:cubicBezTo>
                    <a:pt x="11286" y="28895"/>
                    <a:pt x="11307" y="28895"/>
                    <a:pt x="11329" y="28895"/>
                  </a:cubicBezTo>
                  <a:cubicBezTo>
                    <a:pt x="12172" y="28895"/>
                    <a:pt x="13166" y="28656"/>
                    <a:pt x="14365" y="28173"/>
                  </a:cubicBezTo>
                  <a:lnTo>
                    <a:pt x="13990" y="27267"/>
                  </a:lnTo>
                  <a:cubicBezTo>
                    <a:pt x="12919" y="27696"/>
                    <a:pt x="12037" y="27911"/>
                    <a:pt x="11328" y="27911"/>
                  </a:cubicBezTo>
                  <a:cubicBezTo>
                    <a:pt x="10933" y="27911"/>
                    <a:pt x="10591" y="27845"/>
                    <a:pt x="10300" y="27710"/>
                  </a:cubicBezTo>
                  <a:cubicBezTo>
                    <a:pt x="9213" y="27218"/>
                    <a:pt x="8711" y="25736"/>
                    <a:pt x="8131" y="24016"/>
                  </a:cubicBezTo>
                  <a:cubicBezTo>
                    <a:pt x="7049" y="20828"/>
                    <a:pt x="985" y="215"/>
                    <a:pt x="927" y="5"/>
                  </a:cubicBezTo>
                  <a:lnTo>
                    <a:pt x="9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 rot="860262">
              <a:off x="6840497" y="1469951"/>
              <a:ext cx="355279" cy="966126"/>
            </a:xfrm>
            <a:custGeom>
              <a:rect b="b" l="l" r="r" t="t"/>
              <a:pathLst>
                <a:path extrusionOk="0" h="30821" w="11334">
                  <a:moveTo>
                    <a:pt x="922" y="0"/>
                  </a:moveTo>
                  <a:lnTo>
                    <a:pt x="1" y="336"/>
                  </a:lnTo>
                  <a:cubicBezTo>
                    <a:pt x="113" y="609"/>
                    <a:pt x="8033" y="20501"/>
                    <a:pt x="9150" y="23670"/>
                  </a:cubicBezTo>
                  <a:cubicBezTo>
                    <a:pt x="9749" y="25381"/>
                    <a:pt x="10266" y="26857"/>
                    <a:pt x="9720" y="27920"/>
                  </a:cubicBezTo>
                  <a:cubicBezTo>
                    <a:pt x="9301" y="28729"/>
                    <a:pt x="8224" y="29368"/>
                    <a:pt x="6430" y="29879"/>
                  </a:cubicBezTo>
                  <a:lnTo>
                    <a:pt x="6698" y="30820"/>
                  </a:lnTo>
                  <a:cubicBezTo>
                    <a:pt x="8794" y="30226"/>
                    <a:pt x="10032" y="29451"/>
                    <a:pt x="10588" y="28373"/>
                  </a:cubicBezTo>
                  <a:cubicBezTo>
                    <a:pt x="11333" y="26935"/>
                    <a:pt x="10748" y="25268"/>
                    <a:pt x="10071" y="23348"/>
                  </a:cubicBezTo>
                  <a:cubicBezTo>
                    <a:pt x="8969" y="20204"/>
                    <a:pt x="1273" y="863"/>
                    <a:pt x="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 rot="860262">
              <a:off x="7370516" y="447465"/>
              <a:ext cx="390701" cy="315846"/>
            </a:xfrm>
            <a:custGeom>
              <a:rect b="b" l="l" r="r" t="t"/>
              <a:pathLst>
                <a:path extrusionOk="0" h="10076" w="12464">
                  <a:moveTo>
                    <a:pt x="0" y="1"/>
                  </a:moveTo>
                  <a:cubicBezTo>
                    <a:pt x="2403" y="1229"/>
                    <a:pt x="4231" y="4573"/>
                    <a:pt x="4231" y="4573"/>
                  </a:cubicBezTo>
                  <a:cubicBezTo>
                    <a:pt x="6917" y="6284"/>
                    <a:pt x="9169" y="8077"/>
                    <a:pt x="11031" y="10076"/>
                  </a:cubicBezTo>
                  <a:cubicBezTo>
                    <a:pt x="11440" y="9579"/>
                    <a:pt x="11923" y="9140"/>
                    <a:pt x="12464" y="8779"/>
                  </a:cubicBezTo>
                  <a:cubicBezTo>
                    <a:pt x="9339" y="5421"/>
                    <a:pt x="5006" y="237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 rot="860262">
              <a:off x="6618389" y="260892"/>
              <a:ext cx="911583" cy="892932"/>
            </a:xfrm>
            <a:custGeom>
              <a:rect b="b" l="l" r="r" t="t"/>
              <a:pathLst>
                <a:path extrusionOk="0" h="28486" w="29081">
                  <a:moveTo>
                    <a:pt x="14833" y="1960"/>
                  </a:moveTo>
                  <a:cubicBezTo>
                    <a:pt x="21603" y="1960"/>
                    <a:pt x="27116" y="7473"/>
                    <a:pt x="27116" y="14243"/>
                  </a:cubicBezTo>
                  <a:cubicBezTo>
                    <a:pt x="27116" y="21018"/>
                    <a:pt x="21608" y="26526"/>
                    <a:pt x="14833" y="26526"/>
                  </a:cubicBezTo>
                  <a:cubicBezTo>
                    <a:pt x="8063" y="26526"/>
                    <a:pt x="2550" y="21018"/>
                    <a:pt x="2550" y="14243"/>
                  </a:cubicBezTo>
                  <a:cubicBezTo>
                    <a:pt x="2550" y="13229"/>
                    <a:pt x="2677" y="12220"/>
                    <a:pt x="2925" y="11236"/>
                  </a:cubicBezTo>
                  <a:cubicBezTo>
                    <a:pt x="3335" y="10076"/>
                    <a:pt x="3812" y="8940"/>
                    <a:pt x="4358" y="7838"/>
                  </a:cubicBezTo>
                  <a:cubicBezTo>
                    <a:pt x="6591" y="4188"/>
                    <a:pt x="10558" y="1965"/>
                    <a:pt x="14833" y="1960"/>
                  </a:cubicBezTo>
                  <a:close/>
                  <a:moveTo>
                    <a:pt x="14860" y="0"/>
                  </a:moveTo>
                  <a:cubicBezTo>
                    <a:pt x="14850" y="0"/>
                    <a:pt x="14839" y="1"/>
                    <a:pt x="14828" y="1"/>
                  </a:cubicBezTo>
                  <a:cubicBezTo>
                    <a:pt x="9666" y="1"/>
                    <a:pt x="5138" y="2759"/>
                    <a:pt x="2643" y="6878"/>
                  </a:cubicBezTo>
                  <a:cubicBezTo>
                    <a:pt x="2638" y="6888"/>
                    <a:pt x="2633" y="6893"/>
                    <a:pt x="2633" y="6903"/>
                  </a:cubicBezTo>
                  <a:cubicBezTo>
                    <a:pt x="1921" y="8077"/>
                    <a:pt x="1385" y="9345"/>
                    <a:pt x="1044" y="10675"/>
                  </a:cubicBezTo>
                  <a:cubicBezTo>
                    <a:pt x="776" y="11431"/>
                    <a:pt x="542" y="12191"/>
                    <a:pt x="342" y="12956"/>
                  </a:cubicBezTo>
                  <a:cubicBezTo>
                    <a:pt x="342" y="12961"/>
                    <a:pt x="342" y="12966"/>
                    <a:pt x="342" y="12966"/>
                  </a:cubicBezTo>
                  <a:cubicBezTo>
                    <a:pt x="1" y="15023"/>
                    <a:pt x="1346" y="18825"/>
                    <a:pt x="1346" y="18825"/>
                  </a:cubicBezTo>
                  <a:cubicBezTo>
                    <a:pt x="3257" y="24435"/>
                    <a:pt x="8579" y="28486"/>
                    <a:pt x="14833" y="28486"/>
                  </a:cubicBezTo>
                  <a:cubicBezTo>
                    <a:pt x="22686" y="28486"/>
                    <a:pt x="29076" y="22100"/>
                    <a:pt x="29076" y="14243"/>
                  </a:cubicBezTo>
                  <a:cubicBezTo>
                    <a:pt x="29081" y="11592"/>
                    <a:pt x="28335" y="8994"/>
                    <a:pt x="26931" y="6742"/>
                  </a:cubicBezTo>
                  <a:cubicBezTo>
                    <a:pt x="26931" y="6742"/>
                    <a:pt x="25103" y="3398"/>
                    <a:pt x="22690" y="2170"/>
                  </a:cubicBezTo>
                  <a:cubicBezTo>
                    <a:pt x="22608" y="2126"/>
                    <a:pt x="22525" y="2092"/>
                    <a:pt x="22442" y="2053"/>
                  </a:cubicBezTo>
                  <a:cubicBezTo>
                    <a:pt x="21959" y="1828"/>
                    <a:pt x="21472" y="1604"/>
                    <a:pt x="20975" y="1390"/>
                  </a:cubicBezTo>
                  <a:lnTo>
                    <a:pt x="20975" y="1395"/>
                  </a:lnTo>
                  <a:cubicBezTo>
                    <a:pt x="19064" y="478"/>
                    <a:pt x="16975" y="0"/>
                    <a:pt x="14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 rot="860262">
              <a:off x="6374114" y="594327"/>
              <a:ext cx="710684" cy="1020041"/>
            </a:xfrm>
            <a:custGeom>
              <a:rect b="b" l="l" r="r" t="t"/>
              <a:pathLst>
                <a:path extrusionOk="0" h="32541" w="22672">
                  <a:moveTo>
                    <a:pt x="4651" y="0"/>
                  </a:moveTo>
                  <a:cubicBezTo>
                    <a:pt x="3038" y="6093"/>
                    <a:pt x="3350" y="12381"/>
                    <a:pt x="5631" y="17991"/>
                  </a:cubicBezTo>
                  <a:cubicBezTo>
                    <a:pt x="3705" y="19200"/>
                    <a:pt x="2185" y="21003"/>
                    <a:pt x="1263" y="23231"/>
                  </a:cubicBezTo>
                  <a:cubicBezTo>
                    <a:pt x="45" y="26155"/>
                    <a:pt x="1" y="29460"/>
                    <a:pt x="1132" y="32541"/>
                  </a:cubicBezTo>
                  <a:lnTo>
                    <a:pt x="1522" y="32399"/>
                  </a:lnTo>
                  <a:lnTo>
                    <a:pt x="2448" y="32063"/>
                  </a:lnTo>
                  <a:lnTo>
                    <a:pt x="2974" y="31868"/>
                  </a:lnTo>
                  <a:cubicBezTo>
                    <a:pt x="2009" y="29251"/>
                    <a:pt x="2048" y="26448"/>
                    <a:pt x="3077" y="23982"/>
                  </a:cubicBezTo>
                  <a:cubicBezTo>
                    <a:pt x="4090" y="21540"/>
                    <a:pt x="5952" y="19717"/>
                    <a:pt x="8326" y="18844"/>
                  </a:cubicBezTo>
                  <a:cubicBezTo>
                    <a:pt x="9312" y="18483"/>
                    <a:pt x="10337" y="18304"/>
                    <a:pt x="11369" y="18304"/>
                  </a:cubicBezTo>
                  <a:cubicBezTo>
                    <a:pt x="12817" y="18304"/>
                    <a:pt x="14277" y="18658"/>
                    <a:pt x="15652" y="19361"/>
                  </a:cubicBezTo>
                  <a:cubicBezTo>
                    <a:pt x="18026" y="20584"/>
                    <a:pt x="19868" y="22695"/>
                    <a:pt x="20829" y="25312"/>
                  </a:cubicBezTo>
                  <a:lnTo>
                    <a:pt x="21297" y="25142"/>
                  </a:lnTo>
                  <a:lnTo>
                    <a:pt x="22218" y="24805"/>
                  </a:lnTo>
                  <a:lnTo>
                    <a:pt x="22671" y="24635"/>
                  </a:lnTo>
                  <a:cubicBezTo>
                    <a:pt x="21540" y="21554"/>
                    <a:pt x="19366" y="19063"/>
                    <a:pt x="16544" y="17621"/>
                  </a:cubicBezTo>
                  <a:cubicBezTo>
                    <a:pt x="14886" y="16769"/>
                    <a:pt x="13121" y="16340"/>
                    <a:pt x="11366" y="16340"/>
                  </a:cubicBezTo>
                  <a:cubicBezTo>
                    <a:pt x="10108" y="16340"/>
                    <a:pt x="8855" y="16560"/>
                    <a:pt x="7649" y="17002"/>
                  </a:cubicBezTo>
                  <a:cubicBezTo>
                    <a:pt x="7561" y="17036"/>
                    <a:pt x="7478" y="17075"/>
                    <a:pt x="7390" y="17104"/>
                  </a:cubicBezTo>
                  <a:cubicBezTo>
                    <a:pt x="5977" y="13565"/>
                    <a:pt x="5402" y="9729"/>
                    <a:pt x="5660" y="5859"/>
                  </a:cubicBezTo>
                  <a:cubicBezTo>
                    <a:pt x="5660" y="5859"/>
                    <a:pt x="4315" y="2057"/>
                    <a:pt x="4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 rot="860262">
              <a:off x="6388186" y="451645"/>
              <a:ext cx="1198214" cy="1229529"/>
            </a:xfrm>
            <a:custGeom>
              <a:rect b="b" l="l" r="r" t="t"/>
              <a:pathLst>
                <a:path extrusionOk="0" h="39224" w="38225">
                  <a:moveTo>
                    <a:pt x="31030" y="0"/>
                  </a:moveTo>
                  <a:lnTo>
                    <a:pt x="31269" y="380"/>
                  </a:lnTo>
                  <a:cubicBezTo>
                    <a:pt x="32658" y="2613"/>
                    <a:pt x="33399" y="5196"/>
                    <a:pt x="33394" y="7828"/>
                  </a:cubicBezTo>
                  <a:cubicBezTo>
                    <a:pt x="33394" y="15627"/>
                    <a:pt x="27053" y="21973"/>
                    <a:pt x="19254" y="21973"/>
                  </a:cubicBezTo>
                  <a:cubicBezTo>
                    <a:pt x="13200" y="21968"/>
                    <a:pt x="7814" y="18113"/>
                    <a:pt x="5864" y="12376"/>
                  </a:cubicBezTo>
                  <a:lnTo>
                    <a:pt x="5704" y="11893"/>
                  </a:lnTo>
                  <a:lnTo>
                    <a:pt x="5670" y="12400"/>
                  </a:lnTo>
                  <a:cubicBezTo>
                    <a:pt x="5406" y="16353"/>
                    <a:pt x="5991" y="20150"/>
                    <a:pt x="7410" y="23694"/>
                  </a:cubicBezTo>
                  <a:lnTo>
                    <a:pt x="7444" y="23791"/>
                  </a:lnTo>
                  <a:lnTo>
                    <a:pt x="7536" y="23757"/>
                  </a:lnTo>
                  <a:cubicBezTo>
                    <a:pt x="7575" y="23743"/>
                    <a:pt x="7614" y="23728"/>
                    <a:pt x="7658" y="23709"/>
                  </a:cubicBezTo>
                  <a:cubicBezTo>
                    <a:pt x="7702" y="23694"/>
                    <a:pt x="7746" y="23674"/>
                    <a:pt x="7795" y="23655"/>
                  </a:cubicBezTo>
                  <a:cubicBezTo>
                    <a:pt x="8988" y="23216"/>
                    <a:pt x="10228" y="22998"/>
                    <a:pt x="11473" y="22998"/>
                  </a:cubicBezTo>
                  <a:cubicBezTo>
                    <a:pt x="13213" y="22998"/>
                    <a:pt x="14962" y="23423"/>
                    <a:pt x="16607" y="24264"/>
                  </a:cubicBezTo>
                  <a:cubicBezTo>
                    <a:pt x="19376" y="25683"/>
                    <a:pt x="21521" y="28120"/>
                    <a:pt x="22651" y="31132"/>
                  </a:cubicBezTo>
                  <a:lnTo>
                    <a:pt x="20999" y="31736"/>
                  </a:lnTo>
                  <a:cubicBezTo>
                    <a:pt x="20024" y="29138"/>
                    <a:pt x="18182" y="27047"/>
                    <a:pt x="15808" y="25829"/>
                  </a:cubicBezTo>
                  <a:cubicBezTo>
                    <a:pt x="14416" y="25116"/>
                    <a:pt x="12938" y="24755"/>
                    <a:pt x="11470" y="24755"/>
                  </a:cubicBezTo>
                  <a:cubicBezTo>
                    <a:pt x="10429" y="24755"/>
                    <a:pt x="9394" y="24936"/>
                    <a:pt x="8399" y="25302"/>
                  </a:cubicBezTo>
                  <a:cubicBezTo>
                    <a:pt x="5996" y="26185"/>
                    <a:pt x="4110" y="28032"/>
                    <a:pt x="3086" y="30494"/>
                  </a:cubicBezTo>
                  <a:cubicBezTo>
                    <a:pt x="2063" y="32955"/>
                    <a:pt x="2014" y="35748"/>
                    <a:pt x="2950" y="38361"/>
                  </a:cubicBezTo>
                  <a:lnTo>
                    <a:pt x="1297" y="38965"/>
                  </a:lnTo>
                  <a:cubicBezTo>
                    <a:pt x="210" y="35933"/>
                    <a:pt x="269" y="32692"/>
                    <a:pt x="1463" y="29821"/>
                  </a:cubicBezTo>
                  <a:cubicBezTo>
                    <a:pt x="2375" y="27627"/>
                    <a:pt x="3871" y="25834"/>
                    <a:pt x="5791" y="24630"/>
                  </a:cubicBezTo>
                  <a:lnTo>
                    <a:pt x="5864" y="24586"/>
                  </a:lnTo>
                  <a:lnTo>
                    <a:pt x="5835" y="24508"/>
                  </a:lnTo>
                  <a:cubicBezTo>
                    <a:pt x="3564" y="18922"/>
                    <a:pt x="3227" y="12722"/>
                    <a:pt x="4860" y="6580"/>
                  </a:cubicBezTo>
                  <a:lnTo>
                    <a:pt x="4661" y="6527"/>
                  </a:lnTo>
                  <a:lnTo>
                    <a:pt x="4661" y="6527"/>
                  </a:lnTo>
                  <a:cubicBezTo>
                    <a:pt x="3028" y="12683"/>
                    <a:pt x="3359" y="18893"/>
                    <a:pt x="5611" y="24498"/>
                  </a:cubicBezTo>
                  <a:cubicBezTo>
                    <a:pt x="3691" y="25727"/>
                    <a:pt x="2189" y="27540"/>
                    <a:pt x="1278" y="29738"/>
                  </a:cubicBezTo>
                  <a:cubicBezTo>
                    <a:pt x="49" y="32687"/>
                    <a:pt x="1" y="36021"/>
                    <a:pt x="1141" y="39131"/>
                  </a:cubicBezTo>
                  <a:lnTo>
                    <a:pt x="1175" y="39223"/>
                  </a:lnTo>
                  <a:lnTo>
                    <a:pt x="3213" y="38482"/>
                  </a:lnTo>
                  <a:lnTo>
                    <a:pt x="3179" y="38390"/>
                  </a:lnTo>
                  <a:cubicBezTo>
                    <a:pt x="2223" y="35797"/>
                    <a:pt x="2262" y="33023"/>
                    <a:pt x="3276" y="30576"/>
                  </a:cubicBezTo>
                  <a:cubicBezTo>
                    <a:pt x="4280" y="28164"/>
                    <a:pt x="6123" y="26355"/>
                    <a:pt x="8467" y="25497"/>
                  </a:cubicBezTo>
                  <a:cubicBezTo>
                    <a:pt x="9445" y="25139"/>
                    <a:pt x="10460" y="24960"/>
                    <a:pt x="11480" y="24960"/>
                  </a:cubicBezTo>
                  <a:cubicBezTo>
                    <a:pt x="12912" y="24960"/>
                    <a:pt x="14355" y="25312"/>
                    <a:pt x="15715" y="26009"/>
                  </a:cubicBezTo>
                  <a:cubicBezTo>
                    <a:pt x="18075" y="27218"/>
                    <a:pt x="19897" y="29309"/>
                    <a:pt x="20848" y="31902"/>
                  </a:cubicBezTo>
                  <a:lnTo>
                    <a:pt x="20882" y="32000"/>
                  </a:lnTo>
                  <a:lnTo>
                    <a:pt x="22915" y="31254"/>
                  </a:lnTo>
                  <a:lnTo>
                    <a:pt x="22881" y="31156"/>
                  </a:lnTo>
                  <a:cubicBezTo>
                    <a:pt x="21740" y="28052"/>
                    <a:pt x="19547" y="25536"/>
                    <a:pt x="16705" y="24084"/>
                  </a:cubicBezTo>
                  <a:cubicBezTo>
                    <a:pt x="15030" y="23227"/>
                    <a:pt x="13250" y="22794"/>
                    <a:pt x="11479" y="22794"/>
                  </a:cubicBezTo>
                  <a:cubicBezTo>
                    <a:pt x="10208" y="22794"/>
                    <a:pt x="8941" y="23017"/>
                    <a:pt x="7722" y="23465"/>
                  </a:cubicBezTo>
                  <a:cubicBezTo>
                    <a:pt x="7678" y="23479"/>
                    <a:pt x="7629" y="23499"/>
                    <a:pt x="7580" y="23518"/>
                  </a:cubicBezTo>
                  <a:lnTo>
                    <a:pt x="7561" y="23528"/>
                  </a:lnTo>
                  <a:cubicBezTo>
                    <a:pt x="6240" y="20189"/>
                    <a:pt x="5665" y="16621"/>
                    <a:pt x="5845" y="12917"/>
                  </a:cubicBezTo>
                  <a:lnTo>
                    <a:pt x="5845" y="12917"/>
                  </a:lnTo>
                  <a:cubicBezTo>
                    <a:pt x="7956" y="18488"/>
                    <a:pt x="13293" y="22178"/>
                    <a:pt x="19254" y="22178"/>
                  </a:cubicBezTo>
                  <a:cubicBezTo>
                    <a:pt x="27165" y="22178"/>
                    <a:pt x="33599" y="15744"/>
                    <a:pt x="33599" y="7833"/>
                  </a:cubicBezTo>
                  <a:cubicBezTo>
                    <a:pt x="33599" y="5308"/>
                    <a:pt x="32936" y="2832"/>
                    <a:pt x="31669" y="653"/>
                  </a:cubicBezTo>
                  <a:lnTo>
                    <a:pt x="31669" y="653"/>
                  </a:lnTo>
                  <a:cubicBezTo>
                    <a:pt x="34252" y="2330"/>
                    <a:pt x="36353" y="4051"/>
                    <a:pt x="38078" y="5903"/>
                  </a:cubicBezTo>
                  <a:lnTo>
                    <a:pt x="38225" y="5761"/>
                  </a:lnTo>
                  <a:cubicBezTo>
                    <a:pt x="36407" y="3812"/>
                    <a:pt x="34179" y="2008"/>
                    <a:pt x="31410" y="244"/>
                  </a:cubicBezTo>
                  <a:lnTo>
                    <a:pt x="31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 rot="860262">
              <a:off x="6689668" y="240854"/>
              <a:ext cx="697519" cy="410104"/>
            </a:xfrm>
            <a:custGeom>
              <a:rect b="b" l="l" r="r" t="t"/>
              <a:pathLst>
                <a:path extrusionOk="0" h="13083" w="22252">
                  <a:moveTo>
                    <a:pt x="14622" y="0"/>
                  </a:moveTo>
                  <a:cubicBezTo>
                    <a:pt x="14611" y="0"/>
                    <a:pt x="14600" y="0"/>
                    <a:pt x="14589" y="0"/>
                  </a:cubicBezTo>
                  <a:cubicBezTo>
                    <a:pt x="9573" y="0"/>
                    <a:pt x="5016" y="2544"/>
                    <a:pt x="2374" y="6824"/>
                  </a:cubicBezTo>
                  <a:lnTo>
                    <a:pt x="2364" y="6814"/>
                  </a:lnTo>
                  <a:lnTo>
                    <a:pt x="2301" y="6946"/>
                  </a:lnTo>
                  <a:cubicBezTo>
                    <a:pt x="1585" y="8125"/>
                    <a:pt x="1048" y="9403"/>
                    <a:pt x="702" y="10738"/>
                  </a:cubicBezTo>
                  <a:cubicBezTo>
                    <a:pt x="444" y="11474"/>
                    <a:pt x="210" y="12244"/>
                    <a:pt x="0" y="13029"/>
                  </a:cubicBezTo>
                  <a:lnTo>
                    <a:pt x="195" y="13083"/>
                  </a:lnTo>
                  <a:cubicBezTo>
                    <a:pt x="405" y="12303"/>
                    <a:pt x="639" y="11537"/>
                    <a:pt x="897" y="10797"/>
                  </a:cubicBezTo>
                  <a:cubicBezTo>
                    <a:pt x="1238" y="9481"/>
                    <a:pt x="1770" y="8218"/>
                    <a:pt x="2477" y="7058"/>
                  </a:cubicBezTo>
                  <a:lnTo>
                    <a:pt x="2481" y="7048"/>
                  </a:lnTo>
                  <a:lnTo>
                    <a:pt x="2491" y="7034"/>
                  </a:lnTo>
                  <a:cubicBezTo>
                    <a:pt x="5084" y="2754"/>
                    <a:pt x="9608" y="200"/>
                    <a:pt x="14589" y="200"/>
                  </a:cubicBezTo>
                  <a:cubicBezTo>
                    <a:pt x="14600" y="200"/>
                    <a:pt x="14610" y="200"/>
                    <a:pt x="14621" y="200"/>
                  </a:cubicBezTo>
                  <a:cubicBezTo>
                    <a:pt x="16726" y="200"/>
                    <a:pt x="18800" y="677"/>
                    <a:pt x="20697" y="1589"/>
                  </a:cubicBezTo>
                  <a:lnTo>
                    <a:pt x="20789" y="1628"/>
                  </a:lnTo>
                  <a:lnTo>
                    <a:pt x="20789" y="1623"/>
                  </a:lnTo>
                  <a:cubicBezTo>
                    <a:pt x="21252" y="1823"/>
                    <a:pt x="21715" y="2033"/>
                    <a:pt x="22164" y="2247"/>
                  </a:cubicBezTo>
                  <a:lnTo>
                    <a:pt x="22251" y="2062"/>
                  </a:lnTo>
                  <a:cubicBezTo>
                    <a:pt x="21769" y="1838"/>
                    <a:pt x="21272" y="1613"/>
                    <a:pt x="20779" y="1399"/>
                  </a:cubicBezTo>
                  <a:lnTo>
                    <a:pt x="20731" y="1379"/>
                  </a:lnTo>
                  <a:cubicBezTo>
                    <a:pt x="18820" y="473"/>
                    <a:pt x="16736" y="0"/>
                    <a:pt x="14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 rot="860262">
              <a:off x="7374209" y="445479"/>
              <a:ext cx="394525" cy="280268"/>
            </a:xfrm>
            <a:custGeom>
              <a:rect b="b" l="l" r="r" t="t"/>
              <a:pathLst>
                <a:path extrusionOk="0" h="8941" w="12586">
                  <a:moveTo>
                    <a:pt x="88" y="1"/>
                  </a:moveTo>
                  <a:lnTo>
                    <a:pt x="0" y="181"/>
                  </a:lnTo>
                  <a:cubicBezTo>
                    <a:pt x="5021" y="2565"/>
                    <a:pt x="9320" y="5592"/>
                    <a:pt x="12430" y="8940"/>
                  </a:cubicBezTo>
                  <a:lnTo>
                    <a:pt x="12586" y="8799"/>
                  </a:lnTo>
                  <a:cubicBezTo>
                    <a:pt x="9451" y="5436"/>
                    <a:pt x="5133" y="2394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 rot="860262">
              <a:off x="6694810" y="321353"/>
              <a:ext cx="776355" cy="776512"/>
            </a:xfrm>
            <a:custGeom>
              <a:rect b="b" l="l" r="r" t="t"/>
              <a:pathLst>
                <a:path extrusionOk="0" h="24772" w="24767">
                  <a:moveTo>
                    <a:pt x="12386" y="205"/>
                  </a:moveTo>
                  <a:cubicBezTo>
                    <a:pt x="19103" y="205"/>
                    <a:pt x="24567" y="5669"/>
                    <a:pt x="24567" y="12386"/>
                  </a:cubicBezTo>
                  <a:cubicBezTo>
                    <a:pt x="24567" y="19103"/>
                    <a:pt x="19103" y="24567"/>
                    <a:pt x="12386" y="24567"/>
                  </a:cubicBezTo>
                  <a:cubicBezTo>
                    <a:pt x="5669" y="24567"/>
                    <a:pt x="205" y="19103"/>
                    <a:pt x="205" y="12386"/>
                  </a:cubicBezTo>
                  <a:cubicBezTo>
                    <a:pt x="205" y="11382"/>
                    <a:pt x="332" y="10388"/>
                    <a:pt x="571" y="9413"/>
                  </a:cubicBezTo>
                  <a:cubicBezTo>
                    <a:pt x="980" y="8258"/>
                    <a:pt x="1458" y="7132"/>
                    <a:pt x="1999" y="6035"/>
                  </a:cubicBezTo>
                  <a:cubicBezTo>
                    <a:pt x="4241" y="2384"/>
                    <a:pt x="8121" y="205"/>
                    <a:pt x="12386" y="205"/>
                  </a:cubicBezTo>
                  <a:close/>
                  <a:moveTo>
                    <a:pt x="12386" y="1"/>
                  </a:moveTo>
                  <a:cubicBezTo>
                    <a:pt x="8048" y="1"/>
                    <a:pt x="4100" y="2218"/>
                    <a:pt x="1819" y="5937"/>
                  </a:cubicBezTo>
                  <a:cubicBezTo>
                    <a:pt x="1268" y="7044"/>
                    <a:pt x="790" y="8189"/>
                    <a:pt x="376" y="9354"/>
                  </a:cubicBezTo>
                  <a:cubicBezTo>
                    <a:pt x="127" y="10344"/>
                    <a:pt x="1" y="11363"/>
                    <a:pt x="1" y="12386"/>
                  </a:cubicBezTo>
                  <a:cubicBezTo>
                    <a:pt x="1" y="19215"/>
                    <a:pt x="5557" y="24772"/>
                    <a:pt x="12386" y="24772"/>
                  </a:cubicBezTo>
                  <a:cubicBezTo>
                    <a:pt x="19215" y="24772"/>
                    <a:pt x="24767" y="19215"/>
                    <a:pt x="24767" y="12386"/>
                  </a:cubicBezTo>
                  <a:cubicBezTo>
                    <a:pt x="24767" y="5557"/>
                    <a:pt x="19215" y="1"/>
                    <a:pt x="1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 rot="860262">
              <a:off x="7563451" y="753796"/>
              <a:ext cx="480414" cy="429602"/>
            </a:xfrm>
            <a:custGeom>
              <a:rect b="b" l="l" r="r" t="t"/>
              <a:pathLst>
                <a:path extrusionOk="0" h="13705" w="15326">
                  <a:moveTo>
                    <a:pt x="7405" y="208"/>
                  </a:moveTo>
                  <a:cubicBezTo>
                    <a:pt x="7413" y="208"/>
                    <a:pt x="7421" y="208"/>
                    <a:pt x="7429" y="208"/>
                  </a:cubicBezTo>
                  <a:cubicBezTo>
                    <a:pt x="10724" y="208"/>
                    <a:pt x="13522" y="2616"/>
                    <a:pt x="14004" y="5872"/>
                  </a:cubicBezTo>
                  <a:cubicBezTo>
                    <a:pt x="14492" y="9128"/>
                    <a:pt x="12518" y="12247"/>
                    <a:pt x="9369" y="13208"/>
                  </a:cubicBezTo>
                  <a:cubicBezTo>
                    <a:pt x="8727" y="13402"/>
                    <a:pt x="8076" y="13496"/>
                    <a:pt x="7434" y="13496"/>
                  </a:cubicBezTo>
                  <a:cubicBezTo>
                    <a:pt x="4925" y="13496"/>
                    <a:pt x="2554" y="12071"/>
                    <a:pt x="1429" y="9703"/>
                  </a:cubicBezTo>
                  <a:cubicBezTo>
                    <a:pt x="20" y="6730"/>
                    <a:pt x="995" y="3167"/>
                    <a:pt x="3729" y="1334"/>
                  </a:cubicBezTo>
                  <a:cubicBezTo>
                    <a:pt x="4819" y="602"/>
                    <a:pt x="6097" y="208"/>
                    <a:pt x="7405" y="208"/>
                  </a:cubicBezTo>
                  <a:close/>
                  <a:moveTo>
                    <a:pt x="7416" y="1"/>
                  </a:moveTo>
                  <a:cubicBezTo>
                    <a:pt x="6121" y="1"/>
                    <a:pt x="4802" y="370"/>
                    <a:pt x="3617" y="1163"/>
                  </a:cubicBezTo>
                  <a:cubicBezTo>
                    <a:pt x="1112" y="2845"/>
                    <a:pt x="0" y="5964"/>
                    <a:pt x="878" y="8845"/>
                  </a:cubicBezTo>
                  <a:cubicBezTo>
                    <a:pt x="1755" y="11731"/>
                    <a:pt x="4417" y="13705"/>
                    <a:pt x="7429" y="13705"/>
                  </a:cubicBezTo>
                  <a:cubicBezTo>
                    <a:pt x="12030" y="13705"/>
                    <a:pt x="15325" y="9264"/>
                    <a:pt x="13985" y="4863"/>
                  </a:cubicBezTo>
                  <a:cubicBezTo>
                    <a:pt x="13063" y="1826"/>
                    <a:pt x="10298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 rot="860262">
              <a:off x="7585020" y="768502"/>
              <a:ext cx="408129" cy="392707"/>
            </a:xfrm>
            <a:custGeom>
              <a:rect b="b" l="l" r="r" t="t"/>
              <a:pathLst>
                <a:path extrusionOk="0" h="12528" w="13020">
                  <a:moveTo>
                    <a:pt x="6756" y="205"/>
                  </a:moveTo>
                  <a:cubicBezTo>
                    <a:pt x="10100" y="210"/>
                    <a:pt x="12810" y="2920"/>
                    <a:pt x="12815" y="6264"/>
                  </a:cubicBezTo>
                  <a:cubicBezTo>
                    <a:pt x="12815" y="8715"/>
                    <a:pt x="11338" y="10923"/>
                    <a:pt x="9076" y="11859"/>
                  </a:cubicBezTo>
                  <a:cubicBezTo>
                    <a:pt x="8325" y="12171"/>
                    <a:pt x="7538" y="12322"/>
                    <a:pt x="6757" y="12322"/>
                  </a:cubicBezTo>
                  <a:cubicBezTo>
                    <a:pt x="5181" y="12322"/>
                    <a:pt x="3632" y="11705"/>
                    <a:pt x="2471" y="10548"/>
                  </a:cubicBezTo>
                  <a:cubicBezTo>
                    <a:pt x="741" y="8813"/>
                    <a:pt x="219" y="6210"/>
                    <a:pt x="1160" y="3943"/>
                  </a:cubicBezTo>
                  <a:cubicBezTo>
                    <a:pt x="2096" y="1682"/>
                    <a:pt x="4304" y="205"/>
                    <a:pt x="6756" y="205"/>
                  </a:cubicBezTo>
                  <a:close/>
                  <a:moveTo>
                    <a:pt x="6758" y="0"/>
                  </a:moveTo>
                  <a:cubicBezTo>
                    <a:pt x="5128" y="0"/>
                    <a:pt x="3525" y="637"/>
                    <a:pt x="2325" y="1833"/>
                  </a:cubicBezTo>
                  <a:cubicBezTo>
                    <a:pt x="536" y="3627"/>
                    <a:pt x="0" y="6317"/>
                    <a:pt x="970" y="8662"/>
                  </a:cubicBezTo>
                  <a:cubicBezTo>
                    <a:pt x="1940" y="11001"/>
                    <a:pt x="4221" y="12527"/>
                    <a:pt x="6756" y="12527"/>
                  </a:cubicBezTo>
                  <a:cubicBezTo>
                    <a:pt x="10212" y="12522"/>
                    <a:pt x="13014" y="9719"/>
                    <a:pt x="13019" y="6264"/>
                  </a:cubicBezTo>
                  <a:cubicBezTo>
                    <a:pt x="13019" y="3729"/>
                    <a:pt x="11494" y="1448"/>
                    <a:pt x="9154" y="478"/>
                  </a:cubicBezTo>
                  <a:cubicBezTo>
                    <a:pt x="8379" y="157"/>
                    <a:pt x="7565" y="0"/>
                    <a:pt x="6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 rot="860262">
              <a:off x="7659946" y="838708"/>
              <a:ext cx="263591" cy="253655"/>
            </a:xfrm>
            <a:custGeom>
              <a:rect b="b" l="l" r="r" t="t"/>
              <a:pathLst>
                <a:path extrusionOk="0" h="8092" w="8409">
                  <a:moveTo>
                    <a:pt x="4363" y="205"/>
                  </a:moveTo>
                  <a:cubicBezTo>
                    <a:pt x="6483" y="205"/>
                    <a:pt x="8204" y="1920"/>
                    <a:pt x="8209" y="4041"/>
                  </a:cubicBezTo>
                  <a:cubicBezTo>
                    <a:pt x="8209" y="5596"/>
                    <a:pt x="7273" y="6999"/>
                    <a:pt x="5835" y="7594"/>
                  </a:cubicBezTo>
                  <a:cubicBezTo>
                    <a:pt x="5359" y="7791"/>
                    <a:pt x="4860" y="7887"/>
                    <a:pt x="4364" y="7887"/>
                  </a:cubicBezTo>
                  <a:cubicBezTo>
                    <a:pt x="3366" y="7887"/>
                    <a:pt x="2384" y="7498"/>
                    <a:pt x="1648" y="6765"/>
                  </a:cubicBezTo>
                  <a:cubicBezTo>
                    <a:pt x="551" y="5664"/>
                    <a:pt x="220" y="4011"/>
                    <a:pt x="814" y="2578"/>
                  </a:cubicBezTo>
                  <a:cubicBezTo>
                    <a:pt x="1409" y="1141"/>
                    <a:pt x="2808" y="205"/>
                    <a:pt x="4363" y="205"/>
                  </a:cubicBezTo>
                  <a:close/>
                  <a:moveTo>
                    <a:pt x="4368" y="0"/>
                  </a:moveTo>
                  <a:cubicBezTo>
                    <a:pt x="3314" y="0"/>
                    <a:pt x="2278" y="411"/>
                    <a:pt x="1502" y="1184"/>
                  </a:cubicBezTo>
                  <a:cubicBezTo>
                    <a:pt x="346" y="2340"/>
                    <a:pt x="0" y="4080"/>
                    <a:pt x="624" y="5596"/>
                  </a:cubicBezTo>
                  <a:cubicBezTo>
                    <a:pt x="1253" y="7107"/>
                    <a:pt x="2725" y="8091"/>
                    <a:pt x="4363" y="8091"/>
                  </a:cubicBezTo>
                  <a:cubicBezTo>
                    <a:pt x="6600" y="8091"/>
                    <a:pt x="8408" y="6278"/>
                    <a:pt x="8408" y="4046"/>
                  </a:cubicBezTo>
                  <a:cubicBezTo>
                    <a:pt x="8408" y="2408"/>
                    <a:pt x="7424" y="931"/>
                    <a:pt x="5913" y="307"/>
                  </a:cubicBezTo>
                  <a:cubicBezTo>
                    <a:pt x="5413" y="101"/>
                    <a:pt x="4888" y="0"/>
                    <a:pt x="4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 rot="860262">
              <a:off x="7676884" y="854446"/>
              <a:ext cx="231211" cy="222528"/>
            </a:xfrm>
            <a:custGeom>
              <a:rect b="b" l="l" r="r" t="t"/>
              <a:pathLst>
                <a:path extrusionOk="0" h="7099" w="7376">
                  <a:moveTo>
                    <a:pt x="3822" y="206"/>
                  </a:moveTo>
                  <a:cubicBezTo>
                    <a:pt x="5669" y="206"/>
                    <a:pt x="7166" y="1702"/>
                    <a:pt x="7166" y="3550"/>
                  </a:cubicBezTo>
                  <a:cubicBezTo>
                    <a:pt x="7166" y="4900"/>
                    <a:pt x="6352" y="6118"/>
                    <a:pt x="5104" y="6640"/>
                  </a:cubicBezTo>
                  <a:cubicBezTo>
                    <a:pt x="4690" y="6811"/>
                    <a:pt x="4256" y="6894"/>
                    <a:pt x="3825" y="6894"/>
                  </a:cubicBezTo>
                  <a:cubicBezTo>
                    <a:pt x="2953" y="6894"/>
                    <a:pt x="2097" y="6553"/>
                    <a:pt x="1458" y="5914"/>
                  </a:cubicBezTo>
                  <a:cubicBezTo>
                    <a:pt x="502" y="4958"/>
                    <a:pt x="215" y="3520"/>
                    <a:pt x="732" y="2268"/>
                  </a:cubicBezTo>
                  <a:cubicBezTo>
                    <a:pt x="1248" y="1020"/>
                    <a:pt x="2472" y="206"/>
                    <a:pt x="3822" y="206"/>
                  </a:cubicBezTo>
                  <a:close/>
                  <a:moveTo>
                    <a:pt x="3830" y="1"/>
                  </a:moveTo>
                  <a:cubicBezTo>
                    <a:pt x="2907" y="1"/>
                    <a:pt x="1998" y="361"/>
                    <a:pt x="1316" y="1039"/>
                  </a:cubicBezTo>
                  <a:cubicBezTo>
                    <a:pt x="303" y="2053"/>
                    <a:pt x="0" y="3579"/>
                    <a:pt x="546" y="4905"/>
                  </a:cubicBezTo>
                  <a:cubicBezTo>
                    <a:pt x="1097" y="6230"/>
                    <a:pt x="2389" y="7093"/>
                    <a:pt x="3822" y="7098"/>
                  </a:cubicBezTo>
                  <a:cubicBezTo>
                    <a:pt x="5781" y="7098"/>
                    <a:pt x="7370" y="5509"/>
                    <a:pt x="7375" y="3550"/>
                  </a:cubicBezTo>
                  <a:cubicBezTo>
                    <a:pt x="7370" y="2112"/>
                    <a:pt x="6508" y="820"/>
                    <a:pt x="5182" y="269"/>
                  </a:cubicBezTo>
                  <a:cubicBezTo>
                    <a:pt x="4745" y="89"/>
                    <a:pt x="4286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 rot="860262">
              <a:off x="6185902" y="1549120"/>
              <a:ext cx="461167" cy="909765"/>
            </a:xfrm>
            <a:custGeom>
              <a:rect b="b" l="l" r="r" t="t"/>
              <a:pathLst>
                <a:path extrusionOk="0" h="29023" w="14712">
                  <a:moveTo>
                    <a:pt x="1131" y="1"/>
                  </a:moveTo>
                  <a:lnTo>
                    <a:pt x="936" y="54"/>
                  </a:lnTo>
                  <a:cubicBezTo>
                    <a:pt x="995" y="264"/>
                    <a:pt x="7063" y="20897"/>
                    <a:pt x="8141" y="24070"/>
                  </a:cubicBezTo>
                  <a:cubicBezTo>
                    <a:pt x="8730" y="25810"/>
                    <a:pt x="9237" y="27316"/>
                    <a:pt x="10363" y="27828"/>
                  </a:cubicBezTo>
                  <a:cubicBezTo>
                    <a:pt x="10667" y="27967"/>
                    <a:pt x="11021" y="28037"/>
                    <a:pt x="11432" y="28037"/>
                  </a:cubicBezTo>
                  <a:cubicBezTo>
                    <a:pt x="12155" y="28037"/>
                    <a:pt x="13050" y="27820"/>
                    <a:pt x="14136" y="27384"/>
                  </a:cubicBezTo>
                  <a:lnTo>
                    <a:pt x="14146" y="27380"/>
                  </a:lnTo>
                  <a:lnTo>
                    <a:pt x="14443" y="28096"/>
                  </a:lnTo>
                  <a:lnTo>
                    <a:pt x="14433" y="28101"/>
                  </a:lnTo>
                  <a:cubicBezTo>
                    <a:pt x="13245" y="28581"/>
                    <a:pt x="12273" y="28819"/>
                    <a:pt x="11449" y="28819"/>
                  </a:cubicBezTo>
                  <a:cubicBezTo>
                    <a:pt x="10928" y="28819"/>
                    <a:pt x="10466" y="28724"/>
                    <a:pt x="10046" y="28535"/>
                  </a:cubicBezTo>
                  <a:cubicBezTo>
                    <a:pt x="8613" y="27882"/>
                    <a:pt x="8058" y="26234"/>
                    <a:pt x="7405" y="24318"/>
                  </a:cubicBezTo>
                  <a:cubicBezTo>
                    <a:pt x="6322" y="21121"/>
                    <a:pt x="269" y="532"/>
                    <a:pt x="205" y="327"/>
                  </a:cubicBezTo>
                  <a:cubicBezTo>
                    <a:pt x="200" y="308"/>
                    <a:pt x="195" y="293"/>
                    <a:pt x="191" y="274"/>
                  </a:cubicBezTo>
                  <a:lnTo>
                    <a:pt x="1" y="337"/>
                  </a:lnTo>
                  <a:cubicBezTo>
                    <a:pt x="1" y="357"/>
                    <a:pt x="5" y="371"/>
                    <a:pt x="15" y="386"/>
                  </a:cubicBezTo>
                  <a:cubicBezTo>
                    <a:pt x="74" y="595"/>
                    <a:pt x="6127" y="21184"/>
                    <a:pt x="7214" y="24392"/>
                  </a:cubicBezTo>
                  <a:cubicBezTo>
                    <a:pt x="7877" y="26346"/>
                    <a:pt x="8452" y="28033"/>
                    <a:pt x="9964" y="28725"/>
                  </a:cubicBezTo>
                  <a:cubicBezTo>
                    <a:pt x="10416" y="28920"/>
                    <a:pt x="10906" y="29022"/>
                    <a:pt x="11401" y="29022"/>
                  </a:cubicBezTo>
                  <a:cubicBezTo>
                    <a:pt x="11412" y="29022"/>
                    <a:pt x="11424" y="29022"/>
                    <a:pt x="11436" y="29022"/>
                  </a:cubicBezTo>
                  <a:cubicBezTo>
                    <a:pt x="12289" y="29022"/>
                    <a:pt x="13293" y="28783"/>
                    <a:pt x="14511" y="28291"/>
                  </a:cubicBezTo>
                  <a:lnTo>
                    <a:pt x="14614" y="28247"/>
                  </a:lnTo>
                  <a:lnTo>
                    <a:pt x="14711" y="28208"/>
                  </a:lnTo>
                  <a:lnTo>
                    <a:pt x="14297" y="27204"/>
                  </a:lnTo>
                  <a:lnTo>
                    <a:pt x="14238" y="27121"/>
                  </a:lnTo>
                  <a:lnTo>
                    <a:pt x="14058" y="27194"/>
                  </a:lnTo>
                  <a:cubicBezTo>
                    <a:pt x="12995" y="27620"/>
                    <a:pt x="12127" y="27831"/>
                    <a:pt x="11433" y="27831"/>
                  </a:cubicBezTo>
                  <a:cubicBezTo>
                    <a:pt x="11054" y="27831"/>
                    <a:pt x="10728" y="27768"/>
                    <a:pt x="10451" y="27643"/>
                  </a:cubicBezTo>
                  <a:cubicBezTo>
                    <a:pt x="9403" y="27165"/>
                    <a:pt x="8906" y="25698"/>
                    <a:pt x="8335" y="24007"/>
                  </a:cubicBezTo>
                  <a:cubicBezTo>
                    <a:pt x="7258" y="20838"/>
                    <a:pt x="1190" y="205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 rot="860262">
              <a:off x="6837573" y="1467443"/>
              <a:ext cx="361705" cy="972552"/>
            </a:xfrm>
            <a:custGeom>
              <a:rect b="b" l="l" r="r" t="t"/>
              <a:pathLst>
                <a:path extrusionOk="0" h="31026" w="11539">
                  <a:moveTo>
                    <a:pt x="1093" y="0"/>
                  </a:moveTo>
                  <a:lnTo>
                    <a:pt x="922" y="112"/>
                  </a:lnTo>
                  <a:cubicBezTo>
                    <a:pt x="1000" y="307"/>
                    <a:pt x="8935" y="20243"/>
                    <a:pt x="10066" y="23460"/>
                  </a:cubicBezTo>
                  <a:cubicBezTo>
                    <a:pt x="10739" y="25366"/>
                    <a:pt x="11314" y="27009"/>
                    <a:pt x="10593" y="28403"/>
                  </a:cubicBezTo>
                  <a:cubicBezTo>
                    <a:pt x="10057" y="29436"/>
                    <a:pt x="8867" y="30192"/>
                    <a:pt x="6859" y="30776"/>
                  </a:cubicBezTo>
                  <a:lnTo>
                    <a:pt x="6645" y="30026"/>
                  </a:lnTo>
                  <a:cubicBezTo>
                    <a:pt x="8409" y="29519"/>
                    <a:pt x="9476" y="28866"/>
                    <a:pt x="9901" y="28047"/>
                  </a:cubicBezTo>
                  <a:cubicBezTo>
                    <a:pt x="10471" y="26945"/>
                    <a:pt x="9944" y="25449"/>
                    <a:pt x="9335" y="23719"/>
                  </a:cubicBezTo>
                  <a:cubicBezTo>
                    <a:pt x="8453" y="21213"/>
                    <a:pt x="3364" y="8360"/>
                    <a:pt x="405" y="922"/>
                  </a:cubicBezTo>
                  <a:cubicBezTo>
                    <a:pt x="274" y="595"/>
                    <a:pt x="201" y="400"/>
                    <a:pt x="191" y="376"/>
                  </a:cubicBezTo>
                  <a:lnTo>
                    <a:pt x="181" y="351"/>
                  </a:lnTo>
                  <a:lnTo>
                    <a:pt x="162" y="337"/>
                  </a:lnTo>
                  <a:lnTo>
                    <a:pt x="94" y="415"/>
                  </a:lnTo>
                  <a:lnTo>
                    <a:pt x="1" y="449"/>
                  </a:lnTo>
                  <a:cubicBezTo>
                    <a:pt x="11" y="473"/>
                    <a:pt x="89" y="668"/>
                    <a:pt x="220" y="1000"/>
                  </a:cubicBezTo>
                  <a:cubicBezTo>
                    <a:pt x="5319" y="13838"/>
                    <a:pt x="8492" y="21930"/>
                    <a:pt x="9145" y="23787"/>
                  </a:cubicBezTo>
                  <a:cubicBezTo>
                    <a:pt x="9735" y="25473"/>
                    <a:pt x="10251" y="26931"/>
                    <a:pt x="9720" y="27954"/>
                  </a:cubicBezTo>
                  <a:cubicBezTo>
                    <a:pt x="9311" y="28734"/>
                    <a:pt x="8258" y="29358"/>
                    <a:pt x="6493" y="29860"/>
                  </a:cubicBezTo>
                  <a:lnTo>
                    <a:pt x="6391" y="29889"/>
                  </a:lnTo>
                  <a:lnTo>
                    <a:pt x="6718" y="31025"/>
                  </a:lnTo>
                  <a:lnTo>
                    <a:pt x="6815" y="30996"/>
                  </a:lnTo>
                  <a:cubicBezTo>
                    <a:pt x="8945" y="30396"/>
                    <a:pt x="10198" y="29602"/>
                    <a:pt x="10773" y="28500"/>
                  </a:cubicBezTo>
                  <a:cubicBezTo>
                    <a:pt x="11538" y="27023"/>
                    <a:pt x="10944" y="25342"/>
                    <a:pt x="10261" y="23392"/>
                  </a:cubicBezTo>
                  <a:cubicBezTo>
                    <a:pt x="9130" y="20170"/>
                    <a:pt x="1185" y="229"/>
                    <a:pt x="1112" y="39"/>
                  </a:cubicBezTo>
                  <a:cubicBezTo>
                    <a:pt x="1107" y="25"/>
                    <a:pt x="1098" y="1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 rot="860262">
              <a:off x="6512566" y="2401063"/>
              <a:ext cx="85607" cy="103161"/>
            </a:xfrm>
            <a:custGeom>
              <a:rect b="b" l="l" r="r" t="t"/>
              <a:pathLst>
                <a:path extrusionOk="0" h="3291" w="2731">
                  <a:moveTo>
                    <a:pt x="1073" y="205"/>
                  </a:moveTo>
                  <a:cubicBezTo>
                    <a:pt x="1380" y="205"/>
                    <a:pt x="1663" y="395"/>
                    <a:pt x="1780" y="683"/>
                  </a:cubicBezTo>
                  <a:lnTo>
                    <a:pt x="2336" y="2028"/>
                  </a:lnTo>
                  <a:cubicBezTo>
                    <a:pt x="2496" y="2418"/>
                    <a:pt x="2311" y="2866"/>
                    <a:pt x="1921" y="3027"/>
                  </a:cubicBezTo>
                  <a:cubicBezTo>
                    <a:pt x="1858" y="3056"/>
                    <a:pt x="1795" y="3071"/>
                    <a:pt x="1726" y="3081"/>
                  </a:cubicBezTo>
                  <a:cubicBezTo>
                    <a:pt x="1693" y="3085"/>
                    <a:pt x="1660" y="3087"/>
                    <a:pt x="1627" y="3087"/>
                  </a:cubicBezTo>
                  <a:cubicBezTo>
                    <a:pt x="1319" y="3087"/>
                    <a:pt x="1036" y="2904"/>
                    <a:pt x="917" y="2613"/>
                  </a:cubicBezTo>
                  <a:lnTo>
                    <a:pt x="357" y="1267"/>
                  </a:lnTo>
                  <a:cubicBezTo>
                    <a:pt x="225" y="946"/>
                    <a:pt x="327" y="570"/>
                    <a:pt x="605" y="361"/>
                  </a:cubicBezTo>
                  <a:cubicBezTo>
                    <a:pt x="659" y="322"/>
                    <a:pt x="717" y="288"/>
                    <a:pt x="776" y="263"/>
                  </a:cubicBezTo>
                  <a:cubicBezTo>
                    <a:pt x="868" y="224"/>
                    <a:pt x="966" y="205"/>
                    <a:pt x="1068" y="205"/>
                  </a:cubicBezTo>
                  <a:close/>
                  <a:moveTo>
                    <a:pt x="1068" y="0"/>
                  </a:moveTo>
                  <a:cubicBezTo>
                    <a:pt x="942" y="0"/>
                    <a:pt x="815" y="25"/>
                    <a:pt x="698" y="73"/>
                  </a:cubicBezTo>
                  <a:cubicBezTo>
                    <a:pt x="620" y="107"/>
                    <a:pt x="547" y="146"/>
                    <a:pt x="483" y="200"/>
                  </a:cubicBezTo>
                  <a:cubicBezTo>
                    <a:pt x="128" y="463"/>
                    <a:pt x="1" y="936"/>
                    <a:pt x="171" y="1345"/>
                  </a:cubicBezTo>
                  <a:lnTo>
                    <a:pt x="727" y="2691"/>
                  </a:lnTo>
                  <a:cubicBezTo>
                    <a:pt x="878" y="3056"/>
                    <a:pt x="1234" y="3290"/>
                    <a:pt x="1629" y="3290"/>
                  </a:cubicBezTo>
                  <a:cubicBezTo>
                    <a:pt x="1668" y="3290"/>
                    <a:pt x="1712" y="3290"/>
                    <a:pt x="1751" y="3285"/>
                  </a:cubicBezTo>
                  <a:cubicBezTo>
                    <a:pt x="1838" y="3271"/>
                    <a:pt x="1916" y="3251"/>
                    <a:pt x="1994" y="3217"/>
                  </a:cubicBezTo>
                  <a:cubicBezTo>
                    <a:pt x="2492" y="3012"/>
                    <a:pt x="2730" y="2447"/>
                    <a:pt x="2526" y="1950"/>
                  </a:cubicBezTo>
                  <a:lnTo>
                    <a:pt x="1970" y="605"/>
                  </a:lnTo>
                  <a:cubicBezTo>
                    <a:pt x="1819" y="239"/>
                    <a:pt x="1463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 rot="860262">
              <a:off x="6526180" y="2406856"/>
              <a:ext cx="43415" cy="93412"/>
            </a:xfrm>
            <a:custGeom>
              <a:rect b="b" l="l" r="r" t="t"/>
              <a:pathLst>
                <a:path extrusionOk="0" h="2980" w="1385">
                  <a:moveTo>
                    <a:pt x="190" y="1"/>
                  </a:moveTo>
                  <a:lnTo>
                    <a:pt x="0" y="79"/>
                  </a:lnTo>
                  <a:lnTo>
                    <a:pt x="1199" y="2979"/>
                  </a:lnTo>
                  <a:lnTo>
                    <a:pt x="1385" y="290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 rot="860262">
              <a:off x="6861239" y="2367251"/>
              <a:ext cx="79024" cy="104854"/>
            </a:xfrm>
            <a:custGeom>
              <a:rect b="b" l="l" r="r" t="t"/>
              <a:pathLst>
                <a:path extrusionOk="0" h="3345" w="2521">
                  <a:moveTo>
                    <a:pt x="1083" y="201"/>
                  </a:moveTo>
                  <a:cubicBezTo>
                    <a:pt x="1429" y="201"/>
                    <a:pt x="1731" y="435"/>
                    <a:pt x="1819" y="766"/>
                  </a:cubicBezTo>
                  <a:lnTo>
                    <a:pt x="2213" y="2165"/>
                  </a:lnTo>
                  <a:cubicBezTo>
                    <a:pt x="2306" y="2501"/>
                    <a:pt x="2160" y="2857"/>
                    <a:pt x="1858" y="3033"/>
                  </a:cubicBezTo>
                  <a:cubicBezTo>
                    <a:pt x="1804" y="3067"/>
                    <a:pt x="1741" y="3096"/>
                    <a:pt x="1677" y="3111"/>
                  </a:cubicBezTo>
                  <a:cubicBezTo>
                    <a:pt x="1609" y="3130"/>
                    <a:pt x="1541" y="3140"/>
                    <a:pt x="1472" y="3140"/>
                  </a:cubicBezTo>
                  <a:cubicBezTo>
                    <a:pt x="1126" y="3140"/>
                    <a:pt x="824" y="2911"/>
                    <a:pt x="732" y="2574"/>
                  </a:cubicBezTo>
                  <a:lnTo>
                    <a:pt x="342" y="1176"/>
                  </a:lnTo>
                  <a:cubicBezTo>
                    <a:pt x="230" y="766"/>
                    <a:pt x="468" y="342"/>
                    <a:pt x="873" y="230"/>
                  </a:cubicBezTo>
                  <a:cubicBezTo>
                    <a:pt x="936" y="210"/>
                    <a:pt x="1005" y="201"/>
                    <a:pt x="1068" y="201"/>
                  </a:cubicBezTo>
                  <a:close/>
                  <a:moveTo>
                    <a:pt x="1085" y="1"/>
                  </a:moveTo>
                  <a:cubicBezTo>
                    <a:pt x="1077" y="1"/>
                    <a:pt x="1070" y="1"/>
                    <a:pt x="1063" y="1"/>
                  </a:cubicBezTo>
                  <a:cubicBezTo>
                    <a:pt x="980" y="1"/>
                    <a:pt x="897" y="11"/>
                    <a:pt x="819" y="35"/>
                  </a:cubicBezTo>
                  <a:cubicBezTo>
                    <a:pt x="303" y="181"/>
                    <a:pt x="0" y="712"/>
                    <a:pt x="142" y="1234"/>
                  </a:cubicBezTo>
                  <a:lnTo>
                    <a:pt x="532" y="2633"/>
                  </a:lnTo>
                  <a:cubicBezTo>
                    <a:pt x="649" y="3052"/>
                    <a:pt x="1034" y="3345"/>
                    <a:pt x="1472" y="3345"/>
                  </a:cubicBezTo>
                  <a:cubicBezTo>
                    <a:pt x="1560" y="3345"/>
                    <a:pt x="1648" y="3335"/>
                    <a:pt x="1731" y="3310"/>
                  </a:cubicBezTo>
                  <a:cubicBezTo>
                    <a:pt x="1814" y="3286"/>
                    <a:pt x="1887" y="3252"/>
                    <a:pt x="1960" y="3208"/>
                  </a:cubicBezTo>
                  <a:cubicBezTo>
                    <a:pt x="2340" y="2989"/>
                    <a:pt x="2520" y="2535"/>
                    <a:pt x="2408" y="2111"/>
                  </a:cubicBezTo>
                  <a:lnTo>
                    <a:pt x="2014" y="712"/>
                  </a:lnTo>
                  <a:cubicBezTo>
                    <a:pt x="1898" y="291"/>
                    <a:pt x="1519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 rot="860262">
              <a:off x="6891856" y="2371528"/>
              <a:ext cx="32569" cy="96453"/>
            </a:xfrm>
            <a:custGeom>
              <a:rect b="b" l="l" r="r" t="t"/>
              <a:pathLst>
                <a:path extrusionOk="0" h="3077" w="1039">
                  <a:moveTo>
                    <a:pt x="195" y="1"/>
                  </a:moveTo>
                  <a:lnTo>
                    <a:pt x="0" y="54"/>
                  </a:lnTo>
                  <a:lnTo>
                    <a:pt x="844" y="3077"/>
                  </a:lnTo>
                  <a:lnTo>
                    <a:pt x="1039" y="302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 rot="860262">
              <a:off x="6616056" y="555752"/>
              <a:ext cx="48461" cy="187075"/>
            </a:xfrm>
            <a:custGeom>
              <a:rect b="b" l="l" r="r" t="t"/>
              <a:pathLst>
                <a:path extrusionOk="0" h="5968" w="1546">
                  <a:moveTo>
                    <a:pt x="366" y="1"/>
                  </a:moveTo>
                  <a:lnTo>
                    <a:pt x="346" y="25"/>
                  </a:lnTo>
                  <a:lnTo>
                    <a:pt x="342" y="55"/>
                  </a:lnTo>
                  <a:cubicBezTo>
                    <a:pt x="0" y="2116"/>
                    <a:pt x="1297" y="5811"/>
                    <a:pt x="1355" y="5967"/>
                  </a:cubicBezTo>
                  <a:lnTo>
                    <a:pt x="1545" y="5894"/>
                  </a:lnTo>
                  <a:cubicBezTo>
                    <a:pt x="1531" y="5855"/>
                    <a:pt x="210" y="2092"/>
                    <a:pt x="541" y="84"/>
                  </a:cubicBezTo>
                  <a:lnTo>
                    <a:pt x="537" y="84"/>
                  </a:lnTo>
                  <a:lnTo>
                    <a:pt x="546" y="64"/>
                  </a:lnTo>
                  <a:lnTo>
                    <a:pt x="434" y="64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 rot="860262">
              <a:off x="7387435" y="410898"/>
              <a:ext cx="144569" cy="151466"/>
            </a:xfrm>
            <a:custGeom>
              <a:rect b="b" l="l" r="r" t="t"/>
              <a:pathLst>
                <a:path extrusionOk="0" h="4832" w="4612">
                  <a:moveTo>
                    <a:pt x="84" y="1"/>
                  </a:moveTo>
                  <a:lnTo>
                    <a:pt x="1" y="191"/>
                  </a:lnTo>
                  <a:cubicBezTo>
                    <a:pt x="84" y="225"/>
                    <a:pt x="166" y="264"/>
                    <a:pt x="244" y="303"/>
                  </a:cubicBezTo>
                  <a:cubicBezTo>
                    <a:pt x="2594" y="1502"/>
                    <a:pt x="4417" y="4797"/>
                    <a:pt x="4436" y="4831"/>
                  </a:cubicBezTo>
                  <a:lnTo>
                    <a:pt x="4612" y="4734"/>
                  </a:lnTo>
                  <a:cubicBezTo>
                    <a:pt x="4592" y="4700"/>
                    <a:pt x="2740" y="1346"/>
                    <a:pt x="337" y="123"/>
                  </a:cubicBezTo>
                  <a:cubicBezTo>
                    <a:pt x="254" y="79"/>
                    <a:pt x="166" y="4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 rot="860262">
              <a:off x="7136748" y="254821"/>
              <a:ext cx="128050" cy="120589"/>
            </a:xfrm>
            <a:custGeom>
              <a:rect b="b" l="l" r="r" t="t"/>
              <a:pathLst>
                <a:path extrusionOk="0" h="3847" w="4085">
                  <a:moveTo>
                    <a:pt x="2018" y="415"/>
                  </a:moveTo>
                  <a:cubicBezTo>
                    <a:pt x="2847" y="415"/>
                    <a:pt x="3520" y="1087"/>
                    <a:pt x="3520" y="1921"/>
                  </a:cubicBezTo>
                  <a:cubicBezTo>
                    <a:pt x="3523" y="2828"/>
                    <a:pt x="2780" y="3432"/>
                    <a:pt x="2004" y="3432"/>
                  </a:cubicBezTo>
                  <a:cubicBezTo>
                    <a:pt x="1635" y="3432"/>
                    <a:pt x="1258" y="3295"/>
                    <a:pt x="951" y="2988"/>
                  </a:cubicBezTo>
                  <a:cubicBezTo>
                    <a:pt x="0" y="2038"/>
                    <a:pt x="673" y="415"/>
                    <a:pt x="2013" y="415"/>
                  </a:cubicBezTo>
                  <a:close/>
                  <a:moveTo>
                    <a:pt x="2013" y="1"/>
                  </a:moveTo>
                  <a:cubicBezTo>
                    <a:pt x="1767" y="1"/>
                    <a:pt x="1519" y="48"/>
                    <a:pt x="1282" y="147"/>
                  </a:cubicBezTo>
                  <a:cubicBezTo>
                    <a:pt x="561" y="444"/>
                    <a:pt x="93" y="1146"/>
                    <a:pt x="93" y="1921"/>
                  </a:cubicBezTo>
                  <a:cubicBezTo>
                    <a:pt x="93" y="2983"/>
                    <a:pt x="951" y="3841"/>
                    <a:pt x="2013" y="3846"/>
                  </a:cubicBezTo>
                  <a:cubicBezTo>
                    <a:pt x="2793" y="3846"/>
                    <a:pt x="3490" y="3378"/>
                    <a:pt x="3788" y="2657"/>
                  </a:cubicBezTo>
                  <a:cubicBezTo>
                    <a:pt x="4085" y="1940"/>
                    <a:pt x="3924" y="1116"/>
                    <a:pt x="3373" y="566"/>
                  </a:cubicBezTo>
                  <a:cubicBezTo>
                    <a:pt x="3004" y="197"/>
                    <a:pt x="2513" y="1"/>
                    <a:pt x="2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 rot="860262">
              <a:off x="7152418" y="269560"/>
              <a:ext cx="110496" cy="94635"/>
            </a:xfrm>
            <a:custGeom>
              <a:rect b="b" l="l" r="r" t="t"/>
              <a:pathLst>
                <a:path extrusionOk="0" h="3019" w="3525">
                  <a:moveTo>
                    <a:pt x="1511" y="1"/>
                  </a:moveTo>
                  <a:cubicBezTo>
                    <a:pt x="678" y="1"/>
                    <a:pt x="0" y="673"/>
                    <a:pt x="0" y="1507"/>
                  </a:cubicBezTo>
                  <a:cubicBezTo>
                    <a:pt x="0" y="2414"/>
                    <a:pt x="745" y="3018"/>
                    <a:pt x="1520" y="3018"/>
                  </a:cubicBezTo>
                  <a:cubicBezTo>
                    <a:pt x="1890" y="3018"/>
                    <a:pt x="2267" y="2881"/>
                    <a:pt x="2574" y="2574"/>
                  </a:cubicBezTo>
                  <a:cubicBezTo>
                    <a:pt x="3524" y="1624"/>
                    <a:pt x="2852" y="1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 rot="860262">
              <a:off x="7012924" y="502583"/>
              <a:ext cx="269704" cy="33039"/>
            </a:xfrm>
            <a:custGeom>
              <a:rect b="b" l="l" r="r" t="t"/>
              <a:pathLst>
                <a:path extrusionOk="0" h="1054" w="8604">
                  <a:moveTo>
                    <a:pt x="0" y="1"/>
                  </a:moveTo>
                  <a:lnTo>
                    <a:pt x="0" y="1054"/>
                  </a:lnTo>
                  <a:lnTo>
                    <a:pt x="8603" y="1054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 rot="860262">
              <a:off x="7028589" y="444055"/>
              <a:ext cx="269704" cy="27522"/>
            </a:xfrm>
            <a:custGeom>
              <a:rect b="b" l="l" r="r" t="t"/>
              <a:pathLst>
                <a:path extrusionOk="0" h="878" w="8604">
                  <a:moveTo>
                    <a:pt x="0" y="1"/>
                  </a:moveTo>
                  <a:lnTo>
                    <a:pt x="0" y="878"/>
                  </a:lnTo>
                  <a:lnTo>
                    <a:pt x="8603" y="878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 rot="860262">
              <a:off x="7006284" y="534755"/>
              <a:ext cx="269704" cy="20657"/>
            </a:xfrm>
            <a:custGeom>
              <a:rect b="b" l="l" r="r" t="t"/>
              <a:pathLst>
                <a:path extrusionOk="0" h="659" w="8604">
                  <a:moveTo>
                    <a:pt x="0" y="1"/>
                  </a:moveTo>
                  <a:lnTo>
                    <a:pt x="0" y="659"/>
                  </a:lnTo>
                  <a:lnTo>
                    <a:pt x="8603" y="659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 rot="860262">
              <a:off x="7021098" y="470603"/>
              <a:ext cx="269704" cy="33039"/>
            </a:xfrm>
            <a:custGeom>
              <a:rect b="b" l="l" r="r" t="t"/>
              <a:pathLst>
                <a:path extrusionOk="0" h="1054" w="8604">
                  <a:moveTo>
                    <a:pt x="0" y="1"/>
                  </a:moveTo>
                  <a:lnTo>
                    <a:pt x="0" y="1054"/>
                  </a:lnTo>
                  <a:lnTo>
                    <a:pt x="8603" y="1054"/>
                  </a:lnTo>
                  <a:lnTo>
                    <a:pt x="8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 rot="860262">
              <a:off x="6683146" y="214244"/>
              <a:ext cx="955437" cy="507309"/>
            </a:xfrm>
            <a:custGeom>
              <a:rect b="b" l="l" r="r" t="t"/>
              <a:pathLst>
                <a:path extrusionOk="0" h="16184" w="30480">
                  <a:moveTo>
                    <a:pt x="15242" y="1131"/>
                  </a:moveTo>
                  <a:cubicBezTo>
                    <a:pt x="15490" y="1131"/>
                    <a:pt x="15740" y="1179"/>
                    <a:pt x="15978" y="1278"/>
                  </a:cubicBezTo>
                  <a:cubicBezTo>
                    <a:pt x="16695" y="1575"/>
                    <a:pt x="17163" y="2272"/>
                    <a:pt x="17163" y="3052"/>
                  </a:cubicBezTo>
                  <a:cubicBezTo>
                    <a:pt x="17163" y="4109"/>
                    <a:pt x="16300" y="4972"/>
                    <a:pt x="15242" y="4972"/>
                  </a:cubicBezTo>
                  <a:cubicBezTo>
                    <a:pt x="14467" y="4972"/>
                    <a:pt x="13765" y="4504"/>
                    <a:pt x="13468" y="3788"/>
                  </a:cubicBezTo>
                  <a:cubicBezTo>
                    <a:pt x="13171" y="3071"/>
                    <a:pt x="13332" y="2243"/>
                    <a:pt x="13882" y="1692"/>
                  </a:cubicBezTo>
                  <a:cubicBezTo>
                    <a:pt x="14251" y="1327"/>
                    <a:pt x="14742" y="1131"/>
                    <a:pt x="15242" y="1131"/>
                  </a:cubicBezTo>
                  <a:close/>
                  <a:moveTo>
                    <a:pt x="19541" y="7322"/>
                  </a:moveTo>
                  <a:lnTo>
                    <a:pt x="19541" y="10963"/>
                  </a:lnTo>
                  <a:lnTo>
                    <a:pt x="10943" y="10963"/>
                  </a:lnTo>
                  <a:lnTo>
                    <a:pt x="10943" y="7322"/>
                  </a:lnTo>
                  <a:close/>
                  <a:moveTo>
                    <a:pt x="15242" y="0"/>
                  </a:moveTo>
                  <a:cubicBezTo>
                    <a:pt x="14204" y="0"/>
                    <a:pt x="12747" y="834"/>
                    <a:pt x="12332" y="2910"/>
                  </a:cubicBezTo>
                  <a:cubicBezTo>
                    <a:pt x="11918" y="4987"/>
                    <a:pt x="10353" y="6444"/>
                    <a:pt x="8584" y="6859"/>
                  </a:cubicBezTo>
                  <a:lnTo>
                    <a:pt x="8584" y="10119"/>
                  </a:lnTo>
                  <a:cubicBezTo>
                    <a:pt x="8189" y="10207"/>
                    <a:pt x="7799" y="10295"/>
                    <a:pt x="7404" y="10378"/>
                  </a:cubicBezTo>
                  <a:cubicBezTo>
                    <a:pt x="7234" y="10417"/>
                    <a:pt x="7058" y="10456"/>
                    <a:pt x="6888" y="10490"/>
                  </a:cubicBezTo>
                  <a:cubicBezTo>
                    <a:pt x="6274" y="10626"/>
                    <a:pt x="5659" y="10753"/>
                    <a:pt x="5050" y="10880"/>
                  </a:cubicBezTo>
                  <a:cubicBezTo>
                    <a:pt x="4183" y="11060"/>
                    <a:pt x="3266" y="11148"/>
                    <a:pt x="2438" y="11445"/>
                  </a:cubicBezTo>
                  <a:cubicBezTo>
                    <a:pt x="1970" y="11611"/>
                    <a:pt x="1589" y="11806"/>
                    <a:pt x="1253" y="12176"/>
                  </a:cubicBezTo>
                  <a:cubicBezTo>
                    <a:pt x="1219" y="12215"/>
                    <a:pt x="1185" y="12259"/>
                    <a:pt x="1151" y="12293"/>
                  </a:cubicBezTo>
                  <a:cubicBezTo>
                    <a:pt x="922" y="12581"/>
                    <a:pt x="722" y="12893"/>
                    <a:pt x="561" y="13224"/>
                  </a:cubicBezTo>
                  <a:cubicBezTo>
                    <a:pt x="249" y="13853"/>
                    <a:pt x="0" y="14589"/>
                    <a:pt x="0" y="15296"/>
                  </a:cubicBezTo>
                  <a:cubicBezTo>
                    <a:pt x="0" y="16054"/>
                    <a:pt x="250" y="16181"/>
                    <a:pt x="1293" y="16181"/>
                  </a:cubicBezTo>
                  <a:cubicBezTo>
                    <a:pt x="1818" y="16181"/>
                    <a:pt x="2546" y="16149"/>
                    <a:pt x="3544" y="16149"/>
                  </a:cubicBezTo>
                  <a:cubicBezTo>
                    <a:pt x="6522" y="16149"/>
                    <a:pt x="15242" y="16183"/>
                    <a:pt x="15242" y="16183"/>
                  </a:cubicBezTo>
                  <a:cubicBezTo>
                    <a:pt x="15242" y="16183"/>
                    <a:pt x="23957" y="16149"/>
                    <a:pt x="26936" y="16149"/>
                  </a:cubicBezTo>
                  <a:cubicBezTo>
                    <a:pt x="27926" y="16149"/>
                    <a:pt x="28649" y="16180"/>
                    <a:pt x="29173" y="16180"/>
                  </a:cubicBezTo>
                  <a:cubicBezTo>
                    <a:pt x="30227" y="16180"/>
                    <a:pt x="30479" y="16054"/>
                    <a:pt x="30479" y="15296"/>
                  </a:cubicBezTo>
                  <a:cubicBezTo>
                    <a:pt x="30479" y="14584"/>
                    <a:pt x="30231" y="13853"/>
                    <a:pt x="29919" y="13224"/>
                  </a:cubicBezTo>
                  <a:cubicBezTo>
                    <a:pt x="29758" y="12893"/>
                    <a:pt x="29563" y="12581"/>
                    <a:pt x="29329" y="12293"/>
                  </a:cubicBezTo>
                  <a:cubicBezTo>
                    <a:pt x="29295" y="12259"/>
                    <a:pt x="29261" y="12215"/>
                    <a:pt x="29227" y="12176"/>
                  </a:cubicBezTo>
                  <a:cubicBezTo>
                    <a:pt x="28895" y="11811"/>
                    <a:pt x="28510" y="11611"/>
                    <a:pt x="28042" y="11445"/>
                  </a:cubicBezTo>
                  <a:cubicBezTo>
                    <a:pt x="27730" y="11338"/>
                    <a:pt x="27408" y="11245"/>
                    <a:pt x="27082" y="11182"/>
                  </a:cubicBezTo>
                  <a:cubicBezTo>
                    <a:pt x="26536" y="11065"/>
                    <a:pt x="25971" y="10987"/>
                    <a:pt x="25429" y="10880"/>
                  </a:cubicBezTo>
                  <a:cubicBezTo>
                    <a:pt x="24645" y="10719"/>
                    <a:pt x="23860" y="10548"/>
                    <a:pt x="23075" y="10378"/>
                  </a:cubicBezTo>
                  <a:cubicBezTo>
                    <a:pt x="22685" y="10295"/>
                    <a:pt x="22290" y="10207"/>
                    <a:pt x="21901" y="10119"/>
                  </a:cubicBezTo>
                  <a:lnTo>
                    <a:pt x="21901" y="6859"/>
                  </a:lnTo>
                  <a:cubicBezTo>
                    <a:pt x="20126" y="6444"/>
                    <a:pt x="18567" y="4987"/>
                    <a:pt x="18147" y="2910"/>
                  </a:cubicBezTo>
                  <a:cubicBezTo>
                    <a:pt x="17733" y="829"/>
                    <a:pt x="16280" y="0"/>
                    <a:pt x="15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 rot="860262">
              <a:off x="6687456" y="151515"/>
              <a:ext cx="481010" cy="513547"/>
            </a:xfrm>
            <a:custGeom>
              <a:rect b="b" l="l" r="r" t="t"/>
              <a:pathLst>
                <a:path extrusionOk="0" h="16383" w="15345">
                  <a:moveTo>
                    <a:pt x="15339" y="0"/>
                  </a:moveTo>
                  <a:cubicBezTo>
                    <a:pt x="14179" y="0"/>
                    <a:pt x="12746" y="936"/>
                    <a:pt x="12332" y="2993"/>
                  </a:cubicBezTo>
                  <a:cubicBezTo>
                    <a:pt x="11952" y="4913"/>
                    <a:pt x="10509" y="6429"/>
                    <a:pt x="8662" y="6863"/>
                  </a:cubicBezTo>
                  <a:lnTo>
                    <a:pt x="8584" y="6878"/>
                  </a:lnTo>
                  <a:lnTo>
                    <a:pt x="8584" y="10139"/>
                  </a:lnTo>
                  <a:cubicBezTo>
                    <a:pt x="8218" y="10217"/>
                    <a:pt x="7853" y="10299"/>
                    <a:pt x="7487" y="10377"/>
                  </a:cubicBezTo>
                  <a:lnTo>
                    <a:pt x="6965" y="10490"/>
                  </a:lnTo>
                  <a:cubicBezTo>
                    <a:pt x="6351" y="10626"/>
                    <a:pt x="5742" y="10753"/>
                    <a:pt x="5128" y="10879"/>
                  </a:cubicBezTo>
                  <a:cubicBezTo>
                    <a:pt x="4869" y="10933"/>
                    <a:pt x="4606" y="10977"/>
                    <a:pt x="4338" y="11021"/>
                  </a:cubicBezTo>
                  <a:cubicBezTo>
                    <a:pt x="3724" y="11128"/>
                    <a:pt x="3090" y="11240"/>
                    <a:pt x="2505" y="11450"/>
                  </a:cubicBezTo>
                  <a:cubicBezTo>
                    <a:pt x="2091" y="11596"/>
                    <a:pt x="1657" y="11791"/>
                    <a:pt x="1277" y="12210"/>
                  </a:cubicBezTo>
                  <a:cubicBezTo>
                    <a:pt x="1243" y="12249"/>
                    <a:pt x="1209" y="12293"/>
                    <a:pt x="1175" y="12332"/>
                  </a:cubicBezTo>
                  <a:cubicBezTo>
                    <a:pt x="936" y="12624"/>
                    <a:pt x="736" y="12946"/>
                    <a:pt x="570" y="13282"/>
                  </a:cubicBezTo>
                  <a:cubicBezTo>
                    <a:pt x="195" y="14053"/>
                    <a:pt x="0" y="14764"/>
                    <a:pt x="0" y="15398"/>
                  </a:cubicBezTo>
                  <a:cubicBezTo>
                    <a:pt x="0" y="15773"/>
                    <a:pt x="63" y="15993"/>
                    <a:pt x="215" y="16139"/>
                  </a:cubicBezTo>
                  <a:cubicBezTo>
                    <a:pt x="419" y="16339"/>
                    <a:pt x="760" y="16383"/>
                    <a:pt x="1399" y="16383"/>
                  </a:cubicBezTo>
                  <a:cubicBezTo>
                    <a:pt x="1623" y="16383"/>
                    <a:pt x="1882" y="16378"/>
                    <a:pt x="2184" y="16373"/>
                  </a:cubicBezTo>
                  <a:cubicBezTo>
                    <a:pt x="2603" y="16363"/>
                    <a:pt x="3076" y="16353"/>
                    <a:pt x="3651" y="16353"/>
                  </a:cubicBezTo>
                  <a:cubicBezTo>
                    <a:pt x="6595" y="16353"/>
                    <a:pt x="15257" y="16383"/>
                    <a:pt x="15344" y="16383"/>
                  </a:cubicBezTo>
                  <a:lnTo>
                    <a:pt x="15344" y="16178"/>
                  </a:lnTo>
                  <a:cubicBezTo>
                    <a:pt x="15257" y="16178"/>
                    <a:pt x="6595" y="16149"/>
                    <a:pt x="3651" y="16149"/>
                  </a:cubicBezTo>
                  <a:cubicBezTo>
                    <a:pt x="3071" y="16149"/>
                    <a:pt x="2579" y="16158"/>
                    <a:pt x="2179" y="16168"/>
                  </a:cubicBezTo>
                  <a:cubicBezTo>
                    <a:pt x="1893" y="16173"/>
                    <a:pt x="1642" y="16178"/>
                    <a:pt x="1424" y="16178"/>
                  </a:cubicBezTo>
                  <a:cubicBezTo>
                    <a:pt x="855" y="16178"/>
                    <a:pt x="511" y="16144"/>
                    <a:pt x="356" y="15993"/>
                  </a:cubicBezTo>
                  <a:cubicBezTo>
                    <a:pt x="249" y="15885"/>
                    <a:pt x="205" y="15710"/>
                    <a:pt x="205" y="15398"/>
                  </a:cubicBezTo>
                  <a:cubicBezTo>
                    <a:pt x="205" y="14794"/>
                    <a:pt x="390" y="14111"/>
                    <a:pt x="756" y="13375"/>
                  </a:cubicBezTo>
                  <a:cubicBezTo>
                    <a:pt x="912" y="13049"/>
                    <a:pt x="1102" y="12746"/>
                    <a:pt x="1331" y="12464"/>
                  </a:cubicBezTo>
                  <a:cubicBezTo>
                    <a:pt x="1360" y="12425"/>
                    <a:pt x="1394" y="12386"/>
                    <a:pt x="1428" y="12347"/>
                  </a:cubicBezTo>
                  <a:cubicBezTo>
                    <a:pt x="1779" y="11962"/>
                    <a:pt x="2184" y="11781"/>
                    <a:pt x="2574" y="11640"/>
                  </a:cubicBezTo>
                  <a:cubicBezTo>
                    <a:pt x="3144" y="11435"/>
                    <a:pt x="3768" y="11328"/>
                    <a:pt x="4372" y="11226"/>
                  </a:cubicBezTo>
                  <a:cubicBezTo>
                    <a:pt x="4635" y="11182"/>
                    <a:pt x="4908" y="11133"/>
                    <a:pt x="5172" y="11079"/>
                  </a:cubicBezTo>
                  <a:cubicBezTo>
                    <a:pt x="5781" y="10953"/>
                    <a:pt x="6400" y="10826"/>
                    <a:pt x="7009" y="10694"/>
                  </a:cubicBezTo>
                  <a:lnTo>
                    <a:pt x="7526" y="10582"/>
                  </a:lnTo>
                  <a:cubicBezTo>
                    <a:pt x="7921" y="10494"/>
                    <a:pt x="8316" y="10412"/>
                    <a:pt x="8706" y="10324"/>
                  </a:cubicBezTo>
                  <a:lnTo>
                    <a:pt x="8783" y="10304"/>
                  </a:lnTo>
                  <a:lnTo>
                    <a:pt x="8783" y="7039"/>
                  </a:lnTo>
                  <a:cubicBezTo>
                    <a:pt x="10675" y="6566"/>
                    <a:pt x="12142" y="5001"/>
                    <a:pt x="12532" y="3032"/>
                  </a:cubicBezTo>
                  <a:cubicBezTo>
                    <a:pt x="12922" y="1087"/>
                    <a:pt x="14262" y="205"/>
                    <a:pt x="15339" y="205"/>
                  </a:cubicBezTo>
                  <a:lnTo>
                    <a:pt x="15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 rot="860262">
              <a:off x="7153451" y="270642"/>
              <a:ext cx="481166" cy="513547"/>
            </a:xfrm>
            <a:custGeom>
              <a:rect b="b" l="l" r="r" t="t"/>
              <a:pathLst>
                <a:path extrusionOk="0" h="16383" w="15350">
                  <a:moveTo>
                    <a:pt x="5" y="0"/>
                  </a:moveTo>
                  <a:lnTo>
                    <a:pt x="5" y="210"/>
                  </a:lnTo>
                  <a:cubicBezTo>
                    <a:pt x="1087" y="210"/>
                    <a:pt x="2428" y="1092"/>
                    <a:pt x="2818" y="3037"/>
                  </a:cubicBezTo>
                  <a:cubicBezTo>
                    <a:pt x="3208" y="5006"/>
                    <a:pt x="4675" y="6571"/>
                    <a:pt x="6561" y="7043"/>
                  </a:cubicBezTo>
                  <a:lnTo>
                    <a:pt x="6561" y="10304"/>
                  </a:lnTo>
                  <a:lnTo>
                    <a:pt x="6644" y="10324"/>
                  </a:lnTo>
                  <a:cubicBezTo>
                    <a:pt x="6966" y="10392"/>
                    <a:pt x="7287" y="10465"/>
                    <a:pt x="7609" y="10533"/>
                  </a:cubicBezTo>
                  <a:lnTo>
                    <a:pt x="7819" y="10582"/>
                  </a:lnTo>
                  <a:cubicBezTo>
                    <a:pt x="8667" y="10767"/>
                    <a:pt x="9437" y="10928"/>
                    <a:pt x="10178" y="11079"/>
                  </a:cubicBezTo>
                  <a:cubicBezTo>
                    <a:pt x="10441" y="11133"/>
                    <a:pt x="10709" y="11182"/>
                    <a:pt x="10977" y="11226"/>
                  </a:cubicBezTo>
                  <a:cubicBezTo>
                    <a:pt x="11255" y="11274"/>
                    <a:pt x="11547" y="11323"/>
                    <a:pt x="11830" y="11382"/>
                  </a:cubicBezTo>
                  <a:cubicBezTo>
                    <a:pt x="12147" y="11445"/>
                    <a:pt x="12464" y="11533"/>
                    <a:pt x="12776" y="11640"/>
                  </a:cubicBezTo>
                  <a:cubicBezTo>
                    <a:pt x="13166" y="11781"/>
                    <a:pt x="13570" y="11962"/>
                    <a:pt x="13916" y="12347"/>
                  </a:cubicBezTo>
                  <a:cubicBezTo>
                    <a:pt x="13950" y="12386"/>
                    <a:pt x="13985" y="12425"/>
                    <a:pt x="14014" y="12464"/>
                  </a:cubicBezTo>
                  <a:cubicBezTo>
                    <a:pt x="14243" y="12746"/>
                    <a:pt x="14433" y="13049"/>
                    <a:pt x="14594" y="13375"/>
                  </a:cubicBezTo>
                  <a:cubicBezTo>
                    <a:pt x="14959" y="14116"/>
                    <a:pt x="15140" y="14794"/>
                    <a:pt x="15140" y="15398"/>
                  </a:cubicBezTo>
                  <a:cubicBezTo>
                    <a:pt x="15140" y="15710"/>
                    <a:pt x="15096" y="15885"/>
                    <a:pt x="14989" y="15993"/>
                  </a:cubicBezTo>
                  <a:cubicBezTo>
                    <a:pt x="14834" y="16143"/>
                    <a:pt x="14496" y="16181"/>
                    <a:pt x="13932" y="16181"/>
                  </a:cubicBezTo>
                  <a:cubicBezTo>
                    <a:pt x="13712" y="16181"/>
                    <a:pt x="13457" y="16175"/>
                    <a:pt x="13166" y="16168"/>
                  </a:cubicBezTo>
                  <a:cubicBezTo>
                    <a:pt x="12771" y="16158"/>
                    <a:pt x="12274" y="16149"/>
                    <a:pt x="11698" y="16149"/>
                  </a:cubicBezTo>
                  <a:cubicBezTo>
                    <a:pt x="8750" y="16149"/>
                    <a:pt x="88" y="16178"/>
                    <a:pt x="0" y="16178"/>
                  </a:cubicBezTo>
                  <a:lnTo>
                    <a:pt x="0" y="16383"/>
                  </a:lnTo>
                  <a:cubicBezTo>
                    <a:pt x="88" y="16383"/>
                    <a:pt x="8750" y="16353"/>
                    <a:pt x="11694" y="16353"/>
                  </a:cubicBezTo>
                  <a:cubicBezTo>
                    <a:pt x="12269" y="16353"/>
                    <a:pt x="12742" y="16363"/>
                    <a:pt x="13161" y="16373"/>
                  </a:cubicBezTo>
                  <a:cubicBezTo>
                    <a:pt x="13458" y="16378"/>
                    <a:pt x="13721" y="16383"/>
                    <a:pt x="13941" y="16383"/>
                  </a:cubicBezTo>
                  <a:cubicBezTo>
                    <a:pt x="14579" y="16383"/>
                    <a:pt x="14925" y="16339"/>
                    <a:pt x="15140" y="16139"/>
                  </a:cubicBezTo>
                  <a:cubicBezTo>
                    <a:pt x="15291" y="15993"/>
                    <a:pt x="15349" y="15773"/>
                    <a:pt x="15349" y="15403"/>
                  </a:cubicBezTo>
                  <a:cubicBezTo>
                    <a:pt x="15349" y="14764"/>
                    <a:pt x="15159" y="14053"/>
                    <a:pt x="14779" y="13287"/>
                  </a:cubicBezTo>
                  <a:cubicBezTo>
                    <a:pt x="14613" y="12946"/>
                    <a:pt x="14413" y="12629"/>
                    <a:pt x="14175" y="12332"/>
                  </a:cubicBezTo>
                  <a:cubicBezTo>
                    <a:pt x="14141" y="12293"/>
                    <a:pt x="14106" y="12254"/>
                    <a:pt x="14072" y="12210"/>
                  </a:cubicBezTo>
                  <a:cubicBezTo>
                    <a:pt x="13697" y="11796"/>
                    <a:pt x="13263" y="11601"/>
                    <a:pt x="12849" y="11450"/>
                  </a:cubicBezTo>
                  <a:cubicBezTo>
                    <a:pt x="12527" y="11338"/>
                    <a:pt x="12205" y="11250"/>
                    <a:pt x="11874" y="11182"/>
                  </a:cubicBezTo>
                  <a:cubicBezTo>
                    <a:pt x="11586" y="11123"/>
                    <a:pt x="11294" y="11074"/>
                    <a:pt x="11011" y="11026"/>
                  </a:cubicBezTo>
                  <a:cubicBezTo>
                    <a:pt x="10743" y="10982"/>
                    <a:pt x="10480" y="10933"/>
                    <a:pt x="10217" y="10879"/>
                  </a:cubicBezTo>
                  <a:cubicBezTo>
                    <a:pt x="9481" y="10728"/>
                    <a:pt x="8711" y="10563"/>
                    <a:pt x="7862" y="10382"/>
                  </a:cubicBezTo>
                  <a:lnTo>
                    <a:pt x="7653" y="10334"/>
                  </a:lnTo>
                  <a:cubicBezTo>
                    <a:pt x="7356" y="10270"/>
                    <a:pt x="7063" y="10207"/>
                    <a:pt x="6766" y="10139"/>
                  </a:cubicBezTo>
                  <a:lnTo>
                    <a:pt x="6766" y="6878"/>
                  </a:lnTo>
                  <a:lnTo>
                    <a:pt x="6688" y="6863"/>
                  </a:lnTo>
                  <a:cubicBezTo>
                    <a:pt x="4845" y="6429"/>
                    <a:pt x="3398" y="4908"/>
                    <a:pt x="3017" y="2993"/>
                  </a:cubicBezTo>
                  <a:cubicBezTo>
                    <a:pt x="2603" y="936"/>
                    <a:pt x="1165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 rot="860262">
              <a:off x="7123847" y="249769"/>
              <a:ext cx="139836" cy="127047"/>
            </a:xfrm>
            <a:custGeom>
              <a:rect b="b" l="l" r="r" t="t"/>
              <a:pathLst>
                <a:path extrusionOk="0" h="4053" w="4461">
                  <a:moveTo>
                    <a:pt x="2437" y="207"/>
                  </a:moveTo>
                  <a:cubicBezTo>
                    <a:pt x="3441" y="207"/>
                    <a:pt x="4255" y="1021"/>
                    <a:pt x="4255" y="2025"/>
                  </a:cubicBezTo>
                  <a:cubicBezTo>
                    <a:pt x="4255" y="2761"/>
                    <a:pt x="3812" y="3424"/>
                    <a:pt x="3129" y="3706"/>
                  </a:cubicBezTo>
                  <a:cubicBezTo>
                    <a:pt x="2905" y="3800"/>
                    <a:pt x="2669" y="3846"/>
                    <a:pt x="2434" y="3846"/>
                  </a:cubicBezTo>
                  <a:cubicBezTo>
                    <a:pt x="1961" y="3846"/>
                    <a:pt x="1494" y="3660"/>
                    <a:pt x="1146" y="3312"/>
                  </a:cubicBezTo>
                  <a:cubicBezTo>
                    <a:pt x="0" y="2166"/>
                    <a:pt x="814" y="207"/>
                    <a:pt x="2437" y="207"/>
                  </a:cubicBezTo>
                  <a:close/>
                  <a:moveTo>
                    <a:pt x="2438" y="0"/>
                  </a:moveTo>
                  <a:cubicBezTo>
                    <a:pt x="1909" y="0"/>
                    <a:pt x="1388" y="207"/>
                    <a:pt x="999" y="597"/>
                  </a:cubicBezTo>
                  <a:cubicBezTo>
                    <a:pt x="424" y="1177"/>
                    <a:pt x="249" y="2044"/>
                    <a:pt x="566" y="2800"/>
                  </a:cubicBezTo>
                  <a:cubicBezTo>
                    <a:pt x="877" y="3560"/>
                    <a:pt x="1618" y="4052"/>
                    <a:pt x="2437" y="4052"/>
                  </a:cubicBezTo>
                  <a:cubicBezTo>
                    <a:pt x="3553" y="4048"/>
                    <a:pt x="4460" y="3141"/>
                    <a:pt x="4460" y="2025"/>
                  </a:cubicBezTo>
                  <a:cubicBezTo>
                    <a:pt x="4460" y="1206"/>
                    <a:pt x="3963" y="470"/>
                    <a:pt x="3207" y="153"/>
                  </a:cubicBezTo>
                  <a:cubicBezTo>
                    <a:pt x="2959" y="50"/>
                    <a:pt x="2697" y="0"/>
                    <a:pt x="2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 rot="860262">
              <a:off x="7132925" y="262252"/>
              <a:ext cx="117831" cy="100935"/>
            </a:xfrm>
            <a:custGeom>
              <a:rect b="b" l="l" r="r" t="t"/>
              <a:pathLst>
                <a:path extrusionOk="0" h="3220" w="3759">
                  <a:moveTo>
                    <a:pt x="2150" y="207"/>
                  </a:moveTo>
                  <a:cubicBezTo>
                    <a:pt x="2925" y="207"/>
                    <a:pt x="3549" y="836"/>
                    <a:pt x="3554" y="1611"/>
                  </a:cubicBezTo>
                  <a:cubicBezTo>
                    <a:pt x="3557" y="2456"/>
                    <a:pt x="2863" y="3019"/>
                    <a:pt x="2139" y="3019"/>
                  </a:cubicBezTo>
                  <a:cubicBezTo>
                    <a:pt x="1794" y="3019"/>
                    <a:pt x="1442" y="2891"/>
                    <a:pt x="1156" y="2605"/>
                  </a:cubicBezTo>
                  <a:cubicBezTo>
                    <a:pt x="274" y="1723"/>
                    <a:pt x="898" y="207"/>
                    <a:pt x="2150" y="207"/>
                  </a:cubicBezTo>
                  <a:close/>
                  <a:moveTo>
                    <a:pt x="2141" y="0"/>
                  </a:moveTo>
                  <a:cubicBezTo>
                    <a:pt x="1746" y="0"/>
                    <a:pt x="1343" y="147"/>
                    <a:pt x="1015" y="475"/>
                  </a:cubicBezTo>
                  <a:cubicBezTo>
                    <a:pt x="1" y="1489"/>
                    <a:pt x="717" y="3219"/>
                    <a:pt x="2150" y="3219"/>
                  </a:cubicBezTo>
                  <a:cubicBezTo>
                    <a:pt x="3037" y="3219"/>
                    <a:pt x="3759" y="2498"/>
                    <a:pt x="3759" y="1611"/>
                  </a:cubicBezTo>
                  <a:cubicBezTo>
                    <a:pt x="3759" y="641"/>
                    <a:pt x="2967" y="0"/>
                    <a:pt x="2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 rot="860262">
              <a:off x="7099747" y="726954"/>
              <a:ext cx="364433" cy="6457"/>
            </a:xfrm>
            <a:custGeom>
              <a:rect b="b" l="l" r="r" t="t"/>
              <a:pathLst>
                <a:path extrusionOk="0" h="206" w="11626">
                  <a:moveTo>
                    <a:pt x="0" y="1"/>
                  </a:moveTo>
                  <a:lnTo>
                    <a:pt x="0" y="206"/>
                  </a:lnTo>
                  <a:lnTo>
                    <a:pt x="2447" y="206"/>
                  </a:lnTo>
                  <a:lnTo>
                    <a:pt x="2447" y="1"/>
                  </a:lnTo>
                  <a:close/>
                  <a:moveTo>
                    <a:pt x="3266" y="1"/>
                  </a:moveTo>
                  <a:lnTo>
                    <a:pt x="3266" y="206"/>
                  </a:lnTo>
                  <a:lnTo>
                    <a:pt x="3875" y="206"/>
                  </a:lnTo>
                  <a:lnTo>
                    <a:pt x="3875" y="1"/>
                  </a:lnTo>
                  <a:close/>
                  <a:moveTo>
                    <a:pt x="6322" y="1"/>
                  </a:moveTo>
                  <a:lnTo>
                    <a:pt x="6322" y="206"/>
                  </a:lnTo>
                  <a:lnTo>
                    <a:pt x="7136" y="206"/>
                  </a:lnTo>
                  <a:lnTo>
                    <a:pt x="7136" y="1"/>
                  </a:lnTo>
                  <a:close/>
                  <a:moveTo>
                    <a:pt x="7750" y="1"/>
                  </a:moveTo>
                  <a:lnTo>
                    <a:pt x="7750" y="206"/>
                  </a:lnTo>
                  <a:lnTo>
                    <a:pt x="10197" y="206"/>
                  </a:lnTo>
                  <a:lnTo>
                    <a:pt x="10202" y="1"/>
                  </a:lnTo>
                  <a:close/>
                  <a:moveTo>
                    <a:pt x="11016" y="1"/>
                  </a:moveTo>
                  <a:lnTo>
                    <a:pt x="11016" y="206"/>
                  </a:lnTo>
                  <a:lnTo>
                    <a:pt x="11625" y="206"/>
                  </a:lnTo>
                  <a:lnTo>
                    <a:pt x="116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 rot="860262">
              <a:off x="7014784" y="439523"/>
              <a:ext cx="275973" cy="120589"/>
            </a:xfrm>
            <a:custGeom>
              <a:rect b="b" l="l" r="r" t="t"/>
              <a:pathLst>
                <a:path extrusionOk="0" h="3847" w="8804">
                  <a:moveTo>
                    <a:pt x="8599" y="205"/>
                  </a:moveTo>
                  <a:lnTo>
                    <a:pt x="8599" y="3646"/>
                  </a:lnTo>
                  <a:lnTo>
                    <a:pt x="201" y="3646"/>
                  </a:lnTo>
                  <a:lnTo>
                    <a:pt x="201" y="205"/>
                  </a:lnTo>
                  <a:close/>
                  <a:moveTo>
                    <a:pt x="1" y="0"/>
                  </a:moveTo>
                  <a:lnTo>
                    <a:pt x="1" y="3846"/>
                  </a:lnTo>
                  <a:lnTo>
                    <a:pt x="8804" y="3846"/>
                  </a:lnTo>
                  <a:lnTo>
                    <a:pt x="88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 rot="860262">
              <a:off x="7025336" y="467939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1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 rot="860262">
              <a:off x="7017162" y="499919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0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 rot="860262">
              <a:off x="7008988" y="531898"/>
              <a:ext cx="269547" cy="6457"/>
            </a:xfrm>
            <a:custGeom>
              <a:rect b="b" l="l" r="r" t="t"/>
              <a:pathLst>
                <a:path extrusionOk="0" h="206" w="8599">
                  <a:moveTo>
                    <a:pt x="0" y="0"/>
                  </a:moveTo>
                  <a:lnTo>
                    <a:pt x="0" y="205"/>
                  </a:lnTo>
                  <a:lnTo>
                    <a:pt x="8598" y="205"/>
                  </a:lnTo>
                  <a:lnTo>
                    <a:pt x="85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77325" lIns="77325" spcFirstLastPara="1" rIns="77325" wrap="square" tIns="773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6" name="Google Shape;1156;p35"/>
          <p:cNvSpPr txBox="1"/>
          <p:nvPr>
            <p:ph type="ctrTitle"/>
          </p:nvPr>
        </p:nvSpPr>
        <p:spPr>
          <a:xfrm>
            <a:off x="621775" y="1825400"/>
            <a:ext cx="5934300" cy="17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Medical School Application</a:t>
            </a:r>
            <a:endParaRPr sz="5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44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OR FALSE</a:t>
            </a: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2438975" y="1956750"/>
            <a:ext cx="4257900" cy="12300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 4.0 GPA and 528 MCAT will get you into any medical school guaranteed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819" name="Google Shape;18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763" y="1551125"/>
            <a:ext cx="2142326" cy="214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44"/>
          <p:cNvSpPr txBox="1"/>
          <p:nvPr/>
        </p:nvSpPr>
        <p:spPr>
          <a:xfrm>
            <a:off x="1287425" y="1432800"/>
            <a:ext cx="65610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Medical schools consider other factors as well, and if you only have a good GPA and MCAT with minimal extracurriculars, you won’t be building a very 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competitive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application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Trade off: More time studying = possible better grades and MCAT score BUT losing time for strengthening other aspects of your application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Also 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highly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dependent on school list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So many students with high stats only apply to top 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tier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schools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21" name="Google Shape;1821;p44"/>
          <p:cNvSpPr txBox="1"/>
          <p:nvPr/>
        </p:nvSpPr>
        <p:spPr>
          <a:xfrm>
            <a:off x="451175" y="1127975"/>
            <a:ext cx="2917800" cy="9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45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</a:t>
            </a:r>
            <a:endParaRPr/>
          </a:p>
        </p:txBody>
      </p:sp>
      <p:sp>
        <p:nvSpPr>
          <p:cNvPr id="1827" name="Google Shape;1827;p45"/>
          <p:cNvSpPr/>
          <p:nvPr/>
        </p:nvSpPr>
        <p:spPr>
          <a:xfrm>
            <a:off x="5167100" y="1284925"/>
            <a:ext cx="3286500" cy="1997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45"/>
          <p:cNvSpPr/>
          <p:nvPr/>
        </p:nvSpPr>
        <p:spPr>
          <a:xfrm>
            <a:off x="508025" y="1240175"/>
            <a:ext cx="4431000" cy="3263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9" name="Google Shape;1829;p45"/>
          <p:cNvSpPr txBox="1"/>
          <p:nvPr/>
        </p:nvSpPr>
        <p:spPr>
          <a:xfrm>
            <a:off x="1598231" y="128492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Importance </a:t>
            </a:r>
            <a:endParaRPr sz="23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30" name="Google Shape;1830;p45"/>
          <p:cNvSpPr txBox="1"/>
          <p:nvPr/>
        </p:nvSpPr>
        <p:spPr>
          <a:xfrm>
            <a:off x="660550" y="2570300"/>
            <a:ext cx="40359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Extremely critical to have </a:t>
            </a:r>
            <a:endParaRPr b="1"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○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They demonstrate hands-on patient care experience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○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Validation of career choice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Minimum amount </a:t>
            </a: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100~150 hours</a:t>
            </a:r>
            <a:endParaRPr b="1"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○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Typically would aim for </a:t>
            </a: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400+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to be a more competitive applicant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○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But quality over quantity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31" name="Google Shape;1831;p45"/>
          <p:cNvSpPr txBox="1"/>
          <p:nvPr/>
        </p:nvSpPr>
        <p:spPr>
          <a:xfrm>
            <a:off x="5685044" y="132967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Examples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32" name="Google Shape;1832;p45"/>
          <p:cNvSpPr txBox="1"/>
          <p:nvPr/>
        </p:nvSpPr>
        <p:spPr>
          <a:xfrm>
            <a:off x="5332400" y="1988050"/>
            <a:ext cx="29559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Certified Nursing Assistant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Phlebotomist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Caretaker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Volunteer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At a hospice, clinic, etc;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33" name="Google Shape;1833;p45"/>
          <p:cNvSpPr/>
          <p:nvPr/>
        </p:nvSpPr>
        <p:spPr>
          <a:xfrm>
            <a:off x="5167100" y="3468800"/>
            <a:ext cx="3286500" cy="10350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45"/>
          <p:cNvSpPr txBox="1"/>
          <p:nvPr/>
        </p:nvSpPr>
        <p:spPr>
          <a:xfrm>
            <a:off x="5332400" y="3747075"/>
            <a:ext cx="2955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Check out our </a:t>
            </a:r>
            <a:r>
              <a:rPr lang="en" sz="1800" u="sng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LinkTree</a:t>
            </a:r>
            <a:r>
              <a:rPr lang="en" sz="18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 for clinical opportunities.</a:t>
            </a:r>
            <a:endParaRPr sz="18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pic>
        <p:nvPicPr>
          <p:cNvPr id="1835" name="Google Shape;18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28763">
            <a:off x="4914239" y="4114933"/>
            <a:ext cx="646099" cy="646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4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1" name="Google Shape;1841;p46"/>
          <p:cNvSpPr/>
          <p:nvPr/>
        </p:nvSpPr>
        <p:spPr>
          <a:xfrm>
            <a:off x="1037450" y="1134725"/>
            <a:ext cx="4863300" cy="15633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46"/>
          <p:cNvSpPr txBox="1"/>
          <p:nvPr/>
        </p:nvSpPr>
        <p:spPr>
          <a:xfrm>
            <a:off x="1677188" y="944727"/>
            <a:ext cx="3211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Importance</a:t>
            </a:r>
            <a:endParaRPr sz="2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43" name="Google Shape;1843;p46"/>
          <p:cNvSpPr/>
          <p:nvPr/>
        </p:nvSpPr>
        <p:spPr>
          <a:xfrm>
            <a:off x="6610998" y="1139988"/>
            <a:ext cx="1675200" cy="403800"/>
          </a:xfrm>
          <a:prstGeom prst="roundRect">
            <a:avLst>
              <a:gd fmla="val 16667" name="adj"/>
            </a:avLst>
          </a:prstGeom>
          <a:solidFill>
            <a:srgbClr val="E3E9ED"/>
          </a:solidFill>
          <a:ln cap="flat" cmpd="sng" w="9525">
            <a:solidFill>
              <a:srgbClr val="FFE5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Look for labs</a:t>
            </a:r>
            <a:endParaRPr b="1" sz="1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44" name="Google Shape;1844;p46"/>
          <p:cNvSpPr/>
          <p:nvPr/>
        </p:nvSpPr>
        <p:spPr>
          <a:xfrm>
            <a:off x="6610998" y="1819313"/>
            <a:ext cx="1675200" cy="4038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Join a lab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45" name="Google Shape;1845;p46"/>
          <p:cNvSpPr/>
          <p:nvPr/>
        </p:nvSpPr>
        <p:spPr>
          <a:xfrm>
            <a:off x="6610998" y="2498638"/>
            <a:ext cx="1675200" cy="4038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Dosis"/>
                <a:ea typeface="Dosis"/>
                <a:cs typeface="Dosis"/>
                <a:sym typeface="Dosis"/>
              </a:rPr>
              <a:t>Training</a:t>
            </a:r>
            <a:endParaRPr b="1" sz="18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46" name="Google Shape;1846;p46"/>
          <p:cNvSpPr/>
          <p:nvPr/>
        </p:nvSpPr>
        <p:spPr>
          <a:xfrm>
            <a:off x="6610998" y="3130263"/>
            <a:ext cx="1675200" cy="572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Dosis"/>
                <a:ea typeface="Dosis"/>
                <a:cs typeface="Dosis"/>
                <a:sym typeface="Dosis"/>
              </a:rPr>
              <a:t>Research project</a:t>
            </a:r>
            <a:endParaRPr b="1" sz="160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47" name="Google Shape;1847;p46"/>
          <p:cNvSpPr/>
          <p:nvPr/>
        </p:nvSpPr>
        <p:spPr>
          <a:xfrm>
            <a:off x="6611000" y="3978375"/>
            <a:ext cx="1675200" cy="707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Dosis"/>
                <a:ea typeface="Dosis"/>
                <a:cs typeface="Dosis"/>
                <a:sym typeface="Dosis"/>
              </a:rPr>
              <a:t>Poster presentation/</a:t>
            </a:r>
            <a:endParaRPr b="1" sz="15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Dosis"/>
                <a:ea typeface="Dosis"/>
                <a:cs typeface="Dosis"/>
                <a:sym typeface="Dosis"/>
              </a:rPr>
              <a:t>Publication</a:t>
            </a:r>
            <a:endParaRPr b="1" sz="1500"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848" name="Google Shape;1848;p46"/>
          <p:cNvCxnSpPr>
            <a:stCxn id="1843" idx="2"/>
            <a:endCxn id="1844" idx="0"/>
          </p:cNvCxnSpPr>
          <p:nvPr/>
        </p:nvCxnSpPr>
        <p:spPr>
          <a:xfrm>
            <a:off x="7448598" y="1543788"/>
            <a:ext cx="0" cy="27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9" name="Google Shape;1849;p46"/>
          <p:cNvCxnSpPr/>
          <p:nvPr/>
        </p:nvCxnSpPr>
        <p:spPr>
          <a:xfrm>
            <a:off x="7448598" y="2199325"/>
            <a:ext cx="0" cy="27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0" name="Google Shape;1850;p46"/>
          <p:cNvCxnSpPr/>
          <p:nvPr/>
        </p:nvCxnSpPr>
        <p:spPr>
          <a:xfrm>
            <a:off x="7448598" y="2902425"/>
            <a:ext cx="0" cy="27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1" name="Google Shape;1851;p46"/>
          <p:cNvCxnSpPr/>
          <p:nvPr/>
        </p:nvCxnSpPr>
        <p:spPr>
          <a:xfrm>
            <a:off x="7448598" y="3702950"/>
            <a:ext cx="0" cy="27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52" name="Google Shape;1852;p46"/>
          <p:cNvSpPr txBox="1"/>
          <p:nvPr/>
        </p:nvSpPr>
        <p:spPr>
          <a:xfrm>
            <a:off x="1057850" y="1632106"/>
            <a:ext cx="47427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Science is the backbone of all medicine.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Thinking and Reasoning Competencies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Aligning </a:t>
            </a: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with institutional values 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53" name="Google Shape;1853;p46"/>
          <p:cNvSpPr/>
          <p:nvPr/>
        </p:nvSpPr>
        <p:spPr>
          <a:xfrm>
            <a:off x="1037450" y="2849375"/>
            <a:ext cx="4863300" cy="19140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54" name="Google Shape;1854;p46"/>
          <p:cNvSpPr txBox="1"/>
          <p:nvPr/>
        </p:nvSpPr>
        <p:spPr>
          <a:xfrm>
            <a:off x="1823438" y="2683129"/>
            <a:ext cx="3211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Misconceptions</a:t>
            </a:r>
            <a:endParaRPr sz="2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55" name="Google Shape;1855;p46"/>
          <p:cNvSpPr txBox="1"/>
          <p:nvPr/>
        </p:nvSpPr>
        <p:spPr>
          <a:xfrm>
            <a:off x="1123246" y="3808827"/>
            <a:ext cx="451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Only STEM/medical lab research counts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56" name="Google Shape;1856;p46"/>
          <p:cNvSpPr txBox="1"/>
          <p:nvPr/>
        </p:nvSpPr>
        <p:spPr>
          <a:xfrm>
            <a:off x="1119938" y="4216760"/>
            <a:ext cx="420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Research only counts if published</a:t>
            </a:r>
            <a:endParaRPr/>
          </a:p>
        </p:txBody>
      </p:sp>
      <p:sp>
        <p:nvSpPr>
          <p:cNvPr id="1857" name="Google Shape;1857;p46"/>
          <p:cNvSpPr txBox="1"/>
          <p:nvPr/>
        </p:nvSpPr>
        <p:spPr>
          <a:xfrm>
            <a:off x="1127500" y="3399300"/>
            <a:ext cx="486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You have to do research for medical school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858" name="Google Shape;18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025" y="3399300"/>
            <a:ext cx="1724250" cy="17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47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Volunteering</a:t>
            </a:r>
            <a:endParaRPr/>
          </a:p>
        </p:txBody>
      </p:sp>
      <p:sp>
        <p:nvSpPr>
          <p:cNvPr id="1864" name="Google Shape;1864;p47"/>
          <p:cNvSpPr/>
          <p:nvPr/>
        </p:nvSpPr>
        <p:spPr>
          <a:xfrm>
            <a:off x="5806450" y="1284925"/>
            <a:ext cx="2647200" cy="26583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p47"/>
          <p:cNvSpPr/>
          <p:nvPr/>
        </p:nvSpPr>
        <p:spPr>
          <a:xfrm>
            <a:off x="508025" y="1240175"/>
            <a:ext cx="5129100" cy="35832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47"/>
          <p:cNvSpPr txBox="1"/>
          <p:nvPr/>
        </p:nvSpPr>
        <p:spPr>
          <a:xfrm>
            <a:off x="1598231" y="128492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Importance </a:t>
            </a:r>
            <a:endParaRPr sz="23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67" name="Google Shape;1867;p47"/>
          <p:cNvSpPr txBox="1"/>
          <p:nvPr/>
        </p:nvSpPr>
        <p:spPr>
          <a:xfrm>
            <a:off x="584350" y="2875100"/>
            <a:ext cx="49212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Develop some core competencies medical schools look for in applicants, like Service Orientation and Social Skills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Does not have to medicine-related, just something you are passionate about!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Look for opportunities where you can make a direct difference and do consistently over a long period of time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Keep a journal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○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Helpful for writing about experiences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800"/>
              <a:buFont typeface="Dosis"/>
              <a:buChar char="●"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Aim for at least </a:t>
            </a: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100-200 hrs 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of meaningful work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68" name="Google Shape;1868;p47"/>
          <p:cNvSpPr txBox="1"/>
          <p:nvPr/>
        </p:nvSpPr>
        <p:spPr>
          <a:xfrm>
            <a:off x="5996294" y="1352549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Examples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69" name="Google Shape;1869;p47"/>
          <p:cNvSpPr txBox="1"/>
          <p:nvPr/>
        </p:nvSpPr>
        <p:spPr>
          <a:xfrm>
            <a:off x="5789600" y="2292850"/>
            <a:ext cx="29559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Hospital volunteering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(doubles as clinical!!)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Volunteer EMT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Habitat for Humanity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Ronald McDonald House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Volunteering with clubs…</a:t>
            </a:r>
            <a:r>
              <a:rPr b="1"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DOVO EVENTS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!!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870" name="Google Shape;18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698" y="3904712"/>
            <a:ext cx="989725" cy="131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7732" y="0"/>
            <a:ext cx="1265967" cy="168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47"/>
          <p:cNvPicPr preferRelativeResize="0"/>
          <p:nvPr/>
        </p:nvPicPr>
        <p:blipFill rotWithShape="1">
          <a:blip r:embed="rId5">
            <a:alphaModFix/>
          </a:blip>
          <a:srcRect b="0" l="0" r="0" t="33651"/>
          <a:stretch/>
        </p:blipFill>
        <p:spPr>
          <a:xfrm>
            <a:off x="6778000" y="3943213"/>
            <a:ext cx="2497178" cy="12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48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Leadership</a:t>
            </a:r>
            <a:endParaRPr/>
          </a:p>
        </p:txBody>
      </p:sp>
      <p:sp>
        <p:nvSpPr>
          <p:cNvPr id="1878" name="Google Shape;1878;p48"/>
          <p:cNvSpPr/>
          <p:nvPr/>
        </p:nvSpPr>
        <p:spPr>
          <a:xfrm>
            <a:off x="508025" y="1240175"/>
            <a:ext cx="4431000" cy="35874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48"/>
          <p:cNvSpPr txBox="1"/>
          <p:nvPr/>
        </p:nvSpPr>
        <p:spPr>
          <a:xfrm>
            <a:off x="1117763" y="1098627"/>
            <a:ext cx="3211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Importance</a:t>
            </a:r>
            <a:endParaRPr sz="2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80" name="Google Shape;1880;p48"/>
          <p:cNvSpPr txBox="1"/>
          <p:nvPr/>
        </p:nvSpPr>
        <p:spPr>
          <a:xfrm>
            <a:off x="703925" y="1796635"/>
            <a:ext cx="40392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Ability to take initiative 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Demonstrates teamwork and collaboration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Strong communication skills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Shows commitment and growth 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Leadership opportunities can be healthcare/clinical related, academic, community and service related, etc. 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81" name="Google Shape;1881;p48"/>
          <p:cNvSpPr/>
          <p:nvPr/>
        </p:nvSpPr>
        <p:spPr>
          <a:xfrm>
            <a:off x="5354050" y="1240175"/>
            <a:ext cx="3572400" cy="35874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48"/>
          <p:cNvSpPr txBox="1"/>
          <p:nvPr/>
        </p:nvSpPr>
        <p:spPr>
          <a:xfrm>
            <a:off x="5571435" y="1226205"/>
            <a:ext cx="3211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Examples </a:t>
            </a:r>
            <a:endParaRPr sz="24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83" name="Google Shape;1883;p48"/>
          <p:cNvSpPr txBox="1"/>
          <p:nvPr/>
        </p:nvSpPr>
        <p:spPr>
          <a:xfrm>
            <a:off x="5495929" y="1997113"/>
            <a:ext cx="34227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Student Organizations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RA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Peer Mentor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Student Ambassadors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Volunteer organization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Team captain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Student government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200"/>
              <a:buFont typeface="Dosis"/>
              <a:buChar char="●"/>
            </a:pPr>
            <a:r>
              <a:rPr lang="en" sz="2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TA/Preceptor</a:t>
            </a:r>
            <a:endParaRPr sz="22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49"/>
          <p:cNvSpPr/>
          <p:nvPr/>
        </p:nvSpPr>
        <p:spPr>
          <a:xfrm>
            <a:off x="541425" y="1240175"/>
            <a:ext cx="3835200" cy="35874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9" name="Google Shape;1889;p49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Shadowing</a:t>
            </a:r>
            <a:endParaRPr/>
          </a:p>
        </p:txBody>
      </p:sp>
      <p:sp>
        <p:nvSpPr>
          <p:cNvPr id="1890" name="Google Shape;1890;p49"/>
          <p:cNvSpPr/>
          <p:nvPr/>
        </p:nvSpPr>
        <p:spPr>
          <a:xfrm>
            <a:off x="4632150" y="1240175"/>
            <a:ext cx="4286400" cy="35874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1" name="Google Shape;1891;p49"/>
          <p:cNvSpPr txBox="1"/>
          <p:nvPr/>
        </p:nvSpPr>
        <p:spPr>
          <a:xfrm>
            <a:off x="786895" y="1098627"/>
            <a:ext cx="3211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Importance</a:t>
            </a:r>
            <a:endParaRPr sz="2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92" name="Google Shape;1892;p49"/>
          <p:cNvSpPr txBox="1"/>
          <p:nvPr/>
        </p:nvSpPr>
        <p:spPr>
          <a:xfrm>
            <a:off x="4755755" y="1700214"/>
            <a:ext cx="40392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100"/>
              <a:buFont typeface="Dosis"/>
              <a:buChar char="●"/>
            </a:pP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Personal connections!</a:t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100"/>
              <a:buFont typeface="Dosis"/>
              <a:buChar char="●"/>
            </a:pP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Pre med/pre health clubs</a:t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100"/>
              <a:buFont typeface="Dosis"/>
              <a:buChar char="●"/>
            </a:pP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Cold email/call!</a:t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100"/>
              <a:buFont typeface="Dosis"/>
              <a:buChar char="●"/>
            </a:pP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Shadowing/mentorship programs</a:t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100"/>
              <a:buFont typeface="Dosis"/>
              <a:buChar char="●"/>
            </a:pP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Pre meds typically have around </a:t>
            </a:r>
            <a:r>
              <a:rPr b="1"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50-100 hours </a:t>
            </a:r>
            <a:r>
              <a:rPr lang="en" sz="21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of shadowing</a:t>
            </a:r>
            <a:endParaRPr sz="21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93" name="Google Shape;1893;p49"/>
          <p:cNvSpPr txBox="1"/>
          <p:nvPr/>
        </p:nvSpPr>
        <p:spPr>
          <a:xfrm>
            <a:off x="4954574" y="1240175"/>
            <a:ext cx="3497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Ways to get shadowing</a:t>
            </a:r>
            <a:endParaRPr sz="24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94" name="Google Shape;1894;p49"/>
          <p:cNvSpPr txBox="1"/>
          <p:nvPr/>
        </p:nvSpPr>
        <p:spPr>
          <a:xfrm>
            <a:off x="653075" y="1862650"/>
            <a:ext cx="37236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Confirms for yourself that you are actually interested in medicine and healthcare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Exposes you to different specialities and interests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Shows you how doctor-patient relationships develop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2000"/>
              <a:buFont typeface="Dosis"/>
              <a:buChar char="●"/>
            </a:pPr>
            <a:r>
              <a:rPr lang="en" sz="20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Strengthens your application and personal statement</a:t>
            </a:r>
            <a:endParaRPr sz="2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50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Letters of Recommendation</a:t>
            </a:r>
            <a:endParaRPr/>
          </a:p>
        </p:txBody>
      </p:sp>
      <p:sp>
        <p:nvSpPr>
          <p:cNvPr id="1900" name="Google Shape;1900;p50"/>
          <p:cNvSpPr/>
          <p:nvPr/>
        </p:nvSpPr>
        <p:spPr>
          <a:xfrm>
            <a:off x="5222150" y="1474200"/>
            <a:ext cx="3175500" cy="3263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1" name="Google Shape;1901;p50"/>
          <p:cNvSpPr/>
          <p:nvPr/>
        </p:nvSpPr>
        <p:spPr>
          <a:xfrm>
            <a:off x="476575" y="1474200"/>
            <a:ext cx="4541100" cy="3263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2" name="Google Shape;1902;p50"/>
          <p:cNvSpPr txBox="1"/>
          <p:nvPr/>
        </p:nvSpPr>
        <p:spPr>
          <a:xfrm>
            <a:off x="1739431" y="151352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Importance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903" name="Google Shape;1903;p50"/>
          <p:cNvSpPr txBox="1"/>
          <p:nvPr/>
        </p:nvSpPr>
        <p:spPr>
          <a:xfrm>
            <a:off x="434900" y="2798900"/>
            <a:ext cx="43863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Necessary to your application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They provide credible insights into an applicant's character, work ethic, and suitability for a career in medicine.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Only ask people who actually know you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Connect early!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Minimum amount/writers can vary greatly between schools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This is why advisors recommend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04" name="Google Shape;1904;p50"/>
          <p:cNvSpPr txBox="1"/>
          <p:nvPr/>
        </p:nvSpPr>
        <p:spPr>
          <a:xfrm>
            <a:off x="5649319" y="151352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Examples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905" name="Google Shape;1905;p50"/>
          <p:cNvSpPr txBox="1"/>
          <p:nvPr/>
        </p:nvSpPr>
        <p:spPr>
          <a:xfrm>
            <a:off x="5273000" y="2798900"/>
            <a:ext cx="30738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Professors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Science or Humanities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Academic Advisor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Work supervisor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Principal Investigator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Doctor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Shadowed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Worked with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Principal Investigator (Research)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906" name="Google Shape;19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1725" y="1149325"/>
            <a:ext cx="898500" cy="8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51"/>
          <p:cNvSpPr txBox="1"/>
          <p:nvPr>
            <p:ph type="title"/>
          </p:nvPr>
        </p:nvSpPr>
        <p:spPr>
          <a:xfrm>
            <a:off x="713225" y="111650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Statement, Secondary, Interviews </a:t>
            </a:r>
            <a:endParaRPr/>
          </a:p>
        </p:txBody>
      </p:sp>
      <p:sp>
        <p:nvSpPr>
          <p:cNvPr id="1912" name="Google Shape;1912;p51"/>
          <p:cNvSpPr txBox="1"/>
          <p:nvPr/>
        </p:nvSpPr>
        <p:spPr>
          <a:xfrm>
            <a:off x="68550" y="1384525"/>
            <a:ext cx="3600600" cy="3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Personal Statement</a:t>
            </a:r>
            <a:endParaRPr b="1"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Why medicine/why physician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Be authentic and true to yourself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What activities/experiences led you to medicine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Chronological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Keep a general theme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Pls get it </a:t>
            </a: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reviewed</a:t>
            </a: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1913" name="Google Shape;1913;p51"/>
          <p:cNvSpPr txBox="1"/>
          <p:nvPr/>
        </p:nvSpPr>
        <p:spPr>
          <a:xfrm>
            <a:off x="3317700" y="1384525"/>
            <a:ext cx="30087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Secondaries</a:t>
            </a:r>
            <a:endParaRPr b="1"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Specific</a:t>
            </a: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prompts from each school that you applied to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Received after </a:t>
            </a: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submitted</a:t>
            </a: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primary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Main prompts : “why us,” diversity, gap year, leadership, adversity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1914" name="Google Shape;1914;p51"/>
          <p:cNvSpPr txBox="1"/>
          <p:nvPr/>
        </p:nvSpPr>
        <p:spPr>
          <a:xfrm>
            <a:off x="6146475" y="1384525"/>
            <a:ext cx="29403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Interview</a:t>
            </a:r>
            <a:endParaRPr b="1"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Review common interview questions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Review format, traditional vs MMI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Review your application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Review medical ethics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Relax and be yourself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52"/>
          <p:cNvSpPr txBox="1"/>
          <p:nvPr>
            <p:ph type="title"/>
          </p:nvPr>
        </p:nvSpPr>
        <p:spPr>
          <a:xfrm>
            <a:off x="3176125" y="2863393"/>
            <a:ext cx="50955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Serious Advice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20" name="Google Shape;1920;p52"/>
          <p:cNvSpPr txBox="1"/>
          <p:nvPr>
            <p:ph idx="2" type="title"/>
          </p:nvPr>
        </p:nvSpPr>
        <p:spPr>
          <a:xfrm>
            <a:off x="887425" y="2863400"/>
            <a:ext cx="18918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921" name="Google Shape;1921;p52"/>
          <p:cNvGrpSpPr/>
          <p:nvPr/>
        </p:nvGrpSpPr>
        <p:grpSpPr>
          <a:xfrm rot="-1701009">
            <a:off x="1897997" y="-434080"/>
            <a:ext cx="1851811" cy="2878612"/>
            <a:chOff x="-4699200" y="683188"/>
            <a:chExt cx="1149625" cy="1787075"/>
          </a:xfrm>
        </p:grpSpPr>
        <p:sp>
          <p:nvSpPr>
            <p:cNvPr id="1922" name="Google Shape;1922;p52"/>
            <p:cNvSpPr/>
            <p:nvPr/>
          </p:nvSpPr>
          <p:spPr>
            <a:xfrm>
              <a:off x="-4678475" y="1858513"/>
              <a:ext cx="63875" cy="55350"/>
            </a:xfrm>
            <a:custGeom>
              <a:rect b="b" l="l" r="r" t="t"/>
              <a:pathLst>
                <a:path extrusionOk="0" h="2214" w="2555">
                  <a:moveTo>
                    <a:pt x="0" y="0"/>
                  </a:moveTo>
                  <a:lnTo>
                    <a:pt x="0" y="1380"/>
                  </a:lnTo>
                  <a:cubicBezTo>
                    <a:pt x="804" y="1687"/>
                    <a:pt x="1618" y="1965"/>
                    <a:pt x="2442" y="2213"/>
                  </a:cubicBezTo>
                  <a:lnTo>
                    <a:pt x="2554" y="2062"/>
                  </a:lnTo>
                  <a:cubicBezTo>
                    <a:pt x="1667" y="1414"/>
                    <a:pt x="819" y="727"/>
                    <a:pt x="0" y="0"/>
                  </a:cubicBezTo>
                  <a:close/>
                </a:path>
              </a:pathLst>
            </a:custGeom>
            <a:solidFill>
              <a:srgbClr val="4BAE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52"/>
            <p:cNvSpPr/>
            <p:nvPr/>
          </p:nvSpPr>
          <p:spPr>
            <a:xfrm>
              <a:off x="-4681050" y="1539738"/>
              <a:ext cx="5025" cy="374000"/>
            </a:xfrm>
            <a:custGeom>
              <a:rect b="b" l="l" r="r" t="t"/>
              <a:pathLst>
                <a:path extrusionOk="0" h="14960" w="201">
                  <a:moveTo>
                    <a:pt x="1" y="0"/>
                  </a:moveTo>
                  <a:lnTo>
                    <a:pt x="1" y="14959"/>
                  </a:lnTo>
                  <a:lnTo>
                    <a:pt x="201" y="1495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52"/>
            <p:cNvSpPr/>
            <p:nvPr/>
          </p:nvSpPr>
          <p:spPr>
            <a:xfrm>
              <a:off x="-3620650" y="1437138"/>
              <a:ext cx="8075" cy="472075"/>
            </a:xfrm>
            <a:custGeom>
              <a:rect b="b" l="l" r="r" t="t"/>
              <a:pathLst>
                <a:path extrusionOk="0" h="18883" w="323">
                  <a:moveTo>
                    <a:pt x="123" y="0"/>
                  </a:moveTo>
                  <a:lnTo>
                    <a:pt x="1" y="799"/>
                  </a:lnTo>
                  <a:lnTo>
                    <a:pt x="1" y="18883"/>
                  </a:lnTo>
                  <a:lnTo>
                    <a:pt x="205" y="18883"/>
                  </a:lnTo>
                  <a:lnTo>
                    <a:pt x="205" y="814"/>
                  </a:lnTo>
                  <a:lnTo>
                    <a:pt x="322" y="3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52"/>
            <p:cNvSpPr/>
            <p:nvPr/>
          </p:nvSpPr>
          <p:spPr>
            <a:xfrm>
              <a:off x="-4124525" y="1748963"/>
              <a:ext cx="463200" cy="70700"/>
            </a:xfrm>
            <a:custGeom>
              <a:rect b="b" l="l" r="r" t="t"/>
              <a:pathLst>
                <a:path extrusionOk="0" h="2828" w="18528">
                  <a:moveTo>
                    <a:pt x="5552" y="0"/>
                  </a:moveTo>
                  <a:cubicBezTo>
                    <a:pt x="4968" y="419"/>
                    <a:pt x="4363" y="809"/>
                    <a:pt x="3739" y="1160"/>
                  </a:cubicBezTo>
                  <a:cubicBezTo>
                    <a:pt x="2545" y="1828"/>
                    <a:pt x="1297" y="2384"/>
                    <a:pt x="1" y="2827"/>
                  </a:cubicBezTo>
                  <a:lnTo>
                    <a:pt x="18528" y="2827"/>
                  </a:lnTo>
                  <a:lnTo>
                    <a:pt x="18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52"/>
            <p:cNvSpPr/>
            <p:nvPr/>
          </p:nvSpPr>
          <p:spPr>
            <a:xfrm>
              <a:off x="-3985725" y="1678288"/>
              <a:ext cx="324400" cy="70700"/>
            </a:xfrm>
            <a:custGeom>
              <a:rect b="b" l="l" r="r" t="t"/>
              <a:pathLst>
                <a:path extrusionOk="0" h="2828" w="12976">
                  <a:moveTo>
                    <a:pt x="3052" y="0"/>
                  </a:moveTo>
                  <a:cubicBezTo>
                    <a:pt x="2155" y="1063"/>
                    <a:pt x="1126" y="2013"/>
                    <a:pt x="0" y="2827"/>
                  </a:cubicBezTo>
                  <a:lnTo>
                    <a:pt x="12976" y="2827"/>
                  </a:lnTo>
                  <a:lnTo>
                    <a:pt x="129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52"/>
            <p:cNvSpPr/>
            <p:nvPr/>
          </p:nvSpPr>
          <p:spPr>
            <a:xfrm>
              <a:off x="-4330325" y="887438"/>
              <a:ext cx="26575" cy="13550"/>
            </a:xfrm>
            <a:custGeom>
              <a:rect b="b" l="l" r="r" t="t"/>
              <a:pathLst>
                <a:path extrusionOk="0" h="542" w="1063">
                  <a:moveTo>
                    <a:pt x="15" y="0"/>
                  </a:moveTo>
                  <a:cubicBezTo>
                    <a:pt x="0" y="298"/>
                    <a:pt x="239" y="541"/>
                    <a:pt x="531" y="541"/>
                  </a:cubicBezTo>
                  <a:cubicBezTo>
                    <a:pt x="829" y="541"/>
                    <a:pt x="1063" y="298"/>
                    <a:pt x="10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-4330325" y="874038"/>
              <a:ext cx="26575" cy="13425"/>
            </a:xfrm>
            <a:custGeom>
              <a:rect b="b" l="l" r="r" t="t"/>
              <a:pathLst>
                <a:path extrusionOk="0" h="537" w="1063">
                  <a:moveTo>
                    <a:pt x="531" y="0"/>
                  </a:moveTo>
                  <a:cubicBezTo>
                    <a:pt x="239" y="0"/>
                    <a:pt x="0" y="244"/>
                    <a:pt x="15" y="536"/>
                  </a:cubicBezTo>
                  <a:lnTo>
                    <a:pt x="1053" y="536"/>
                  </a:lnTo>
                  <a:cubicBezTo>
                    <a:pt x="1063" y="244"/>
                    <a:pt x="829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52"/>
            <p:cNvSpPr/>
            <p:nvPr/>
          </p:nvSpPr>
          <p:spPr>
            <a:xfrm>
              <a:off x="-3945150" y="887438"/>
              <a:ext cx="26100" cy="13050"/>
            </a:xfrm>
            <a:custGeom>
              <a:rect b="b" l="l" r="r" t="t"/>
              <a:pathLst>
                <a:path extrusionOk="0" h="522" w="1044">
                  <a:moveTo>
                    <a:pt x="1" y="0"/>
                  </a:moveTo>
                  <a:cubicBezTo>
                    <a:pt x="1" y="288"/>
                    <a:pt x="235" y="522"/>
                    <a:pt x="522" y="522"/>
                  </a:cubicBezTo>
                  <a:cubicBezTo>
                    <a:pt x="810" y="522"/>
                    <a:pt x="1044" y="288"/>
                    <a:pt x="10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52"/>
            <p:cNvSpPr/>
            <p:nvPr/>
          </p:nvSpPr>
          <p:spPr>
            <a:xfrm>
              <a:off x="-3945150" y="874513"/>
              <a:ext cx="26100" cy="12950"/>
            </a:xfrm>
            <a:custGeom>
              <a:rect b="b" l="l" r="r" t="t"/>
              <a:pathLst>
                <a:path extrusionOk="0" h="518" w="1044">
                  <a:moveTo>
                    <a:pt x="522" y="0"/>
                  </a:moveTo>
                  <a:cubicBezTo>
                    <a:pt x="235" y="0"/>
                    <a:pt x="1" y="230"/>
                    <a:pt x="1" y="517"/>
                  </a:cubicBezTo>
                  <a:lnTo>
                    <a:pt x="1044" y="517"/>
                  </a:lnTo>
                  <a:cubicBezTo>
                    <a:pt x="1044" y="230"/>
                    <a:pt x="810" y="0"/>
                    <a:pt x="5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52"/>
            <p:cNvSpPr/>
            <p:nvPr/>
          </p:nvSpPr>
          <p:spPr>
            <a:xfrm>
              <a:off x="-4168275" y="711588"/>
              <a:ext cx="90925" cy="87475"/>
            </a:xfrm>
            <a:custGeom>
              <a:rect b="b" l="l" r="r" t="t"/>
              <a:pathLst>
                <a:path extrusionOk="0" h="3499" w="3637">
                  <a:moveTo>
                    <a:pt x="1751" y="1"/>
                  </a:moveTo>
                  <a:cubicBezTo>
                    <a:pt x="786" y="1"/>
                    <a:pt x="1" y="780"/>
                    <a:pt x="1" y="1750"/>
                  </a:cubicBezTo>
                  <a:cubicBezTo>
                    <a:pt x="1" y="2457"/>
                    <a:pt x="425" y="3096"/>
                    <a:pt x="1078" y="3364"/>
                  </a:cubicBezTo>
                  <a:cubicBezTo>
                    <a:pt x="1295" y="3454"/>
                    <a:pt x="1523" y="3498"/>
                    <a:pt x="1749" y="3498"/>
                  </a:cubicBezTo>
                  <a:cubicBezTo>
                    <a:pt x="2205" y="3498"/>
                    <a:pt x="2653" y="3321"/>
                    <a:pt x="2989" y="2989"/>
                  </a:cubicBezTo>
                  <a:cubicBezTo>
                    <a:pt x="3486" y="2486"/>
                    <a:pt x="3637" y="1736"/>
                    <a:pt x="3369" y="1083"/>
                  </a:cubicBezTo>
                  <a:cubicBezTo>
                    <a:pt x="3096" y="425"/>
                    <a:pt x="2457" y="1"/>
                    <a:pt x="17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52"/>
            <p:cNvSpPr/>
            <p:nvPr/>
          </p:nvSpPr>
          <p:spPr>
            <a:xfrm>
              <a:off x="-4222375" y="852463"/>
              <a:ext cx="195850" cy="83000"/>
            </a:xfrm>
            <a:custGeom>
              <a:rect b="b" l="l" r="r" t="t"/>
              <a:pathLst>
                <a:path extrusionOk="0" h="3320" w="7834">
                  <a:moveTo>
                    <a:pt x="1" y="0"/>
                  </a:moveTo>
                  <a:lnTo>
                    <a:pt x="1" y="3320"/>
                  </a:lnTo>
                  <a:lnTo>
                    <a:pt x="7834" y="3320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52"/>
            <p:cNvSpPr/>
            <p:nvPr/>
          </p:nvSpPr>
          <p:spPr>
            <a:xfrm>
              <a:off x="-4696750" y="857813"/>
              <a:ext cx="1144725" cy="1609875"/>
            </a:xfrm>
            <a:custGeom>
              <a:rect b="b" l="l" r="r" t="t"/>
              <a:pathLst>
                <a:path extrusionOk="0" h="64395" w="45789">
                  <a:moveTo>
                    <a:pt x="15194" y="666"/>
                  </a:moveTo>
                  <a:cubicBezTo>
                    <a:pt x="15322" y="666"/>
                    <a:pt x="15453" y="714"/>
                    <a:pt x="15559" y="820"/>
                  </a:cubicBezTo>
                  <a:cubicBezTo>
                    <a:pt x="15885" y="1146"/>
                    <a:pt x="15656" y="1707"/>
                    <a:pt x="15193" y="1707"/>
                  </a:cubicBezTo>
                  <a:cubicBezTo>
                    <a:pt x="14906" y="1707"/>
                    <a:pt x="14672" y="1473"/>
                    <a:pt x="14672" y="1185"/>
                  </a:cubicBezTo>
                  <a:cubicBezTo>
                    <a:pt x="14672" y="872"/>
                    <a:pt x="14928" y="666"/>
                    <a:pt x="15194" y="666"/>
                  </a:cubicBezTo>
                  <a:close/>
                  <a:moveTo>
                    <a:pt x="30589" y="666"/>
                  </a:moveTo>
                  <a:cubicBezTo>
                    <a:pt x="30717" y="666"/>
                    <a:pt x="30849" y="714"/>
                    <a:pt x="30957" y="820"/>
                  </a:cubicBezTo>
                  <a:cubicBezTo>
                    <a:pt x="31283" y="1146"/>
                    <a:pt x="31049" y="1707"/>
                    <a:pt x="30586" y="1707"/>
                  </a:cubicBezTo>
                  <a:cubicBezTo>
                    <a:pt x="30299" y="1707"/>
                    <a:pt x="30065" y="1473"/>
                    <a:pt x="30065" y="1185"/>
                  </a:cubicBezTo>
                  <a:cubicBezTo>
                    <a:pt x="30065" y="872"/>
                    <a:pt x="30320" y="666"/>
                    <a:pt x="30589" y="666"/>
                  </a:cubicBezTo>
                  <a:close/>
                  <a:moveTo>
                    <a:pt x="2218" y="1"/>
                  </a:moveTo>
                  <a:cubicBezTo>
                    <a:pt x="994" y="1"/>
                    <a:pt x="0" y="995"/>
                    <a:pt x="5" y="2219"/>
                  </a:cubicBezTo>
                  <a:lnTo>
                    <a:pt x="5" y="62182"/>
                  </a:lnTo>
                  <a:cubicBezTo>
                    <a:pt x="0" y="63405"/>
                    <a:pt x="994" y="64395"/>
                    <a:pt x="2218" y="64395"/>
                  </a:cubicBezTo>
                  <a:lnTo>
                    <a:pt x="43571" y="64395"/>
                  </a:lnTo>
                  <a:cubicBezTo>
                    <a:pt x="44795" y="64395"/>
                    <a:pt x="45789" y="63405"/>
                    <a:pt x="45789" y="62182"/>
                  </a:cubicBezTo>
                  <a:lnTo>
                    <a:pt x="45789" y="48899"/>
                  </a:lnTo>
                  <a:lnTo>
                    <a:pt x="45789" y="48895"/>
                  </a:lnTo>
                  <a:lnTo>
                    <a:pt x="45789" y="2219"/>
                  </a:lnTo>
                  <a:cubicBezTo>
                    <a:pt x="45789" y="990"/>
                    <a:pt x="44795" y="1"/>
                    <a:pt x="43571" y="1"/>
                  </a:cubicBezTo>
                  <a:lnTo>
                    <a:pt x="28953" y="1"/>
                  </a:lnTo>
                  <a:lnTo>
                    <a:pt x="28953" y="2336"/>
                  </a:lnTo>
                  <a:cubicBezTo>
                    <a:pt x="29314" y="2413"/>
                    <a:pt x="29670" y="2491"/>
                    <a:pt x="30026" y="2569"/>
                  </a:cubicBezTo>
                  <a:cubicBezTo>
                    <a:pt x="30742" y="2725"/>
                    <a:pt x="31454" y="2881"/>
                    <a:pt x="32170" y="3028"/>
                  </a:cubicBezTo>
                  <a:cubicBezTo>
                    <a:pt x="32960" y="3188"/>
                    <a:pt x="33793" y="3266"/>
                    <a:pt x="34554" y="3539"/>
                  </a:cubicBezTo>
                  <a:cubicBezTo>
                    <a:pt x="34978" y="3695"/>
                    <a:pt x="35324" y="3876"/>
                    <a:pt x="35626" y="4212"/>
                  </a:cubicBezTo>
                  <a:cubicBezTo>
                    <a:pt x="35733" y="4329"/>
                    <a:pt x="35831" y="4451"/>
                    <a:pt x="35919" y="4583"/>
                  </a:cubicBezTo>
                  <a:lnTo>
                    <a:pt x="44249" y="4583"/>
                  </a:lnTo>
                  <a:lnTo>
                    <a:pt x="44249" y="61134"/>
                  </a:lnTo>
                  <a:lnTo>
                    <a:pt x="1857" y="61134"/>
                  </a:lnTo>
                  <a:lnTo>
                    <a:pt x="1857" y="4583"/>
                  </a:lnTo>
                  <a:lnTo>
                    <a:pt x="9861" y="4583"/>
                  </a:lnTo>
                  <a:cubicBezTo>
                    <a:pt x="9953" y="4456"/>
                    <a:pt x="10051" y="4329"/>
                    <a:pt x="10153" y="4212"/>
                  </a:cubicBezTo>
                  <a:cubicBezTo>
                    <a:pt x="10455" y="3876"/>
                    <a:pt x="10801" y="3695"/>
                    <a:pt x="11230" y="3539"/>
                  </a:cubicBezTo>
                  <a:cubicBezTo>
                    <a:pt x="11981" y="3271"/>
                    <a:pt x="12819" y="3188"/>
                    <a:pt x="13604" y="3028"/>
                  </a:cubicBezTo>
                  <a:cubicBezTo>
                    <a:pt x="14326" y="2881"/>
                    <a:pt x="15037" y="2725"/>
                    <a:pt x="15754" y="2574"/>
                  </a:cubicBezTo>
                  <a:cubicBezTo>
                    <a:pt x="16110" y="2496"/>
                    <a:pt x="16470" y="2418"/>
                    <a:pt x="16826" y="2336"/>
                  </a:cubicBezTo>
                  <a:lnTo>
                    <a:pt x="168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52"/>
            <p:cNvSpPr/>
            <p:nvPr/>
          </p:nvSpPr>
          <p:spPr>
            <a:xfrm>
              <a:off x="-4471450" y="685763"/>
              <a:ext cx="694000" cy="368525"/>
            </a:xfrm>
            <a:custGeom>
              <a:rect b="b" l="l" r="r" t="t"/>
              <a:pathLst>
                <a:path extrusionOk="0" h="14741" w="27760">
                  <a:moveTo>
                    <a:pt x="13866" y="1027"/>
                  </a:moveTo>
                  <a:cubicBezTo>
                    <a:pt x="14765" y="1027"/>
                    <a:pt x="15628" y="1726"/>
                    <a:pt x="15628" y="2783"/>
                  </a:cubicBezTo>
                  <a:cubicBezTo>
                    <a:pt x="15628" y="3749"/>
                    <a:pt x="14843" y="4528"/>
                    <a:pt x="13878" y="4533"/>
                  </a:cubicBezTo>
                  <a:cubicBezTo>
                    <a:pt x="12318" y="4533"/>
                    <a:pt x="11533" y="2647"/>
                    <a:pt x="12640" y="1545"/>
                  </a:cubicBezTo>
                  <a:cubicBezTo>
                    <a:pt x="12996" y="1187"/>
                    <a:pt x="13436" y="1027"/>
                    <a:pt x="13866" y="1027"/>
                  </a:cubicBezTo>
                  <a:close/>
                  <a:moveTo>
                    <a:pt x="17797" y="6668"/>
                  </a:moveTo>
                  <a:lnTo>
                    <a:pt x="17797" y="9988"/>
                  </a:lnTo>
                  <a:lnTo>
                    <a:pt x="9964" y="9988"/>
                  </a:lnTo>
                  <a:lnTo>
                    <a:pt x="9964" y="6668"/>
                  </a:lnTo>
                  <a:close/>
                  <a:moveTo>
                    <a:pt x="13878" y="0"/>
                  </a:moveTo>
                  <a:cubicBezTo>
                    <a:pt x="12927" y="0"/>
                    <a:pt x="11601" y="766"/>
                    <a:pt x="11226" y="2652"/>
                  </a:cubicBezTo>
                  <a:cubicBezTo>
                    <a:pt x="10851" y="4543"/>
                    <a:pt x="9427" y="5869"/>
                    <a:pt x="7809" y="6249"/>
                  </a:cubicBezTo>
                  <a:lnTo>
                    <a:pt x="7809" y="9218"/>
                  </a:lnTo>
                  <a:cubicBezTo>
                    <a:pt x="7453" y="9295"/>
                    <a:pt x="7098" y="9373"/>
                    <a:pt x="6742" y="9451"/>
                  </a:cubicBezTo>
                  <a:cubicBezTo>
                    <a:pt x="6025" y="9607"/>
                    <a:pt x="5309" y="9759"/>
                    <a:pt x="4592" y="9910"/>
                  </a:cubicBezTo>
                  <a:cubicBezTo>
                    <a:pt x="3807" y="10070"/>
                    <a:pt x="2969" y="10148"/>
                    <a:pt x="2218" y="10421"/>
                  </a:cubicBezTo>
                  <a:cubicBezTo>
                    <a:pt x="1789" y="10577"/>
                    <a:pt x="1443" y="10758"/>
                    <a:pt x="1141" y="11094"/>
                  </a:cubicBezTo>
                  <a:cubicBezTo>
                    <a:pt x="1034" y="11211"/>
                    <a:pt x="936" y="11333"/>
                    <a:pt x="849" y="11465"/>
                  </a:cubicBezTo>
                  <a:cubicBezTo>
                    <a:pt x="717" y="11650"/>
                    <a:pt x="605" y="11845"/>
                    <a:pt x="508" y="12045"/>
                  </a:cubicBezTo>
                  <a:cubicBezTo>
                    <a:pt x="225" y="12620"/>
                    <a:pt x="1" y="13288"/>
                    <a:pt x="1" y="13936"/>
                  </a:cubicBezTo>
                  <a:cubicBezTo>
                    <a:pt x="1" y="14625"/>
                    <a:pt x="230" y="14740"/>
                    <a:pt x="1186" y="14740"/>
                  </a:cubicBezTo>
                  <a:cubicBezTo>
                    <a:pt x="1664" y="14740"/>
                    <a:pt x="2324" y="14711"/>
                    <a:pt x="3227" y="14711"/>
                  </a:cubicBezTo>
                  <a:cubicBezTo>
                    <a:pt x="5937" y="14711"/>
                    <a:pt x="13878" y="14740"/>
                    <a:pt x="13878" y="14740"/>
                  </a:cubicBezTo>
                  <a:cubicBezTo>
                    <a:pt x="13878" y="14740"/>
                    <a:pt x="21813" y="14711"/>
                    <a:pt x="24528" y="14711"/>
                  </a:cubicBezTo>
                  <a:cubicBezTo>
                    <a:pt x="25433" y="14711"/>
                    <a:pt x="26094" y="14740"/>
                    <a:pt x="26572" y="14740"/>
                  </a:cubicBezTo>
                  <a:cubicBezTo>
                    <a:pt x="27530" y="14740"/>
                    <a:pt x="27760" y="14625"/>
                    <a:pt x="27760" y="13936"/>
                  </a:cubicBezTo>
                  <a:cubicBezTo>
                    <a:pt x="27760" y="13288"/>
                    <a:pt x="27530" y="12620"/>
                    <a:pt x="27248" y="12045"/>
                  </a:cubicBezTo>
                  <a:cubicBezTo>
                    <a:pt x="27150" y="11845"/>
                    <a:pt x="27033" y="11650"/>
                    <a:pt x="26907" y="11465"/>
                  </a:cubicBezTo>
                  <a:cubicBezTo>
                    <a:pt x="26814" y="11333"/>
                    <a:pt x="26716" y="11211"/>
                    <a:pt x="26614" y="11094"/>
                  </a:cubicBezTo>
                  <a:cubicBezTo>
                    <a:pt x="26312" y="10758"/>
                    <a:pt x="25966" y="10577"/>
                    <a:pt x="25537" y="10421"/>
                  </a:cubicBezTo>
                  <a:cubicBezTo>
                    <a:pt x="24781" y="10153"/>
                    <a:pt x="23943" y="10070"/>
                    <a:pt x="23158" y="9910"/>
                  </a:cubicBezTo>
                  <a:cubicBezTo>
                    <a:pt x="22442" y="9763"/>
                    <a:pt x="21725" y="9607"/>
                    <a:pt x="21014" y="9456"/>
                  </a:cubicBezTo>
                  <a:cubicBezTo>
                    <a:pt x="20653" y="9378"/>
                    <a:pt x="20297" y="9300"/>
                    <a:pt x="19941" y="9218"/>
                  </a:cubicBezTo>
                  <a:lnTo>
                    <a:pt x="19941" y="6249"/>
                  </a:lnTo>
                  <a:cubicBezTo>
                    <a:pt x="18323" y="5874"/>
                    <a:pt x="16900" y="4548"/>
                    <a:pt x="16524" y="2652"/>
                  </a:cubicBezTo>
                  <a:cubicBezTo>
                    <a:pt x="16144" y="761"/>
                    <a:pt x="14823" y="0"/>
                    <a:pt x="13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52"/>
            <p:cNvSpPr/>
            <p:nvPr/>
          </p:nvSpPr>
          <p:spPr>
            <a:xfrm>
              <a:off x="-4650325" y="972363"/>
              <a:ext cx="1059800" cy="1413800"/>
            </a:xfrm>
            <a:custGeom>
              <a:rect b="b" l="l" r="r" t="t"/>
              <a:pathLst>
                <a:path extrusionOk="0" h="56552" w="42392">
                  <a:moveTo>
                    <a:pt x="39560" y="7224"/>
                  </a:moveTo>
                  <a:lnTo>
                    <a:pt x="39560" y="53077"/>
                  </a:lnTo>
                  <a:lnTo>
                    <a:pt x="2506" y="53077"/>
                  </a:lnTo>
                  <a:lnTo>
                    <a:pt x="2506" y="7224"/>
                  </a:lnTo>
                  <a:close/>
                  <a:moveTo>
                    <a:pt x="0" y="1"/>
                  </a:moveTo>
                  <a:lnTo>
                    <a:pt x="0" y="56552"/>
                  </a:lnTo>
                  <a:lnTo>
                    <a:pt x="42392" y="56552"/>
                  </a:lnTo>
                  <a:lnTo>
                    <a:pt x="42392" y="18484"/>
                  </a:lnTo>
                  <a:lnTo>
                    <a:pt x="42392" y="1"/>
                  </a:lnTo>
                  <a:lnTo>
                    <a:pt x="34062" y="1"/>
                  </a:lnTo>
                  <a:cubicBezTo>
                    <a:pt x="34188" y="186"/>
                    <a:pt x="34305" y="381"/>
                    <a:pt x="34403" y="581"/>
                  </a:cubicBezTo>
                  <a:cubicBezTo>
                    <a:pt x="34685" y="1156"/>
                    <a:pt x="34915" y="1824"/>
                    <a:pt x="34915" y="2472"/>
                  </a:cubicBezTo>
                  <a:cubicBezTo>
                    <a:pt x="34915" y="3161"/>
                    <a:pt x="34685" y="3276"/>
                    <a:pt x="33727" y="3276"/>
                  </a:cubicBezTo>
                  <a:cubicBezTo>
                    <a:pt x="33249" y="3276"/>
                    <a:pt x="32588" y="3247"/>
                    <a:pt x="31683" y="3247"/>
                  </a:cubicBezTo>
                  <a:cubicBezTo>
                    <a:pt x="28973" y="3247"/>
                    <a:pt x="21033" y="3276"/>
                    <a:pt x="21033" y="3276"/>
                  </a:cubicBezTo>
                  <a:cubicBezTo>
                    <a:pt x="21033" y="3276"/>
                    <a:pt x="13097" y="3247"/>
                    <a:pt x="10382" y="3247"/>
                  </a:cubicBezTo>
                  <a:cubicBezTo>
                    <a:pt x="9479" y="3247"/>
                    <a:pt x="8819" y="3276"/>
                    <a:pt x="8341" y="3276"/>
                  </a:cubicBezTo>
                  <a:cubicBezTo>
                    <a:pt x="7385" y="3276"/>
                    <a:pt x="7156" y="3161"/>
                    <a:pt x="7156" y="2472"/>
                  </a:cubicBezTo>
                  <a:cubicBezTo>
                    <a:pt x="7156" y="1824"/>
                    <a:pt x="7380" y="1156"/>
                    <a:pt x="7663" y="581"/>
                  </a:cubicBezTo>
                  <a:cubicBezTo>
                    <a:pt x="7760" y="381"/>
                    <a:pt x="7877" y="186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52"/>
            <p:cNvSpPr/>
            <p:nvPr/>
          </p:nvSpPr>
          <p:spPr>
            <a:xfrm>
              <a:off x="-4425500" y="1291013"/>
              <a:ext cx="601875" cy="528650"/>
            </a:xfrm>
            <a:custGeom>
              <a:rect b="b" l="l" r="r" t="t"/>
              <a:pathLst>
                <a:path extrusionOk="0" h="21146" w="24075">
                  <a:moveTo>
                    <a:pt x="6002" y="1"/>
                  </a:moveTo>
                  <a:cubicBezTo>
                    <a:pt x="4849" y="1"/>
                    <a:pt x="3717" y="270"/>
                    <a:pt x="2744" y="873"/>
                  </a:cubicBezTo>
                  <a:cubicBezTo>
                    <a:pt x="2515" y="1019"/>
                    <a:pt x="2296" y="1180"/>
                    <a:pt x="2091" y="1356"/>
                  </a:cubicBezTo>
                  <a:cubicBezTo>
                    <a:pt x="1199" y="2111"/>
                    <a:pt x="644" y="3101"/>
                    <a:pt x="341" y="4183"/>
                  </a:cubicBezTo>
                  <a:cubicBezTo>
                    <a:pt x="83" y="5080"/>
                    <a:pt x="0" y="6045"/>
                    <a:pt x="39" y="7005"/>
                  </a:cubicBezTo>
                  <a:cubicBezTo>
                    <a:pt x="78" y="7960"/>
                    <a:pt x="224" y="8911"/>
                    <a:pt x="468" y="9832"/>
                  </a:cubicBezTo>
                  <a:cubicBezTo>
                    <a:pt x="551" y="10154"/>
                    <a:pt x="644" y="10466"/>
                    <a:pt x="741" y="10763"/>
                  </a:cubicBezTo>
                  <a:cubicBezTo>
                    <a:pt x="960" y="11416"/>
                    <a:pt x="1233" y="12050"/>
                    <a:pt x="1545" y="12664"/>
                  </a:cubicBezTo>
                  <a:cubicBezTo>
                    <a:pt x="2067" y="13673"/>
                    <a:pt x="2701" y="14624"/>
                    <a:pt x="3437" y="15491"/>
                  </a:cubicBezTo>
                  <a:cubicBezTo>
                    <a:pt x="4338" y="16554"/>
                    <a:pt x="5362" y="17499"/>
                    <a:pt x="6488" y="18318"/>
                  </a:cubicBezTo>
                  <a:cubicBezTo>
                    <a:pt x="7073" y="18737"/>
                    <a:pt x="7677" y="19123"/>
                    <a:pt x="8301" y="19478"/>
                  </a:cubicBezTo>
                  <a:cubicBezTo>
                    <a:pt x="9495" y="20146"/>
                    <a:pt x="10748" y="20702"/>
                    <a:pt x="12040" y="21145"/>
                  </a:cubicBezTo>
                  <a:cubicBezTo>
                    <a:pt x="13336" y="20702"/>
                    <a:pt x="14584" y="20146"/>
                    <a:pt x="15778" y="19478"/>
                  </a:cubicBezTo>
                  <a:cubicBezTo>
                    <a:pt x="16407" y="19127"/>
                    <a:pt x="17007" y="18737"/>
                    <a:pt x="17591" y="18318"/>
                  </a:cubicBezTo>
                  <a:cubicBezTo>
                    <a:pt x="18717" y="17504"/>
                    <a:pt x="19746" y="16554"/>
                    <a:pt x="20643" y="15491"/>
                  </a:cubicBezTo>
                  <a:cubicBezTo>
                    <a:pt x="21379" y="14624"/>
                    <a:pt x="22012" y="13673"/>
                    <a:pt x="22534" y="12664"/>
                  </a:cubicBezTo>
                  <a:cubicBezTo>
                    <a:pt x="22846" y="12050"/>
                    <a:pt x="23114" y="11411"/>
                    <a:pt x="23333" y="10758"/>
                  </a:cubicBezTo>
                  <a:cubicBezTo>
                    <a:pt x="23436" y="10451"/>
                    <a:pt x="23533" y="10125"/>
                    <a:pt x="23621" y="9788"/>
                  </a:cubicBezTo>
                  <a:cubicBezTo>
                    <a:pt x="23860" y="8882"/>
                    <a:pt x="23996" y="7946"/>
                    <a:pt x="24035" y="7005"/>
                  </a:cubicBezTo>
                  <a:cubicBezTo>
                    <a:pt x="24074" y="6045"/>
                    <a:pt x="23996" y="5080"/>
                    <a:pt x="23738" y="4183"/>
                  </a:cubicBezTo>
                  <a:cubicBezTo>
                    <a:pt x="23436" y="3101"/>
                    <a:pt x="22880" y="2116"/>
                    <a:pt x="21988" y="1356"/>
                  </a:cubicBezTo>
                  <a:cubicBezTo>
                    <a:pt x="21783" y="1180"/>
                    <a:pt x="21564" y="1019"/>
                    <a:pt x="21335" y="873"/>
                  </a:cubicBezTo>
                  <a:cubicBezTo>
                    <a:pt x="20362" y="270"/>
                    <a:pt x="19231" y="1"/>
                    <a:pt x="18079" y="1"/>
                  </a:cubicBezTo>
                  <a:cubicBezTo>
                    <a:pt x="16496" y="1"/>
                    <a:pt x="14874" y="509"/>
                    <a:pt x="13570" y="1356"/>
                  </a:cubicBezTo>
                  <a:cubicBezTo>
                    <a:pt x="13000" y="1721"/>
                    <a:pt x="12483" y="2170"/>
                    <a:pt x="12045" y="2687"/>
                  </a:cubicBezTo>
                  <a:cubicBezTo>
                    <a:pt x="11601" y="2170"/>
                    <a:pt x="11084" y="1721"/>
                    <a:pt x="10514" y="1356"/>
                  </a:cubicBezTo>
                  <a:cubicBezTo>
                    <a:pt x="9210" y="509"/>
                    <a:pt x="7586" y="1"/>
                    <a:pt x="6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52"/>
            <p:cNvSpPr/>
            <p:nvPr/>
          </p:nvSpPr>
          <p:spPr>
            <a:xfrm>
              <a:off x="-3831950" y="1395563"/>
              <a:ext cx="170625" cy="70700"/>
            </a:xfrm>
            <a:custGeom>
              <a:rect b="b" l="l" r="r" t="t"/>
              <a:pathLst>
                <a:path extrusionOk="0" h="2828" w="6825">
                  <a:moveTo>
                    <a:pt x="1" y="1"/>
                  </a:moveTo>
                  <a:cubicBezTo>
                    <a:pt x="254" y="898"/>
                    <a:pt x="337" y="1863"/>
                    <a:pt x="298" y="2828"/>
                  </a:cubicBezTo>
                  <a:lnTo>
                    <a:pt x="6825" y="2828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52"/>
            <p:cNvSpPr/>
            <p:nvPr/>
          </p:nvSpPr>
          <p:spPr>
            <a:xfrm>
              <a:off x="-3862175" y="1535838"/>
              <a:ext cx="200850" cy="71800"/>
            </a:xfrm>
            <a:custGeom>
              <a:rect b="b" l="l" r="r" t="t"/>
              <a:pathLst>
                <a:path extrusionOk="0" h="2872" w="8034">
                  <a:moveTo>
                    <a:pt x="1093" y="0"/>
                  </a:moveTo>
                  <a:cubicBezTo>
                    <a:pt x="1005" y="337"/>
                    <a:pt x="908" y="658"/>
                    <a:pt x="805" y="970"/>
                  </a:cubicBezTo>
                  <a:cubicBezTo>
                    <a:pt x="581" y="1623"/>
                    <a:pt x="313" y="2257"/>
                    <a:pt x="1" y="2871"/>
                  </a:cubicBezTo>
                  <a:lnTo>
                    <a:pt x="8034" y="2871"/>
                  </a:lnTo>
                  <a:lnTo>
                    <a:pt x="8034" y="44"/>
                  </a:lnTo>
                  <a:lnTo>
                    <a:pt x="1210" y="44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52"/>
            <p:cNvSpPr/>
            <p:nvPr/>
          </p:nvSpPr>
          <p:spPr>
            <a:xfrm>
              <a:off x="-3909450" y="1607613"/>
              <a:ext cx="248125" cy="70700"/>
            </a:xfrm>
            <a:custGeom>
              <a:rect b="b" l="l" r="r" t="t"/>
              <a:pathLst>
                <a:path extrusionOk="0" h="2828" w="9925">
                  <a:moveTo>
                    <a:pt x="1887" y="0"/>
                  </a:moveTo>
                  <a:cubicBezTo>
                    <a:pt x="1370" y="1009"/>
                    <a:pt x="737" y="1960"/>
                    <a:pt x="1" y="2827"/>
                  </a:cubicBezTo>
                  <a:lnTo>
                    <a:pt x="9925" y="2827"/>
                  </a:lnTo>
                  <a:lnTo>
                    <a:pt x="9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52"/>
            <p:cNvSpPr/>
            <p:nvPr/>
          </p:nvSpPr>
          <p:spPr>
            <a:xfrm>
              <a:off x="-3834875" y="1466238"/>
              <a:ext cx="173550" cy="70725"/>
            </a:xfrm>
            <a:custGeom>
              <a:rect b="b" l="l" r="r" t="t"/>
              <a:pathLst>
                <a:path extrusionOk="0" h="2829" w="6942">
                  <a:moveTo>
                    <a:pt x="420" y="1"/>
                  </a:moveTo>
                  <a:cubicBezTo>
                    <a:pt x="381" y="942"/>
                    <a:pt x="240" y="1873"/>
                    <a:pt x="1" y="2784"/>
                  </a:cubicBezTo>
                  <a:lnTo>
                    <a:pt x="118" y="2828"/>
                  </a:lnTo>
                  <a:lnTo>
                    <a:pt x="6942" y="2828"/>
                  </a:lnTo>
                  <a:lnTo>
                    <a:pt x="69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52"/>
            <p:cNvSpPr/>
            <p:nvPr/>
          </p:nvSpPr>
          <p:spPr>
            <a:xfrm>
              <a:off x="-4587700" y="2243563"/>
              <a:ext cx="926375" cy="55725"/>
            </a:xfrm>
            <a:custGeom>
              <a:rect b="b" l="l" r="r" t="t"/>
              <a:pathLst>
                <a:path extrusionOk="0" h="2229" w="37055">
                  <a:moveTo>
                    <a:pt x="1" y="1"/>
                  </a:moveTo>
                  <a:lnTo>
                    <a:pt x="1" y="2229"/>
                  </a:lnTo>
                  <a:lnTo>
                    <a:pt x="37055" y="2229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52"/>
            <p:cNvSpPr/>
            <p:nvPr/>
          </p:nvSpPr>
          <p:spPr>
            <a:xfrm>
              <a:off x="-4587700" y="2173013"/>
              <a:ext cx="926375" cy="70700"/>
            </a:xfrm>
            <a:custGeom>
              <a:rect b="b" l="l" r="r" t="t"/>
              <a:pathLst>
                <a:path extrusionOk="0" h="2828" w="37055">
                  <a:moveTo>
                    <a:pt x="1" y="1"/>
                  </a:moveTo>
                  <a:lnTo>
                    <a:pt x="1" y="2828"/>
                  </a:lnTo>
                  <a:lnTo>
                    <a:pt x="37055" y="2828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52"/>
            <p:cNvSpPr/>
            <p:nvPr/>
          </p:nvSpPr>
          <p:spPr>
            <a:xfrm>
              <a:off x="-4587700" y="2102213"/>
              <a:ext cx="926375" cy="70700"/>
            </a:xfrm>
            <a:custGeom>
              <a:rect b="b" l="l" r="r" t="t"/>
              <a:pathLst>
                <a:path extrusionOk="0" h="2828" w="37055">
                  <a:moveTo>
                    <a:pt x="1" y="1"/>
                  </a:moveTo>
                  <a:lnTo>
                    <a:pt x="1" y="2828"/>
                  </a:lnTo>
                  <a:lnTo>
                    <a:pt x="37055" y="2828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52"/>
            <p:cNvSpPr/>
            <p:nvPr/>
          </p:nvSpPr>
          <p:spPr>
            <a:xfrm>
              <a:off x="-4587700" y="2031538"/>
              <a:ext cx="926375" cy="70700"/>
            </a:xfrm>
            <a:custGeom>
              <a:rect b="b" l="l" r="r" t="t"/>
              <a:pathLst>
                <a:path extrusionOk="0" h="2828" w="37055">
                  <a:moveTo>
                    <a:pt x="1" y="1"/>
                  </a:moveTo>
                  <a:lnTo>
                    <a:pt x="1" y="2828"/>
                  </a:lnTo>
                  <a:lnTo>
                    <a:pt x="37055" y="2828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52"/>
            <p:cNvSpPr/>
            <p:nvPr/>
          </p:nvSpPr>
          <p:spPr>
            <a:xfrm>
              <a:off x="-4587700" y="1960988"/>
              <a:ext cx="926375" cy="70575"/>
            </a:xfrm>
            <a:custGeom>
              <a:rect b="b" l="l" r="r" t="t"/>
              <a:pathLst>
                <a:path extrusionOk="0" h="2823" w="37055">
                  <a:moveTo>
                    <a:pt x="1" y="1"/>
                  </a:moveTo>
                  <a:lnTo>
                    <a:pt x="1" y="2823"/>
                  </a:lnTo>
                  <a:lnTo>
                    <a:pt x="37055" y="2823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52"/>
            <p:cNvSpPr/>
            <p:nvPr/>
          </p:nvSpPr>
          <p:spPr>
            <a:xfrm>
              <a:off x="-4587700" y="1890313"/>
              <a:ext cx="926375" cy="70700"/>
            </a:xfrm>
            <a:custGeom>
              <a:rect b="b" l="l" r="r" t="t"/>
              <a:pathLst>
                <a:path extrusionOk="0" h="2828" w="37055">
                  <a:moveTo>
                    <a:pt x="1" y="0"/>
                  </a:moveTo>
                  <a:lnTo>
                    <a:pt x="1" y="2828"/>
                  </a:lnTo>
                  <a:lnTo>
                    <a:pt x="37055" y="2828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52"/>
            <p:cNvSpPr/>
            <p:nvPr/>
          </p:nvSpPr>
          <p:spPr>
            <a:xfrm>
              <a:off x="-4587700" y="1819638"/>
              <a:ext cx="926375" cy="70700"/>
            </a:xfrm>
            <a:custGeom>
              <a:rect b="b" l="l" r="r" t="t"/>
              <a:pathLst>
                <a:path extrusionOk="0" h="2828" w="37055">
                  <a:moveTo>
                    <a:pt x="1" y="0"/>
                  </a:moveTo>
                  <a:lnTo>
                    <a:pt x="1" y="2827"/>
                  </a:lnTo>
                  <a:lnTo>
                    <a:pt x="37055" y="2827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52"/>
            <p:cNvSpPr/>
            <p:nvPr/>
          </p:nvSpPr>
          <p:spPr>
            <a:xfrm>
              <a:off x="-4587700" y="1536938"/>
              <a:ext cx="200850" cy="70700"/>
            </a:xfrm>
            <a:custGeom>
              <a:rect b="b" l="l" r="r" t="t"/>
              <a:pathLst>
                <a:path extrusionOk="0" h="2828" w="8034">
                  <a:moveTo>
                    <a:pt x="1" y="0"/>
                  </a:moveTo>
                  <a:lnTo>
                    <a:pt x="1" y="2827"/>
                  </a:lnTo>
                  <a:lnTo>
                    <a:pt x="8033" y="2827"/>
                  </a:lnTo>
                  <a:cubicBezTo>
                    <a:pt x="7721" y="2213"/>
                    <a:pt x="7453" y="1579"/>
                    <a:pt x="7234" y="926"/>
                  </a:cubicBezTo>
                  <a:cubicBezTo>
                    <a:pt x="7132" y="629"/>
                    <a:pt x="7039" y="322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52"/>
            <p:cNvSpPr/>
            <p:nvPr/>
          </p:nvSpPr>
          <p:spPr>
            <a:xfrm>
              <a:off x="-4587700" y="1466238"/>
              <a:ext cx="173925" cy="70725"/>
            </a:xfrm>
            <a:custGeom>
              <a:rect b="b" l="l" r="r" t="t"/>
              <a:pathLst>
                <a:path extrusionOk="0" h="2829" w="6957">
                  <a:moveTo>
                    <a:pt x="1" y="1"/>
                  </a:moveTo>
                  <a:lnTo>
                    <a:pt x="1" y="2828"/>
                  </a:lnTo>
                  <a:lnTo>
                    <a:pt x="6956" y="2828"/>
                  </a:lnTo>
                  <a:cubicBezTo>
                    <a:pt x="6712" y="1902"/>
                    <a:pt x="6566" y="956"/>
                    <a:pt x="6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52"/>
            <p:cNvSpPr/>
            <p:nvPr/>
          </p:nvSpPr>
          <p:spPr>
            <a:xfrm>
              <a:off x="-4587700" y="1748963"/>
              <a:ext cx="463200" cy="70700"/>
            </a:xfrm>
            <a:custGeom>
              <a:rect b="b" l="l" r="r" t="t"/>
              <a:pathLst>
                <a:path extrusionOk="0" h="2828" w="18528">
                  <a:moveTo>
                    <a:pt x="1" y="0"/>
                  </a:moveTo>
                  <a:lnTo>
                    <a:pt x="1" y="2827"/>
                  </a:lnTo>
                  <a:lnTo>
                    <a:pt x="18528" y="2827"/>
                  </a:lnTo>
                  <a:cubicBezTo>
                    <a:pt x="17236" y="2384"/>
                    <a:pt x="15983" y="1828"/>
                    <a:pt x="14789" y="1160"/>
                  </a:cubicBezTo>
                  <a:cubicBezTo>
                    <a:pt x="14165" y="805"/>
                    <a:pt x="13561" y="419"/>
                    <a:pt x="12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52"/>
            <p:cNvSpPr/>
            <p:nvPr/>
          </p:nvSpPr>
          <p:spPr>
            <a:xfrm>
              <a:off x="-4587700" y="1678288"/>
              <a:ext cx="324400" cy="70700"/>
            </a:xfrm>
            <a:custGeom>
              <a:rect b="b" l="l" r="r" t="t"/>
              <a:pathLst>
                <a:path extrusionOk="0" h="2828" w="12976">
                  <a:moveTo>
                    <a:pt x="1" y="0"/>
                  </a:moveTo>
                  <a:lnTo>
                    <a:pt x="1" y="2827"/>
                  </a:lnTo>
                  <a:lnTo>
                    <a:pt x="12976" y="2827"/>
                  </a:lnTo>
                  <a:cubicBezTo>
                    <a:pt x="11850" y="2008"/>
                    <a:pt x="10821" y="1063"/>
                    <a:pt x="9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52"/>
            <p:cNvSpPr/>
            <p:nvPr/>
          </p:nvSpPr>
          <p:spPr>
            <a:xfrm>
              <a:off x="-4587700" y="1607613"/>
              <a:ext cx="248125" cy="70700"/>
            </a:xfrm>
            <a:custGeom>
              <a:rect b="b" l="l" r="r" t="t"/>
              <a:pathLst>
                <a:path extrusionOk="0" h="2828" w="9925">
                  <a:moveTo>
                    <a:pt x="1" y="0"/>
                  </a:moveTo>
                  <a:lnTo>
                    <a:pt x="1" y="2827"/>
                  </a:lnTo>
                  <a:lnTo>
                    <a:pt x="9925" y="2827"/>
                  </a:lnTo>
                  <a:cubicBezTo>
                    <a:pt x="9189" y="1960"/>
                    <a:pt x="8555" y="1009"/>
                    <a:pt x="8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52"/>
            <p:cNvSpPr/>
            <p:nvPr/>
          </p:nvSpPr>
          <p:spPr>
            <a:xfrm>
              <a:off x="-4587700" y="1324888"/>
              <a:ext cx="214375" cy="70700"/>
            </a:xfrm>
            <a:custGeom>
              <a:rect b="b" l="l" r="r" t="t"/>
              <a:pathLst>
                <a:path extrusionOk="0" h="2828" w="8575">
                  <a:moveTo>
                    <a:pt x="1" y="1"/>
                  </a:moveTo>
                  <a:lnTo>
                    <a:pt x="1" y="2828"/>
                  </a:lnTo>
                  <a:lnTo>
                    <a:pt x="6825" y="2828"/>
                  </a:lnTo>
                  <a:cubicBezTo>
                    <a:pt x="7132" y="1746"/>
                    <a:pt x="7682" y="761"/>
                    <a:pt x="8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52"/>
            <p:cNvSpPr/>
            <p:nvPr/>
          </p:nvSpPr>
          <p:spPr>
            <a:xfrm>
              <a:off x="-4587700" y="1395563"/>
              <a:ext cx="170625" cy="70700"/>
            </a:xfrm>
            <a:custGeom>
              <a:rect b="b" l="l" r="r" t="t"/>
              <a:pathLst>
                <a:path extrusionOk="0" h="2828" w="6825">
                  <a:moveTo>
                    <a:pt x="1" y="1"/>
                  </a:moveTo>
                  <a:lnTo>
                    <a:pt x="1" y="2828"/>
                  </a:lnTo>
                  <a:lnTo>
                    <a:pt x="6522" y="2828"/>
                  </a:lnTo>
                  <a:cubicBezTo>
                    <a:pt x="6483" y="1863"/>
                    <a:pt x="6566" y="898"/>
                    <a:pt x="6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52"/>
            <p:cNvSpPr/>
            <p:nvPr/>
          </p:nvSpPr>
          <p:spPr>
            <a:xfrm>
              <a:off x="-4162650" y="1324888"/>
              <a:ext cx="76425" cy="33300"/>
            </a:xfrm>
            <a:custGeom>
              <a:rect b="b" l="l" r="r" t="t"/>
              <a:pathLst>
                <a:path extrusionOk="0" h="1332" w="3057">
                  <a:moveTo>
                    <a:pt x="0" y="1"/>
                  </a:moveTo>
                  <a:cubicBezTo>
                    <a:pt x="570" y="366"/>
                    <a:pt x="1082" y="815"/>
                    <a:pt x="1526" y="1332"/>
                  </a:cubicBezTo>
                  <a:cubicBezTo>
                    <a:pt x="1969" y="815"/>
                    <a:pt x="2481" y="366"/>
                    <a:pt x="3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52"/>
            <p:cNvSpPr/>
            <p:nvPr/>
          </p:nvSpPr>
          <p:spPr>
            <a:xfrm>
              <a:off x="-3875700" y="1324888"/>
              <a:ext cx="214375" cy="70700"/>
            </a:xfrm>
            <a:custGeom>
              <a:rect b="b" l="l" r="r" t="t"/>
              <a:pathLst>
                <a:path extrusionOk="0" h="2828" w="8575">
                  <a:moveTo>
                    <a:pt x="1" y="1"/>
                  </a:moveTo>
                  <a:cubicBezTo>
                    <a:pt x="893" y="756"/>
                    <a:pt x="1449" y="1746"/>
                    <a:pt x="1751" y="2828"/>
                  </a:cubicBezTo>
                  <a:lnTo>
                    <a:pt x="8575" y="2828"/>
                  </a:lnTo>
                  <a:lnTo>
                    <a:pt x="8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52"/>
            <p:cNvSpPr/>
            <p:nvPr/>
          </p:nvSpPr>
          <p:spPr>
            <a:xfrm>
              <a:off x="-4587700" y="1257763"/>
              <a:ext cx="926375" cy="67150"/>
            </a:xfrm>
            <a:custGeom>
              <a:rect b="b" l="l" r="r" t="t"/>
              <a:pathLst>
                <a:path extrusionOk="0" h="2686" w="37055">
                  <a:moveTo>
                    <a:pt x="1" y="0"/>
                  </a:moveTo>
                  <a:lnTo>
                    <a:pt x="1" y="2686"/>
                  </a:lnTo>
                  <a:lnTo>
                    <a:pt x="8574" y="2686"/>
                  </a:lnTo>
                  <a:cubicBezTo>
                    <a:pt x="8784" y="2510"/>
                    <a:pt x="9003" y="2349"/>
                    <a:pt x="9232" y="2203"/>
                  </a:cubicBezTo>
                  <a:cubicBezTo>
                    <a:pt x="10203" y="1600"/>
                    <a:pt x="11334" y="1331"/>
                    <a:pt x="12486" y="1331"/>
                  </a:cubicBezTo>
                  <a:cubicBezTo>
                    <a:pt x="14070" y="1331"/>
                    <a:pt x="15696" y="1839"/>
                    <a:pt x="17002" y="2686"/>
                  </a:cubicBezTo>
                  <a:lnTo>
                    <a:pt x="20058" y="2686"/>
                  </a:lnTo>
                  <a:cubicBezTo>
                    <a:pt x="21362" y="1839"/>
                    <a:pt x="22986" y="1331"/>
                    <a:pt x="24569" y="1331"/>
                  </a:cubicBezTo>
                  <a:cubicBezTo>
                    <a:pt x="25721" y="1331"/>
                    <a:pt x="26852" y="1600"/>
                    <a:pt x="27823" y="2203"/>
                  </a:cubicBezTo>
                  <a:cubicBezTo>
                    <a:pt x="28052" y="2349"/>
                    <a:pt x="28271" y="2510"/>
                    <a:pt x="28481" y="2686"/>
                  </a:cubicBezTo>
                  <a:lnTo>
                    <a:pt x="37055" y="2686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52"/>
            <p:cNvSpPr/>
            <p:nvPr/>
          </p:nvSpPr>
          <p:spPr>
            <a:xfrm>
              <a:off x="-3860100" y="1213038"/>
              <a:ext cx="198775" cy="44750"/>
            </a:xfrm>
            <a:custGeom>
              <a:rect b="b" l="l" r="r" t="t"/>
              <a:pathLst>
                <a:path extrusionOk="0" h="1790" w="7951">
                  <a:moveTo>
                    <a:pt x="1" y="0"/>
                  </a:moveTo>
                  <a:lnTo>
                    <a:pt x="1" y="1789"/>
                  </a:lnTo>
                  <a:lnTo>
                    <a:pt x="7951" y="1789"/>
                  </a:lnTo>
                  <a:lnTo>
                    <a:pt x="79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52"/>
            <p:cNvSpPr/>
            <p:nvPr/>
          </p:nvSpPr>
          <p:spPr>
            <a:xfrm>
              <a:off x="-4049700" y="1152963"/>
              <a:ext cx="388375" cy="60100"/>
            </a:xfrm>
            <a:custGeom>
              <a:rect b="b" l="l" r="r" t="t"/>
              <a:pathLst>
                <a:path extrusionOk="0" h="2404" w="15535">
                  <a:moveTo>
                    <a:pt x="0" y="0"/>
                  </a:moveTo>
                  <a:lnTo>
                    <a:pt x="0" y="2403"/>
                  </a:lnTo>
                  <a:lnTo>
                    <a:pt x="15535" y="2403"/>
                  </a:lnTo>
                  <a:lnTo>
                    <a:pt x="155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52"/>
            <p:cNvSpPr/>
            <p:nvPr/>
          </p:nvSpPr>
          <p:spPr>
            <a:xfrm>
              <a:off x="-4587700" y="1213038"/>
              <a:ext cx="727625" cy="44750"/>
            </a:xfrm>
            <a:custGeom>
              <a:rect b="b" l="l" r="r" t="t"/>
              <a:pathLst>
                <a:path extrusionOk="0" h="1790" w="29105">
                  <a:moveTo>
                    <a:pt x="1" y="0"/>
                  </a:moveTo>
                  <a:lnTo>
                    <a:pt x="1" y="1789"/>
                  </a:lnTo>
                  <a:lnTo>
                    <a:pt x="29105" y="1789"/>
                  </a:lnTo>
                  <a:lnTo>
                    <a:pt x="291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52"/>
            <p:cNvSpPr/>
            <p:nvPr/>
          </p:nvSpPr>
          <p:spPr>
            <a:xfrm>
              <a:off x="-4587700" y="1152963"/>
              <a:ext cx="538025" cy="60100"/>
            </a:xfrm>
            <a:custGeom>
              <a:rect b="b" l="l" r="r" t="t"/>
              <a:pathLst>
                <a:path extrusionOk="0" h="2404" w="21521">
                  <a:moveTo>
                    <a:pt x="1" y="0"/>
                  </a:moveTo>
                  <a:lnTo>
                    <a:pt x="1" y="2403"/>
                  </a:lnTo>
                  <a:lnTo>
                    <a:pt x="21520" y="2403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52"/>
            <p:cNvSpPr/>
            <p:nvPr/>
          </p:nvSpPr>
          <p:spPr>
            <a:xfrm>
              <a:off x="-4699200" y="855263"/>
              <a:ext cx="1149625" cy="1615000"/>
            </a:xfrm>
            <a:custGeom>
              <a:rect b="b" l="l" r="r" t="t"/>
              <a:pathLst>
                <a:path extrusionOk="0" h="64600" w="45985">
                  <a:moveTo>
                    <a:pt x="29051" y="0"/>
                  </a:moveTo>
                  <a:lnTo>
                    <a:pt x="29051" y="205"/>
                  </a:lnTo>
                  <a:lnTo>
                    <a:pt x="43674" y="205"/>
                  </a:lnTo>
                  <a:cubicBezTo>
                    <a:pt x="44839" y="205"/>
                    <a:pt x="45785" y="1151"/>
                    <a:pt x="45785" y="2321"/>
                  </a:cubicBezTo>
                  <a:lnTo>
                    <a:pt x="45785" y="62284"/>
                  </a:lnTo>
                  <a:cubicBezTo>
                    <a:pt x="45785" y="63449"/>
                    <a:pt x="44839" y="64394"/>
                    <a:pt x="43674" y="64394"/>
                  </a:cubicBezTo>
                  <a:lnTo>
                    <a:pt x="2316" y="64394"/>
                  </a:lnTo>
                  <a:cubicBezTo>
                    <a:pt x="1151" y="64394"/>
                    <a:pt x="205" y="63449"/>
                    <a:pt x="205" y="62284"/>
                  </a:cubicBezTo>
                  <a:lnTo>
                    <a:pt x="205" y="2321"/>
                  </a:lnTo>
                  <a:cubicBezTo>
                    <a:pt x="205" y="1156"/>
                    <a:pt x="1151" y="210"/>
                    <a:pt x="2316" y="210"/>
                  </a:cubicBezTo>
                  <a:lnTo>
                    <a:pt x="16924" y="210"/>
                  </a:lnTo>
                  <a:lnTo>
                    <a:pt x="16924" y="5"/>
                  </a:lnTo>
                  <a:lnTo>
                    <a:pt x="2316" y="5"/>
                  </a:lnTo>
                  <a:cubicBezTo>
                    <a:pt x="1034" y="5"/>
                    <a:pt x="1" y="1043"/>
                    <a:pt x="1" y="2321"/>
                  </a:cubicBezTo>
                  <a:lnTo>
                    <a:pt x="1" y="62284"/>
                  </a:lnTo>
                  <a:cubicBezTo>
                    <a:pt x="1" y="63561"/>
                    <a:pt x="1034" y="64594"/>
                    <a:pt x="2316" y="64599"/>
                  </a:cubicBezTo>
                  <a:lnTo>
                    <a:pt x="43669" y="64599"/>
                  </a:lnTo>
                  <a:cubicBezTo>
                    <a:pt x="44951" y="64594"/>
                    <a:pt x="45984" y="63561"/>
                    <a:pt x="45984" y="62279"/>
                  </a:cubicBezTo>
                  <a:lnTo>
                    <a:pt x="45984" y="2316"/>
                  </a:lnTo>
                  <a:cubicBezTo>
                    <a:pt x="45984" y="1039"/>
                    <a:pt x="44946" y="5"/>
                    <a:pt x="43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52"/>
            <p:cNvSpPr/>
            <p:nvPr/>
          </p:nvSpPr>
          <p:spPr>
            <a:xfrm>
              <a:off x="-4337775" y="871913"/>
              <a:ext cx="36350" cy="31150"/>
            </a:xfrm>
            <a:custGeom>
              <a:rect b="b" l="l" r="r" t="t"/>
              <a:pathLst>
                <a:path extrusionOk="0" h="1246" w="1454">
                  <a:moveTo>
                    <a:pt x="834" y="207"/>
                  </a:moveTo>
                  <a:cubicBezTo>
                    <a:pt x="1063" y="207"/>
                    <a:pt x="1248" y="392"/>
                    <a:pt x="1253" y="621"/>
                  </a:cubicBezTo>
                  <a:cubicBezTo>
                    <a:pt x="1253" y="875"/>
                    <a:pt x="1046" y="1042"/>
                    <a:pt x="830" y="1042"/>
                  </a:cubicBezTo>
                  <a:cubicBezTo>
                    <a:pt x="727" y="1042"/>
                    <a:pt x="622" y="1004"/>
                    <a:pt x="537" y="919"/>
                  </a:cubicBezTo>
                  <a:cubicBezTo>
                    <a:pt x="274" y="655"/>
                    <a:pt x="459" y="207"/>
                    <a:pt x="834" y="207"/>
                  </a:cubicBezTo>
                  <a:close/>
                  <a:moveTo>
                    <a:pt x="828" y="0"/>
                  </a:moveTo>
                  <a:cubicBezTo>
                    <a:pt x="676" y="0"/>
                    <a:pt x="521" y="57"/>
                    <a:pt x="396" y="182"/>
                  </a:cubicBezTo>
                  <a:cubicBezTo>
                    <a:pt x="1" y="577"/>
                    <a:pt x="279" y="1245"/>
                    <a:pt x="834" y="1245"/>
                  </a:cubicBezTo>
                  <a:cubicBezTo>
                    <a:pt x="1175" y="1245"/>
                    <a:pt x="1453" y="967"/>
                    <a:pt x="1453" y="621"/>
                  </a:cubicBezTo>
                  <a:cubicBezTo>
                    <a:pt x="1453" y="248"/>
                    <a:pt x="1147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52"/>
            <p:cNvSpPr/>
            <p:nvPr/>
          </p:nvSpPr>
          <p:spPr>
            <a:xfrm>
              <a:off x="-4329975" y="884988"/>
              <a:ext cx="25975" cy="5025"/>
            </a:xfrm>
            <a:custGeom>
              <a:rect b="b" l="l" r="r" t="t"/>
              <a:pathLst>
                <a:path extrusionOk="0" h="201" w="1039">
                  <a:moveTo>
                    <a:pt x="1" y="1"/>
                  </a:moveTo>
                  <a:lnTo>
                    <a:pt x="1" y="201"/>
                  </a:lnTo>
                  <a:lnTo>
                    <a:pt x="1039" y="201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52"/>
            <p:cNvSpPr/>
            <p:nvPr/>
          </p:nvSpPr>
          <p:spPr>
            <a:xfrm>
              <a:off x="-3952950" y="871913"/>
              <a:ext cx="36475" cy="31150"/>
            </a:xfrm>
            <a:custGeom>
              <a:rect b="b" l="l" r="r" t="t"/>
              <a:pathLst>
                <a:path extrusionOk="0" h="1246" w="1459">
                  <a:moveTo>
                    <a:pt x="834" y="207"/>
                  </a:moveTo>
                  <a:cubicBezTo>
                    <a:pt x="1063" y="207"/>
                    <a:pt x="1253" y="392"/>
                    <a:pt x="1253" y="621"/>
                  </a:cubicBezTo>
                  <a:cubicBezTo>
                    <a:pt x="1253" y="875"/>
                    <a:pt x="1048" y="1042"/>
                    <a:pt x="832" y="1042"/>
                  </a:cubicBezTo>
                  <a:cubicBezTo>
                    <a:pt x="729" y="1042"/>
                    <a:pt x="624" y="1004"/>
                    <a:pt x="537" y="919"/>
                  </a:cubicBezTo>
                  <a:cubicBezTo>
                    <a:pt x="274" y="655"/>
                    <a:pt x="464" y="207"/>
                    <a:pt x="834" y="207"/>
                  </a:cubicBezTo>
                  <a:close/>
                  <a:moveTo>
                    <a:pt x="829" y="0"/>
                  </a:moveTo>
                  <a:cubicBezTo>
                    <a:pt x="677" y="0"/>
                    <a:pt x="521" y="57"/>
                    <a:pt x="395" y="182"/>
                  </a:cubicBezTo>
                  <a:cubicBezTo>
                    <a:pt x="1" y="577"/>
                    <a:pt x="278" y="1245"/>
                    <a:pt x="834" y="1245"/>
                  </a:cubicBezTo>
                  <a:cubicBezTo>
                    <a:pt x="1180" y="1245"/>
                    <a:pt x="1458" y="967"/>
                    <a:pt x="1458" y="621"/>
                  </a:cubicBezTo>
                  <a:cubicBezTo>
                    <a:pt x="1458" y="248"/>
                    <a:pt x="1150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52"/>
            <p:cNvSpPr/>
            <p:nvPr/>
          </p:nvSpPr>
          <p:spPr>
            <a:xfrm>
              <a:off x="-3945150" y="884988"/>
              <a:ext cx="26100" cy="5025"/>
            </a:xfrm>
            <a:custGeom>
              <a:rect b="b" l="l" r="r" t="t"/>
              <a:pathLst>
                <a:path extrusionOk="0" h="201" w="1044">
                  <a:moveTo>
                    <a:pt x="1" y="1"/>
                  </a:moveTo>
                  <a:lnTo>
                    <a:pt x="1" y="201"/>
                  </a:lnTo>
                  <a:lnTo>
                    <a:pt x="1044" y="201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52"/>
            <p:cNvSpPr/>
            <p:nvPr/>
          </p:nvSpPr>
          <p:spPr>
            <a:xfrm>
              <a:off x="-4652900" y="969813"/>
              <a:ext cx="1064950" cy="1418925"/>
            </a:xfrm>
            <a:custGeom>
              <a:rect b="b" l="l" r="r" t="t"/>
              <a:pathLst>
                <a:path extrusionOk="0" h="56757" w="42598">
                  <a:moveTo>
                    <a:pt x="1" y="0"/>
                  </a:moveTo>
                  <a:lnTo>
                    <a:pt x="1" y="56756"/>
                  </a:lnTo>
                  <a:lnTo>
                    <a:pt x="42597" y="56756"/>
                  </a:lnTo>
                  <a:lnTo>
                    <a:pt x="42597" y="0"/>
                  </a:lnTo>
                  <a:lnTo>
                    <a:pt x="34160" y="0"/>
                  </a:lnTo>
                  <a:lnTo>
                    <a:pt x="34165" y="205"/>
                  </a:lnTo>
                  <a:lnTo>
                    <a:pt x="42392" y="205"/>
                  </a:lnTo>
                  <a:lnTo>
                    <a:pt x="42392" y="56552"/>
                  </a:lnTo>
                  <a:lnTo>
                    <a:pt x="206" y="56552"/>
                  </a:lnTo>
                  <a:lnTo>
                    <a:pt x="206" y="205"/>
                  </a:lnTo>
                  <a:lnTo>
                    <a:pt x="8112" y="205"/>
                  </a:lnTo>
                  <a:lnTo>
                    <a:pt x="8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52"/>
            <p:cNvSpPr/>
            <p:nvPr/>
          </p:nvSpPr>
          <p:spPr>
            <a:xfrm>
              <a:off x="-4590250" y="1150388"/>
              <a:ext cx="931500" cy="1151350"/>
            </a:xfrm>
            <a:custGeom>
              <a:rect b="b" l="l" r="r" t="t"/>
              <a:pathLst>
                <a:path extrusionOk="0" h="46054" w="37260">
                  <a:moveTo>
                    <a:pt x="37054" y="206"/>
                  </a:moveTo>
                  <a:lnTo>
                    <a:pt x="37054" y="45853"/>
                  </a:lnTo>
                  <a:lnTo>
                    <a:pt x="205" y="45853"/>
                  </a:lnTo>
                  <a:lnTo>
                    <a:pt x="205" y="206"/>
                  </a:lnTo>
                  <a:close/>
                  <a:moveTo>
                    <a:pt x="0" y="1"/>
                  </a:moveTo>
                  <a:lnTo>
                    <a:pt x="0" y="46053"/>
                  </a:lnTo>
                  <a:lnTo>
                    <a:pt x="37259" y="46053"/>
                  </a:lnTo>
                  <a:lnTo>
                    <a:pt x="37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52"/>
            <p:cNvSpPr/>
            <p:nvPr/>
          </p:nvSpPr>
          <p:spPr>
            <a:xfrm>
              <a:off x="-4587700" y="1255188"/>
              <a:ext cx="926375" cy="5150"/>
            </a:xfrm>
            <a:custGeom>
              <a:rect b="b" l="l" r="r" t="t"/>
              <a:pathLst>
                <a:path extrusionOk="0" h="206" w="37055">
                  <a:moveTo>
                    <a:pt x="1" y="1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52"/>
            <p:cNvSpPr/>
            <p:nvPr/>
          </p:nvSpPr>
          <p:spPr>
            <a:xfrm>
              <a:off x="-4587700" y="1210463"/>
              <a:ext cx="926375" cy="5150"/>
            </a:xfrm>
            <a:custGeom>
              <a:rect b="b" l="l" r="r" t="t"/>
              <a:pathLst>
                <a:path extrusionOk="0" h="206" w="37055">
                  <a:moveTo>
                    <a:pt x="1" y="1"/>
                  </a:moveTo>
                  <a:lnTo>
                    <a:pt x="1" y="206"/>
                  </a:lnTo>
                  <a:lnTo>
                    <a:pt x="37055" y="206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52"/>
            <p:cNvSpPr/>
            <p:nvPr/>
          </p:nvSpPr>
          <p:spPr>
            <a:xfrm>
              <a:off x="-4052250" y="1152963"/>
              <a:ext cx="5125" cy="60100"/>
            </a:xfrm>
            <a:custGeom>
              <a:rect b="b" l="l" r="r" t="t"/>
              <a:pathLst>
                <a:path extrusionOk="0" h="2404" w="205">
                  <a:moveTo>
                    <a:pt x="0" y="0"/>
                  </a:moveTo>
                  <a:lnTo>
                    <a:pt x="0" y="2403"/>
                  </a:lnTo>
                  <a:lnTo>
                    <a:pt x="205" y="240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52"/>
            <p:cNvSpPr/>
            <p:nvPr/>
          </p:nvSpPr>
          <p:spPr>
            <a:xfrm>
              <a:off x="-3862525" y="1213038"/>
              <a:ext cx="5025" cy="44750"/>
            </a:xfrm>
            <a:custGeom>
              <a:rect b="b" l="l" r="r" t="t"/>
              <a:pathLst>
                <a:path extrusionOk="0" h="1790" w="201">
                  <a:moveTo>
                    <a:pt x="0" y="0"/>
                  </a:moveTo>
                  <a:lnTo>
                    <a:pt x="0" y="1789"/>
                  </a:lnTo>
                  <a:lnTo>
                    <a:pt x="200" y="1789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52"/>
            <p:cNvSpPr/>
            <p:nvPr/>
          </p:nvSpPr>
          <p:spPr>
            <a:xfrm>
              <a:off x="-3875800" y="1322338"/>
              <a:ext cx="214475" cy="5150"/>
            </a:xfrm>
            <a:custGeom>
              <a:rect b="b" l="l" r="r" t="t"/>
              <a:pathLst>
                <a:path extrusionOk="0" h="206" w="8579">
                  <a:moveTo>
                    <a:pt x="0" y="0"/>
                  </a:moveTo>
                  <a:lnTo>
                    <a:pt x="0" y="205"/>
                  </a:lnTo>
                  <a:lnTo>
                    <a:pt x="8579" y="205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52"/>
            <p:cNvSpPr/>
            <p:nvPr/>
          </p:nvSpPr>
          <p:spPr>
            <a:xfrm>
              <a:off x="-4162900" y="1322338"/>
              <a:ext cx="76675" cy="5150"/>
            </a:xfrm>
            <a:custGeom>
              <a:rect b="b" l="l" r="r" t="t"/>
              <a:pathLst>
                <a:path extrusionOk="0" h="206" w="3067">
                  <a:moveTo>
                    <a:pt x="0" y="0"/>
                  </a:moveTo>
                  <a:lnTo>
                    <a:pt x="10" y="205"/>
                  </a:lnTo>
                  <a:lnTo>
                    <a:pt x="3066" y="205"/>
                  </a:lnTo>
                  <a:lnTo>
                    <a:pt x="30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52"/>
            <p:cNvSpPr/>
            <p:nvPr/>
          </p:nvSpPr>
          <p:spPr>
            <a:xfrm>
              <a:off x="-4587700" y="1322338"/>
              <a:ext cx="214500" cy="5150"/>
            </a:xfrm>
            <a:custGeom>
              <a:rect b="b" l="l" r="r" t="t"/>
              <a:pathLst>
                <a:path extrusionOk="0" h="206" w="8580">
                  <a:moveTo>
                    <a:pt x="1" y="0"/>
                  </a:moveTo>
                  <a:lnTo>
                    <a:pt x="1" y="205"/>
                  </a:lnTo>
                  <a:lnTo>
                    <a:pt x="8579" y="205"/>
                  </a:lnTo>
                  <a:lnTo>
                    <a:pt x="85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52"/>
            <p:cNvSpPr/>
            <p:nvPr/>
          </p:nvSpPr>
          <p:spPr>
            <a:xfrm>
              <a:off x="-3831950" y="1393013"/>
              <a:ext cx="170625" cy="5150"/>
            </a:xfrm>
            <a:custGeom>
              <a:rect b="b" l="l" r="r" t="t"/>
              <a:pathLst>
                <a:path extrusionOk="0" h="206" w="6825">
                  <a:moveTo>
                    <a:pt x="1" y="1"/>
                  </a:moveTo>
                  <a:lnTo>
                    <a:pt x="1" y="205"/>
                  </a:lnTo>
                  <a:lnTo>
                    <a:pt x="6825" y="205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52"/>
            <p:cNvSpPr/>
            <p:nvPr/>
          </p:nvSpPr>
          <p:spPr>
            <a:xfrm>
              <a:off x="-4587700" y="1393013"/>
              <a:ext cx="170625" cy="5150"/>
            </a:xfrm>
            <a:custGeom>
              <a:rect b="b" l="l" r="r" t="t"/>
              <a:pathLst>
                <a:path extrusionOk="0" h="206" w="6825">
                  <a:moveTo>
                    <a:pt x="1" y="1"/>
                  </a:moveTo>
                  <a:lnTo>
                    <a:pt x="1" y="205"/>
                  </a:lnTo>
                  <a:lnTo>
                    <a:pt x="6825" y="205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52"/>
            <p:cNvSpPr/>
            <p:nvPr/>
          </p:nvSpPr>
          <p:spPr>
            <a:xfrm>
              <a:off x="-3824275" y="1463688"/>
              <a:ext cx="162950" cy="5150"/>
            </a:xfrm>
            <a:custGeom>
              <a:rect b="b" l="l" r="r" t="t"/>
              <a:pathLst>
                <a:path extrusionOk="0" h="206" w="6518">
                  <a:moveTo>
                    <a:pt x="1" y="1"/>
                  </a:moveTo>
                  <a:lnTo>
                    <a:pt x="1" y="205"/>
                  </a:lnTo>
                  <a:lnTo>
                    <a:pt x="6518" y="205"/>
                  </a:lnTo>
                  <a:lnTo>
                    <a:pt x="6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52"/>
            <p:cNvSpPr/>
            <p:nvPr/>
          </p:nvSpPr>
          <p:spPr>
            <a:xfrm>
              <a:off x="-4587700" y="1463688"/>
              <a:ext cx="163200" cy="5150"/>
            </a:xfrm>
            <a:custGeom>
              <a:rect b="b" l="l" r="r" t="t"/>
              <a:pathLst>
                <a:path extrusionOk="0" h="206" w="6528">
                  <a:moveTo>
                    <a:pt x="1" y="1"/>
                  </a:moveTo>
                  <a:lnTo>
                    <a:pt x="1" y="205"/>
                  </a:lnTo>
                  <a:lnTo>
                    <a:pt x="6527" y="205"/>
                  </a:lnTo>
                  <a:lnTo>
                    <a:pt x="65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52"/>
            <p:cNvSpPr/>
            <p:nvPr/>
          </p:nvSpPr>
          <p:spPr>
            <a:xfrm>
              <a:off x="-3831950" y="1534363"/>
              <a:ext cx="170625" cy="5025"/>
            </a:xfrm>
            <a:custGeom>
              <a:rect b="b" l="l" r="r" t="t"/>
              <a:pathLst>
                <a:path extrusionOk="0" h="201" w="6825">
                  <a:moveTo>
                    <a:pt x="1" y="1"/>
                  </a:moveTo>
                  <a:lnTo>
                    <a:pt x="1" y="201"/>
                  </a:lnTo>
                  <a:lnTo>
                    <a:pt x="6825" y="201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52"/>
            <p:cNvSpPr/>
            <p:nvPr/>
          </p:nvSpPr>
          <p:spPr>
            <a:xfrm>
              <a:off x="-4587700" y="1534363"/>
              <a:ext cx="173800" cy="5025"/>
            </a:xfrm>
            <a:custGeom>
              <a:rect b="b" l="l" r="r" t="t"/>
              <a:pathLst>
                <a:path extrusionOk="0" h="201" w="6952">
                  <a:moveTo>
                    <a:pt x="1" y="1"/>
                  </a:moveTo>
                  <a:lnTo>
                    <a:pt x="1" y="201"/>
                  </a:lnTo>
                  <a:lnTo>
                    <a:pt x="6951" y="201"/>
                  </a:lnTo>
                  <a:lnTo>
                    <a:pt x="69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52"/>
            <p:cNvSpPr/>
            <p:nvPr/>
          </p:nvSpPr>
          <p:spPr>
            <a:xfrm>
              <a:off x="-3862175" y="1605038"/>
              <a:ext cx="200850" cy="5150"/>
            </a:xfrm>
            <a:custGeom>
              <a:rect b="b" l="l" r="r" t="t"/>
              <a:pathLst>
                <a:path extrusionOk="0" h="206" w="8034">
                  <a:moveTo>
                    <a:pt x="1" y="1"/>
                  </a:moveTo>
                  <a:lnTo>
                    <a:pt x="1" y="206"/>
                  </a:lnTo>
                  <a:lnTo>
                    <a:pt x="8034" y="206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52"/>
            <p:cNvSpPr/>
            <p:nvPr/>
          </p:nvSpPr>
          <p:spPr>
            <a:xfrm>
              <a:off x="-4587700" y="1605038"/>
              <a:ext cx="200975" cy="5150"/>
            </a:xfrm>
            <a:custGeom>
              <a:rect b="b" l="l" r="r" t="t"/>
              <a:pathLst>
                <a:path extrusionOk="0" h="206" w="8039">
                  <a:moveTo>
                    <a:pt x="1" y="1"/>
                  </a:moveTo>
                  <a:lnTo>
                    <a:pt x="1" y="206"/>
                  </a:lnTo>
                  <a:lnTo>
                    <a:pt x="8038" y="206"/>
                  </a:lnTo>
                  <a:lnTo>
                    <a:pt x="80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52"/>
            <p:cNvSpPr/>
            <p:nvPr/>
          </p:nvSpPr>
          <p:spPr>
            <a:xfrm>
              <a:off x="-3909450" y="1675713"/>
              <a:ext cx="248125" cy="5150"/>
            </a:xfrm>
            <a:custGeom>
              <a:rect b="b" l="l" r="r" t="t"/>
              <a:pathLst>
                <a:path extrusionOk="0" h="206" w="9925">
                  <a:moveTo>
                    <a:pt x="1" y="1"/>
                  </a:moveTo>
                  <a:lnTo>
                    <a:pt x="1" y="206"/>
                  </a:lnTo>
                  <a:lnTo>
                    <a:pt x="9925" y="206"/>
                  </a:lnTo>
                  <a:lnTo>
                    <a:pt x="9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52"/>
            <p:cNvSpPr/>
            <p:nvPr/>
          </p:nvSpPr>
          <p:spPr>
            <a:xfrm>
              <a:off x="-4587700" y="1675713"/>
              <a:ext cx="248975" cy="5150"/>
            </a:xfrm>
            <a:custGeom>
              <a:rect b="b" l="l" r="r" t="t"/>
              <a:pathLst>
                <a:path extrusionOk="0" h="206" w="9959">
                  <a:moveTo>
                    <a:pt x="1" y="1"/>
                  </a:moveTo>
                  <a:lnTo>
                    <a:pt x="1" y="206"/>
                  </a:lnTo>
                  <a:lnTo>
                    <a:pt x="9959" y="206"/>
                  </a:lnTo>
                  <a:lnTo>
                    <a:pt x="99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52"/>
            <p:cNvSpPr/>
            <p:nvPr/>
          </p:nvSpPr>
          <p:spPr>
            <a:xfrm>
              <a:off x="-3985850" y="1746388"/>
              <a:ext cx="324525" cy="5150"/>
            </a:xfrm>
            <a:custGeom>
              <a:rect b="b" l="l" r="r" t="t"/>
              <a:pathLst>
                <a:path extrusionOk="0" h="206" w="12981">
                  <a:moveTo>
                    <a:pt x="1" y="1"/>
                  </a:moveTo>
                  <a:lnTo>
                    <a:pt x="1" y="206"/>
                  </a:lnTo>
                  <a:lnTo>
                    <a:pt x="12981" y="206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52"/>
            <p:cNvSpPr/>
            <p:nvPr/>
          </p:nvSpPr>
          <p:spPr>
            <a:xfrm>
              <a:off x="-4587700" y="1746388"/>
              <a:ext cx="324400" cy="5150"/>
            </a:xfrm>
            <a:custGeom>
              <a:rect b="b" l="l" r="r" t="t"/>
              <a:pathLst>
                <a:path extrusionOk="0" h="206" w="12976">
                  <a:moveTo>
                    <a:pt x="1" y="1"/>
                  </a:moveTo>
                  <a:lnTo>
                    <a:pt x="1" y="206"/>
                  </a:lnTo>
                  <a:lnTo>
                    <a:pt x="12976" y="206"/>
                  </a:lnTo>
                  <a:lnTo>
                    <a:pt x="12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52"/>
            <p:cNvSpPr/>
            <p:nvPr/>
          </p:nvSpPr>
          <p:spPr>
            <a:xfrm>
              <a:off x="-4587700" y="1817088"/>
              <a:ext cx="926375" cy="5125"/>
            </a:xfrm>
            <a:custGeom>
              <a:rect b="b" l="l" r="r" t="t"/>
              <a:pathLst>
                <a:path extrusionOk="0" h="205" w="37055">
                  <a:moveTo>
                    <a:pt x="1" y="0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52"/>
            <p:cNvSpPr/>
            <p:nvPr/>
          </p:nvSpPr>
          <p:spPr>
            <a:xfrm>
              <a:off x="-4587700" y="1887763"/>
              <a:ext cx="926375" cy="5125"/>
            </a:xfrm>
            <a:custGeom>
              <a:rect b="b" l="l" r="r" t="t"/>
              <a:pathLst>
                <a:path extrusionOk="0" h="205" w="37055">
                  <a:moveTo>
                    <a:pt x="1" y="0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52"/>
            <p:cNvSpPr/>
            <p:nvPr/>
          </p:nvSpPr>
          <p:spPr>
            <a:xfrm>
              <a:off x="-4587700" y="1958438"/>
              <a:ext cx="926375" cy="5125"/>
            </a:xfrm>
            <a:custGeom>
              <a:rect b="b" l="l" r="r" t="t"/>
              <a:pathLst>
                <a:path extrusionOk="0" h="205" w="37055">
                  <a:moveTo>
                    <a:pt x="1" y="0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52"/>
            <p:cNvSpPr/>
            <p:nvPr/>
          </p:nvSpPr>
          <p:spPr>
            <a:xfrm>
              <a:off x="-4587700" y="2029113"/>
              <a:ext cx="926375" cy="5025"/>
            </a:xfrm>
            <a:custGeom>
              <a:rect b="b" l="l" r="r" t="t"/>
              <a:pathLst>
                <a:path extrusionOk="0" h="201" w="37055">
                  <a:moveTo>
                    <a:pt x="1" y="0"/>
                  </a:moveTo>
                  <a:lnTo>
                    <a:pt x="1" y="200"/>
                  </a:lnTo>
                  <a:lnTo>
                    <a:pt x="37055" y="200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52"/>
            <p:cNvSpPr/>
            <p:nvPr/>
          </p:nvSpPr>
          <p:spPr>
            <a:xfrm>
              <a:off x="-4587700" y="2099663"/>
              <a:ext cx="926375" cy="5150"/>
            </a:xfrm>
            <a:custGeom>
              <a:rect b="b" l="l" r="r" t="t"/>
              <a:pathLst>
                <a:path extrusionOk="0" h="206" w="37055">
                  <a:moveTo>
                    <a:pt x="1" y="0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52"/>
            <p:cNvSpPr/>
            <p:nvPr/>
          </p:nvSpPr>
          <p:spPr>
            <a:xfrm>
              <a:off x="-4587700" y="2170463"/>
              <a:ext cx="926375" cy="5025"/>
            </a:xfrm>
            <a:custGeom>
              <a:rect b="b" l="l" r="r" t="t"/>
              <a:pathLst>
                <a:path extrusionOk="0" h="201" w="37055">
                  <a:moveTo>
                    <a:pt x="1" y="0"/>
                  </a:moveTo>
                  <a:lnTo>
                    <a:pt x="1" y="200"/>
                  </a:lnTo>
                  <a:lnTo>
                    <a:pt x="37055" y="200"/>
                  </a:lnTo>
                  <a:lnTo>
                    <a:pt x="370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52"/>
            <p:cNvSpPr/>
            <p:nvPr/>
          </p:nvSpPr>
          <p:spPr>
            <a:xfrm>
              <a:off x="-4587700" y="2241138"/>
              <a:ext cx="926375" cy="5150"/>
            </a:xfrm>
            <a:custGeom>
              <a:rect b="b" l="l" r="r" t="t"/>
              <a:pathLst>
                <a:path extrusionOk="0" h="206" w="37055">
                  <a:moveTo>
                    <a:pt x="1" y="1"/>
                  </a:moveTo>
                  <a:lnTo>
                    <a:pt x="1" y="205"/>
                  </a:lnTo>
                  <a:lnTo>
                    <a:pt x="37055" y="205"/>
                  </a:lnTo>
                  <a:lnTo>
                    <a:pt x="370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52"/>
            <p:cNvSpPr/>
            <p:nvPr/>
          </p:nvSpPr>
          <p:spPr>
            <a:xfrm>
              <a:off x="-4474000" y="683188"/>
              <a:ext cx="349500" cy="373575"/>
            </a:xfrm>
            <a:custGeom>
              <a:rect b="b" l="l" r="r" t="t"/>
              <a:pathLst>
                <a:path extrusionOk="0" h="14943" w="13980">
                  <a:moveTo>
                    <a:pt x="13980" y="1"/>
                  </a:moveTo>
                  <a:cubicBezTo>
                    <a:pt x="12917" y="1"/>
                    <a:pt x="11606" y="859"/>
                    <a:pt x="11231" y="2735"/>
                  </a:cubicBezTo>
                  <a:cubicBezTo>
                    <a:pt x="10884" y="4480"/>
                    <a:pt x="9573" y="5860"/>
                    <a:pt x="7892" y="6250"/>
                  </a:cubicBezTo>
                  <a:lnTo>
                    <a:pt x="7814" y="6269"/>
                  </a:lnTo>
                  <a:lnTo>
                    <a:pt x="7814" y="9238"/>
                  </a:lnTo>
                  <a:cubicBezTo>
                    <a:pt x="7482" y="9311"/>
                    <a:pt x="7151" y="9384"/>
                    <a:pt x="6824" y="9457"/>
                  </a:cubicBezTo>
                  <a:cubicBezTo>
                    <a:pt x="6108" y="9613"/>
                    <a:pt x="5396" y="9764"/>
                    <a:pt x="4675" y="9910"/>
                  </a:cubicBezTo>
                  <a:cubicBezTo>
                    <a:pt x="4441" y="9959"/>
                    <a:pt x="4202" y="10003"/>
                    <a:pt x="3958" y="10042"/>
                  </a:cubicBezTo>
                  <a:cubicBezTo>
                    <a:pt x="3398" y="10139"/>
                    <a:pt x="2818" y="10237"/>
                    <a:pt x="2281" y="10432"/>
                  </a:cubicBezTo>
                  <a:cubicBezTo>
                    <a:pt x="1906" y="10563"/>
                    <a:pt x="1511" y="10744"/>
                    <a:pt x="1165" y="11129"/>
                  </a:cubicBezTo>
                  <a:cubicBezTo>
                    <a:pt x="1058" y="11251"/>
                    <a:pt x="956" y="11377"/>
                    <a:pt x="863" y="11509"/>
                  </a:cubicBezTo>
                  <a:cubicBezTo>
                    <a:pt x="736" y="11699"/>
                    <a:pt x="619" y="11899"/>
                    <a:pt x="517" y="12104"/>
                  </a:cubicBezTo>
                  <a:cubicBezTo>
                    <a:pt x="176" y="12806"/>
                    <a:pt x="0" y="13454"/>
                    <a:pt x="0" y="14039"/>
                  </a:cubicBezTo>
                  <a:cubicBezTo>
                    <a:pt x="0" y="14380"/>
                    <a:pt x="59" y="14580"/>
                    <a:pt x="195" y="14716"/>
                  </a:cubicBezTo>
                  <a:cubicBezTo>
                    <a:pt x="382" y="14900"/>
                    <a:pt x="697" y="14943"/>
                    <a:pt x="1276" y="14943"/>
                  </a:cubicBezTo>
                  <a:cubicBezTo>
                    <a:pt x="1482" y="14943"/>
                    <a:pt x="1720" y="14937"/>
                    <a:pt x="1999" y="14931"/>
                  </a:cubicBezTo>
                  <a:cubicBezTo>
                    <a:pt x="2379" y="14921"/>
                    <a:pt x="2808" y="14916"/>
                    <a:pt x="3329" y="14916"/>
                  </a:cubicBezTo>
                  <a:cubicBezTo>
                    <a:pt x="6010" y="14916"/>
                    <a:pt x="13902" y="14941"/>
                    <a:pt x="13980" y="14941"/>
                  </a:cubicBezTo>
                  <a:lnTo>
                    <a:pt x="13980" y="14736"/>
                  </a:lnTo>
                  <a:cubicBezTo>
                    <a:pt x="13902" y="14736"/>
                    <a:pt x="6010" y="14711"/>
                    <a:pt x="3329" y="14711"/>
                  </a:cubicBezTo>
                  <a:cubicBezTo>
                    <a:pt x="2808" y="14711"/>
                    <a:pt x="2359" y="14721"/>
                    <a:pt x="1994" y="14726"/>
                  </a:cubicBezTo>
                  <a:cubicBezTo>
                    <a:pt x="1722" y="14732"/>
                    <a:pt x="1485" y="14737"/>
                    <a:pt x="1281" y="14737"/>
                  </a:cubicBezTo>
                  <a:cubicBezTo>
                    <a:pt x="779" y="14737"/>
                    <a:pt x="475" y="14705"/>
                    <a:pt x="337" y="14570"/>
                  </a:cubicBezTo>
                  <a:cubicBezTo>
                    <a:pt x="244" y="14477"/>
                    <a:pt x="205" y="14317"/>
                    <a:pt x="205" y="14039"/>
                  </a:cubicBezTo>
                  <a:cubicBezTo>
                    <a:pt x="205" y="13483"/>
                    <a:pt x="371" y="12864"/>
                    <a:pt x="702" y="12196"/>
                  </a:cubicBezTo>
                  <a:cubicBezTo>
                    <a:pt x="800" y="11996"/>
                    <a:pt x="907" y="11806"/>
                    <a:pt x="1034" y="11626"/>
                  </a:cubicBezTo>
                  <a:cubicBezTo>
                    <a:pt x="1121" y="11499"/>
                    <a:pt x="1219" y="11377"/>
                    <a:pt x="1316" y="11265"/>
                  </a:cubicBezTo>
                  <a:cubicBezTo>
                    <a:pt x="1633" y="10914"/>
                    <a:pt x="2004" y="10749"/>
                    <a:pt x="2355" y="10622"/>
                  </a:cubicBezTo>
                  <a:cubicBezTo>
                    <a:pt x="2871" y="10437"/>
                    <a:pt x="3441" y="10339"/>
                    <a:pt x="3992" y="10242"/>
                  </a:cubicBezTo>
                  <a:cubicBezTo>
                    <a:pt x="4236" y="10203"/>
                    <a:pt x="4480" y="10159"/>
                    <a:pt x="4719" y="10110"/>
                  </a:cubicBezTo>
                  <a:cubicBezTo>
                    <a:pt x="5435" y="9964"/>
                    <a:pt x="6152" y="9813"/>
                    <a:pt x="6868" y="9657"/>
                  </a:cubicBezTo>
                  <a:cubicBezTo>
                    <a:pt x="7224" y="9579"/>
                    <a:pt x="7580" y="9501"/>
                    <a:pt x="7940" y="9418"/>
                  </a:cubicBezTo>
                  <a:lnTo>
                    <a:pt x="8018" y="9403"/>
                  </a:lnTo>
                  <a:lnTo>
                    <a:pt x="8018" y="6430"/>
                  </a:lnTo>
                  <a:cubicBezTo>
                    <a:pt x="9739" y="5996"/>
                    <a:pt x="11070" y="4568"/>
                    <a:pt x="11430" y="2774"/>
                  </a:cubicBezTo>
                  <a:cubicBezTo>
                    <a:pt x="11786" y="1010"/>
                    <a:pt x="13000" y="206"/>
                    <a:pt x="13980" y="206"/>
                  </a:cubicBezTo>
                  <a:lnTo>
                    <a:pt x="139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52"/>
            <p:cNvSpPr/>
            <p:nvPr/>
          </p:nvSpPr>
          <p:spPr>
            <a:xfrm>
              <a:off x="-4124525" y="683313"/>
              <a:ext cx="349625" cy="373450"/>
            </a:xfrm>
            <a:custGeom>
              <a:rect b="b" l="l" r="r" t="t"/>
              <a:pathLst>
                <a:path extrusionOk="0" h="14938" w="13985">
                  <a:moveTo>
                    <a:pt x="6" y="1"/>
                  </a:moveTo>
                  <a:lnTo>
                    <a:pt x="6" y="201"/>
                  </a:lnTo>
                  <a:cubicBezTo>
                    <a:pt x="985" y="201"/>
                    <a:pt x="2199" y="1005"/>
                    <a:pt x="2550" y="2769"/>
                  </a:cubicBezTo>
                  <a:cubicBezTo>
                    <a:pt x="2911" y="4563"/>
                    <a:pt x="4246" y="5991"/>
                    <a:pt x="5962" y="6425"/>
                  </a:cubicBezTo>
                  <a:lnTo>
                    <a:pt x="5962" y="9398"/>
                  </a:lnTo>
                  <a:lnTo>
                    <a:pt x="6045" y="9413"/>
                  </a:lnTo>
                  <a:cubicBezTo>
                    <a:pt x="6401" y="9496"/>
                    <a:pt x="6756" y="9574"/>
                    <a:pt x="7112" y="9652"/>
                  </a:cubicBezTo>
                  <a:cubicBezTo>
                    <a:pt x="7829" y="9808"/>
                    <a:pt x="8545" y="9959"/>
                    <a:pt x="9262" y="10105"/>
                  </a:cubicBezTo>
                  <a:cubicBezTo>
                    <a:pt x="9501" y="10154"/>
                    <a:pt x="9744" y="10198"/>
                    <a:pt x="9988" y="10237"/>
                  </a:cubicBezTo>
                  <a:cubicBezTo>
                    <a:pt x="10539" y="10334"/>
                    <a:pt x="11109" y="10432"/>
                    <a:pt x="11626" y="10617"/>
                  </a:cubicBezTo>
                  <a:cubicBezTo>
                    <a:pt x="11982" y="10744"/>
                    <a:pt x="12352" y="10909"/>
                    <a:pt x="12664" y="11260"/>
                  </a:cubicBezTo>
                  <a:cubicBezTo>
                    <a:pt x="12766" y="11372"/>
                    <a:pt x="12859" y="11494"/>
                    <a:pt x="12947" y="11621"/>
                  </a:cubicBezTo>
                  <a:cubicBezTo>
                    <a:pt x="13073" y="11801"/>
                    <a:pt x="13181" y="11991"/>
                    <a:pt x="13278" y="12191"/>
                  </a:cubicBezTo>
                  <a:cubicBezTo>
                    <a:pt x="13610" y="12864"/>
                    <a:pt x="13780" y="13483"/>
                    <a:pt x="13780" y="14034"/>
                  </a:cubicBezTo>
                  <a:cubicBezTo>
                    <a:pt x="13780" y="14312"/>
                    <a:pt x="13741" y="14472"/>
                    <a:pt x="13644" y="14565"/>
                  </a:cubicBezTo>
                  <a:cubicBezTo>
                    <a:pt x="13509" y="14700"/>
                    <a:pt x="13206" y="14732"/>
                    <a:pt x="12704" y="14732"/>
                  </a:cubicBezTo>
                  <a:cubicBezTo>
                    <a:pt x="12500" y="14732"/>
                    <a:pt x="12263" y="14727"/>
                    <a:pt x="11991" y="14721"/>
                  </a:cubicBezTo>
                  <a:cubicBezTo>
                    <a:pt x="11626" y="14716"/>
                    <a:pt x="11177" y="14706"/>
                    <a:pt x="10651" y="14706"/>
                  </a:cubicBezTo>
                  <a:cubicBezTo>
                    <a:pt x="7970" y="14706"/>
                    <a:pt x="84" y="14736"/>
                    <a:pt x="1" y="14736"/>
                  </a:cubicBezTo>
                  <a:lnTo>
                    <a:pt x="1" y="14936"/>
                  </a:lnTo>
                  <a:cubicBezTo>
                    <a:pt x="84" y="14936"/>
                    <a:pt x="7970" y="14911"/>
                    <a:pt x="10656" y="14911"/>
                  </a:cubicBezTo>
                  <a:cubicBezTo>
                    <a:pt x="11172" y="14911"/>
                    <a:pt x="11606" y="14916"/>
                    <a:pt x="11986" y="14926"/>
                  </a:cubicBezTo>
                  <a:cubicBezTo>
                    <a:pt x="12265" y="14932"/>
                    <a:pt x="12503" y="14938"/>
                    <a:pt x="12708" y="14938"/>
                  </a:cubicBezTo>
                  <a:cubicBezTo>
                    <a:pt x="13286" y="14938"/>
                    <a:pt x="13599" y="14895"/>
                    <a:pt x="13790" y="14711"/>
                  </a:cubicBezTo>
                  <a:cubicBezTo>
                    <a:pt x="13926" y="14575"/>
                    <a:pt x="13985" y="14375"/>
                    <a:pt x="13985" y="14034"/>
                  </a:cubicBezTo>
                  <a:cubicBezTo>
                    <a:pt x="13985" y="13454"/>
                    <a:pt x="13809" y="12805"/>
                    <a:pt x="13463" y="12099"/>
                  </a:cubicBezTo>
                  <a:cubicBezTo>
                    <a:pt x="13361" y="11894"/>
                    <a:pt x="13244" y="11694"/>
                    <a:pt x="13117" y="11504"/>
                  </a:cubicBezTo>
                  <a:cubicBezTo>
                    <a:pt x="13025" y="11372"/>
                    <a:pt x="12922" y="11246"/>
                    <a:pt x="12815" y="11124"/>
                  </a:cubicBezTo>
                  <a:cubicBezTo>
                    <a:pt x="12474" y="10739"/>
                    <a:pt x="12079" y="10563"/>
                    <a:pt x="11699" y="10427"/>
                  </a:cubicBezTo>
                  <a:cubicBezTo>
                    <a:pt x="11163" y="10232"/>
                    <a:pt x="10583" y="10134"/>
                    <a:pt x="10027" y="10037"/>
                  </a:cubicBezTo>
                  <a:cubicBezTo>
                    <a:pt x="9783" y="9998"/>
                    <a:pt x="9544" y="9954"/>
                    <a:pt x="9306" y="9905"/>
                  </a:cubicBezTo>
                  <a:cubicBezTo>
                    <a:pt x="8589" y="9759"/>
                    <a:pt x="7873" y="9608"/>
                    <a:pt x="7161" y="9452"/>
                  </a:cubicBezTo>
                  <a:cubicBezTo>
                    <a:pt x="6829" y="9384"/>
                    <a:pt x="6503" y="9311"/>
                    <a:pt x="6171" y="9233"/>
                  </a:cubicBezTo>
                  <a:lnTo>
                    <a:pt x="6171" y="6264"/>
                  </a:lnTo>
                  <a:lnTo>
                    <a:pt x="6093" y="6245"/>
                  </a:lnTo>
                  <a:cubicBezTo>
                    <a:pt x="4412" y="5855"/>
                    <a:pt x="3101" y="4475"/>
                    <a:pt x="2750" y="2730"/>
                  </a:cubicBezTo>
                  <a:cubicBezTo>
                    <a:pt x="2379" y="854"/>
                    <a:pt x="1063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52"/>
            <p:cNvSpPr/>
            <p:nvPr/>
          </p:nvSpPr>
          <p:spPr>
            <a:xfrm>
              <a:off x="-4179600" y="709013"/>
              <a:ext cx="101400" cy="92650"/>
            </a:xfrm>
            <a:custGeom>
              <a:rect b="b" l="l" r="r" t="t"/>
              <a:pathLst>
                <a:path extrusionOk="0" h="3706" w="4056">
                  <a:moveTo>
                    <a:pt x="2204" y="206"/>
                  </a:moveTo>
                  <a:cubicBezTo>
                    <a:pt x="3110" y="206"/>
                    <a:pt x="3851" y="942"/>
                    <a:pt x="3851" y="1849"/>
                  </a:cubicBezTo>
                  <a:cubicBezTo>
                    <a:pt x="3856" y="2516"/>
                    <a:pt x="3451" y="3116"/>
                    <a:pt x="2837" y="3374"/>
                  </a:cubicBezTo>
                  <a:cubicBezTo>
                    <a:pt x="2633" y="3459"/>
                    <a:pt x="2418" y="3500"/>
                    <a:pt x="2205" y="3500"/>
                  </a:cubicBezTo>
                  <a:cubicBezTo>
                    <a:pt x="1776" y="3500"/>
                    <a:pt x="1354" y="3334"/>
                    <a:pt x="1039" y="3018"/>
                  </a:cubicBezTo>
                  <a:cubicBezTo>
                    <a:pt x="0" y="1980"/>
                    <a:pt x="736" y="206"/>
                    <a:pt x="2204" y="206"/>
                  </a:cubicBezTo>
                  <a:close/>
                  <a:moveTo>
                    <a:pt x="2203" y="0"/>
                  </a:moveTo>
                  <a:cubicBezTo>
                    <a:pt x="1721" y="0"/>
                    <a:pt x="1247" y="188"/>
                    <a:pt x="892" y="542"/>
                  </a:cubicBezTo>
                  <a:cubicBezTo>
                    <a:pt x="366" y="1074"/>
                    <a:pt x="205" y="1868"/>
                    <a:pt x="493" y="2560"/>
                  </a:cubicBezTo>
                  <a:cubicBezTo>
                    <a:pt x="780" y="3252"/>
                    <a:pt x="1453" y="3706"/>
                    <a:pt x="2204" y="3706"/>
                  </a:cubicBezTo>
                  <a:cubicBezTo>
                    <a:pt x="3227" y="3701"/>
                    <a:pt x="4056" y="2872"/>
                    <a:pt x="4056" y="1853"/>
                  </a:cubicBezTo>
                  <a:cubicBezTo>
                    <a:pt x="4056" y="1103"/>
                    <a:pt x="3607" y="425"/>
                    <a:pt x="2915" y="143"/>
                  </a:cubicBezTo>
                  <a:cubicBezTo>
                    <a:pt x="2685" y="47"/>
                    <a:pt x="2443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52"/>
            <p:cNvSpPr/>
            <p:nvPr/>
          </p:nvSpPr>
          <p:spPr>
            <a:xfrm>
              <a:off x="-4403700" y="1030238"/>
              <a:ext cx="290775" cy="5150"/>
            </a:xfrm>
            <a:custGeom>
              <a:rect b="b" l="l" r="r" t="t"/>
              <a:pathLst>
                <a:path extrusionOk="0" h="206" w="11631">
                  <a:moveTo>
                    <a:pt x="1" y="1"/>
                  </a:moveTo>
                  <a:lnTo>
                    <a:pt x="1" y="206"/>
                  </a:lnTo>
                  <a:lnTo>
                    <a:pt x="2452" y="206"/>
                  </a:lnTo>
                  <a:lnTo>
                    <a:pt x="2448" y="1"/>
                  </a:lnTo>
                  <a:close/>
                  <a:moveTo>
                    <a:pt x="3266" y="1"/>
                  </a:moveTo>
                  <a:lnTo>
                    <a:pt x="3266" y="206"/>
                  </a:lnTo>
                  <a:lnTo>
                    <a:pt x="3876" y="206"/>
                  </a:lnTo>
                  <a:lnTo>
                    <a:pt x="3876" y="1"/>
                  </a:lnTo>
                  <a:close/>
                  <a:moveTo>
                    <a:pt x="6328" y="1"/>
                  </a:moveTo>
                  <a:lnTo>
                    <a:pt x="6328" y="206"/>
                  </a:lnTo>
                  <a:lnTo>
                    <a:pt x="7142" y="206"/>
                  </a:lnTo>
                  <a:lnTo>
                    <a:pt x="7142" y="1"/>
                  </a:lnTo>
                  <a:close/>
                  <a:moveTo>
                    <a:pt x="7756" y="1"/>
                  </a:moveTo>
                  <a:lnTo>
                    <a:pt x="7756" y="206"/>
                  </a:lnTo>
                  <a:lnTo>
                    <a:pt x="10203" y="206"/>
                  </a:lnTo>
                  <a:lnTo>
                    <a:pt x="10203" y="1"/>
                  </a:lnTo>
                  <a:close/>
                  <a:moveTo>
                    <a:pt x="11021" y="1"/>
                  </a:moveTo>
                  <a:lnTo>
                    <a:pt x="11021" y="206"/>
                  </a:lnTo>
                  <a:lnTo>
                    <a:pt x="11631" y="206"/>
                  </a:lnTo>
                  <a:lnTo>
                    <a:pt x="11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52"/>
            <p:cNvSpPr/>
            <p:nvPr/>
          </p:nvSpPr>
          <p:spPr>
            <a:xfrm>
              <a:off x="-4224925" y="850013"/>
              <a:ext cx="200950" cy="88000"/>
            </a:xfrm>
            <a:custGeom>
              <a:rect b="b" l="l" r="r" t="t"/>
              <a:pathLst>
                <a:path extrusionOk="0" h="3520" w="8038">
                  <a:moveTo>
                    <a:pt x="7833" y="201"/>
                  </a:moveTo>
                  <a:lnTo>
                    <a:pt x="7833" y="3315"/>
                  </a:lnTo>
                  <a:lnTo>
                    <a:pt x="205" y="3315"/>
                  </a:lnTo>
                  <a:lnTo>
                    <a:pt x="205" y="201"/>
                  </a:lnTo>
                  <a:close/>
                  <a:moveTo>
                    <a:pt x="0" y="1"/>
                  </a:moveTo>
                  <a:lnTo>
                    <a:pt x="0" y="3520"/>
                  </a:lnTo>
                  <a:lnTo>
                    <a:pt x="8038" y="35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52"/>
            <p:cNvSpPr/>
            <p:nvPr/>
          </p:nvSpPr>
          <p:spPr>
            <a:xfrm>
              <a:off x="-4428200" y="1288713"/>
              <a:ext cx="607250" cy="533625"/>
            </a:xfrm>
            <a:custGeom>
              <a:rect b="b" l="l" r="r" t="t"/>
              <a:pathLst>
                <a:path extrusionOk="0" h="21345" w="24290">
                  <a:moveTo>
                    <a:pt x="6133" y="200"/>
                  </a:moveTo>
                  <a:lnTo>
                    <a:pt x="6133" y="205"/>
                  </a:lnTo>
                  <a:cubicBezTo>
                    <a:pt x="7707" y="215"/>
                    <a:pt x="9247" y="673"/>
                    <a:pt x="10568" y="1531"/>
                  </a:cubicBezTo>
                  <a:cubicBezTo>
                    <a:pt x="11129" y="1891"/>
                    <a:pt x="11636" y="2335"/>
                    <a:pt x="12075" y="2842"/>
                  </a:cubicBezTo>
                  <a:lnTo>
                    <a:pt x="12153" y="2934"/>
                  </a:lnTo>
                  <a:lnTo>
                    <a:pt x="12231" y="2842"/>
                  </a:lnTo>
                  <a:cubicBezTo>
                    <a:pt x="12664" y="2335"/>
                    <a:pt x="13171" y="1891"/>
                    <a:pt x="13732" y="1531"/>
                  </a:cubicBezTo>
                  <a:cubicBezTo>
                    <a:pt x="15088" y="651"/>
                    <a:pt x="16670" y="200"/>
                    <a:pt x="18165" y="200"/>
                  </a:cubicBezTo>
                  <a:cubicBezTo>
                    <a:pt x="19345" y="200"/>
                    <a:pt x="20471" y="481"/>
                    <a:pt x="21389" y="1053"/>
                  </a:cubicBezTo>
                  <a:cubicBezTo>
                    <a:pt x="21613" y="1189"/>
                    <a:pt x="21828" y="1345"/>
                    <a:pt x="22033" y="1521"/>
                  </a:cubicBezTo>
                  <a:lnTo>
                    <a:pt x="22106" y="1584"/>
                  </a:lnTo>
                  <a:cubicBezTo>
                    <a:pt x="22886" y="2276"/>
                    <a:pt x="23436" y="3188"/>
                    <a:pt x="23748" y="4299"/>
                  </a:cubicBezTo>
                  <a:lnTo>
                    <a:pt x="23773" y="4368"/>
                  </a:lnTo>
                  <a:cubicBezTo>
                    <a:pt x="23992" y="5186"/>
                    <a:pt x="24085" y="6103"/>
                    <a:pt x="24046" y="7092"/>
                  </a:cubicBezTo>
                  <a:cubicBezTo>
                    <a:pt x="24007" y="8028"/>
                    <a:pt x="23870" y="8954"/>
                    <a:pt x="23631" y="9856"/>
                  </a:cubicBezTo>
                  <a:cubicBezTo>
                    <a:pt x="23553" y="10168"/>
                    <a:pt x="23456" y="10490"/>
                    <a:pt x="23349" y="10821"/>
                  </a:cubicBezTo>
                  <a:cubicBezTo>
                    <a:pt x="23129" y="11469"/>
                    <a:pt x="22861" y="12098"/>
                    <a:pt x="22549" y="12707"/>
                  </a:cubicBezTo>
                  <a:cubicBezTo>
                    <a:pt x="22033" y="13712"/>
                    <a:pt x="21404" y="14652"/>
                    <a:pt x="20673" y="15515"/>
                  </a:cubicBezTo>
                  <a:cubicBezTo>
                    <a:pt x="19776" y="16573"/>
                    <a:pt x="18757" y="17518"/>
                    <a:pt x="17636" y="18327"/>
                  </a:cubicBezTo>
                  <a:cubicBezTo>
                    <a:pt x="17061" y="18747"/>
                    <a:pt x="16457" y="19132"/>
                    <a:pt x="15837" y="19483"/>
                  </a:cubicBezTo>
                  <a:cubicBezTo>
                    <a:pt x="14658" y="20136"/>
                    <a:pt x="13425" y="20687"/>
                    <a:pt x="12148" y="21125"/>
                  </a:cubicBezTo>
                  <a:cubicBezTo>
                    <a:pt x="10871" y="20687"/>
                    <a:pt x="9637" y="20136"/>
                    <a:pt x="8458" y="19483"/>
                  </a:cubicBezTo>
                  <a:cubicBezTo>
                    <a:pt x="7839" y="19132"/>
                    <a:pt x="7239" y="18747"/>
                    <a:pt x="6659" y="18327"/>
                  </a:cubicBezTo>
                  <a:cubicBezTo>
                    <a:pt x="5538" y="17518"/>
                    <a:pt x="4515" y="16573"/>
                    <a:pt x="3623" y="15515"/>
                  </a:cubicBezTo>
                  <a:cubicBezTo>
                    <a:pt x="2891" y="14652"/>
                    <a:pt x="2263" y="13712"/>
                    <a:pt x="1746" y="12707"/>
                  </a:cubicBezTo>
                  <a:cubicBezTo>
                    <a:pt x="1434" y="12098"/>
                    <a:pt x="1166" y="11464"/>
                    <a:pt x="947" y="10816"/>
                  </a:cubicBezTo>
                  <a:cubicBezTo>
                    <a:pt x="849" y="10533"/>
                    <a:pt x="756" y="10222"/>
                    <a:pt x="674" y="9900"/>
                  </a:cubicBezTo>
                  <a:cubicBezTo>
                    <a:pt x="430" y="8983"/>
                    <a:pt x="289" y="8043"/>
                    <a:pt x="250" y="7097"/>
                  </a:cubicBezTo>
                  <a:cubicBezTo>
                    <a:pt x="206" y="6078"/>
                    <a:pt x="308" y="5138"/>
                    <a:pt x="542" y="4304"/>
                  </a:cubicBezTo>
                  <a:cubicBezTo>
                    <a:pt x="864" y="3159"/>
                    <a:pt x="1444" y="2223"/>
                    <a:pt x="2263" y="1526"/>
                  </a:cubicBezTo>
                  <a:cubicBezTo>
                    <a:pt x="2462" y="1350"/>
                    <a:pt x="2682" y="1194"/>
                    <a:pt x="2906" y="1053"/>
                  </a:cubicBezTo>
                  <a:cubicBezTo>
                    <a:pt x="3822" y="483"/>
                    <a:pt x="4953" y="200"/>
                    <a:pt x="6133" y="200"/>
                  </a:cubicBezTo>
                  <a:close/>
                  <a:moveTo>
                    <a:pt x="6134" y="1"/>
                  </a:moveTo>
                  <a:cubicBezTo>
                    <a:pt x="4915" y="1"/>
                    <a:pt x="3750" y="291"/>
                    <a:pt x="2799" y="882"/>
                  </a:cubicBezTo>
                  <a:cubicBezTo>
                    <a:pt x="2565" y="1029"/>
                    <a:pt x="2341" y="1189"/>
                    <a:pt x="2131" y="1370"/>
                  </a:cubicBezTo>
                  <a:cubicBezTo>
                    <a:pt x="1278" y="2091"/>
                    <a:pt x="679" y="3061"/>
                    <a:pt x="347" y="4246"/>
                  </a:cubicBezTo>
                  <a:cubicBezTo>
                    <a:pt x="103" y="5104"/>
                    <a:pt x="1" y="6069"/>
                    <a:pt x="45" y="7102"/>
                  </a:cubicBezTo>
                  <a:cubicBezTo>
                    <a:pt x="84" y="8067"/>
                    <a:pt x="230" y="9022"/>
                    <a:pt x="474" y="9953"/>
                  </a:cubicBezTo>
                  <a:cubicBezTo>
                    <a:pt x="562" y="10280"/>
                    <a:pt x="654" y="10597"/>
                    <a:pt x="752" y="10884"/>
                  </a:cubicBezTo>
                  <a:cubicBezTo>
                    <a:pt x="976" y="11542"/>
                    <a:pt x="1244" y="12186"/>
                    <a:pt x="1566" y="12800"/>
                  </a:cubicBezTo>
                  <a:cubicBezTo>
                    <a:pt x="2087" y="13819"/>
                    <a:pt x="2726" y="14774"/>
                    <a:pt x="3467" y="15647"/>
                  </a:cubicBezTo>
                  <a:cubicBezTo>
                    <a:pt x="4373" y="16714"/>
                    <a:pt x="5402" y="17669"/>
                    <a:pt x="6537" y="18493"/>
                  </a:cubicBezTo>
                  <a:cubicBezTo>
                    <a:pt x="7122" y="18912"/>
                    <a:pt x="7732" y="19302"/>
                    <a:pt x="8360" y="19658"/>
                  </a:cubicBezTo>
                  <a:cubicBezTo>
                    <a:pt x="9559" y="20326"/>
                    <a:pt x="10817" y="20886"/>
                    <a:pt x="12114" y="21335"/>
                  </a:cubicBezTo>
                  <a:lnTo>
                    <a:pt x="12148" y="21345"/>
                  </a:lnTo>
                  <a:lnTo>
                    <a:pt x="12182" y="21335"/>
                  </a:lnTo>
                  <a:cubicBezTo>
                    <a:pt x="13483" y="20886"/>
                    <a:pt x="14741" y="20326"/>
                    <a:pt x="15940" y="19658"/>
                  </a:cubicBezTo>
                  <a:cubicBezTo>
                    <a:pt x="16569" y="19302"/>
                    <a:pt x="17173" y="18912"/>
                    <a:pt x="17758" y="18493"/>
                  </a:cubicBezTo>
                  <a:cubicBezTo>
                    <a:pt x="18894" y="17669"/>
                    <a:pt x="19922" y="16714"/>
                    <a:pt x="20824" y="15647"/>
                  </a:cubicBezTo>
                  <a:cubicBezTo>
                    <a:pt x="21565" y="14769"/>
                    <a:pt x="22203" y="13819"/>
                    <a:pt x="22730" y="12800"/>
                  </a:cubicBezTo>
                  <a:cubicBezTo>
                    <a:pt x="23047" y="12181"/>
                    <a:pt x="23315" y="11542"/>
                    <a:pt x="23539" y="10884"/>
                  </a:cubicBezTo>
                  <a:cubicBezTo>
                    <a:pt x="23651" y="10553"/>
                    <a:pt x="23748" y="10222"/>
                    <a:pt x="23831" y="9905"/>
                  </a:cubicBezTo>
                  <a:cubicBezTo>
                    <a:pt x="24070" y="8988"/>
                    <a:pt x="24211" y="8048"/>
                    <a:pt x="24250" y="7102"/>
                  </a:cubicBezTo>
                  <a:cubicBezTo>
                    <a:pt x="24289" y="6059"/>
                    <a:pt x="24192" y="5099"/>
                    <a:pt x="23948" y="4246"/>
                  </a:cubicBezTo>
                  <a:lnTo>
                    <a:pt x="23924" y="4173"/>
                  </a:lnTo>
                  <a:cubicBezTo>
                    <a:pt x="23592" y="3037"/>
                    <a:pt x="23012" y="2106"/>
                    <a:pt x="22198" y="1399"/>
                  </a:cubicBezTo>
                  <a:lnTo>
                    <a:pt x="22198" y="1380"/>
                  </a:lnTo>
                  <a:lnTo>
                    <a:pt x="22145" y="1355"/>
                  </a:lnTo>
                  <a:cubicBezTo>
                    <a:pt x="21940" y="1180"/>
                    <a:pt x="21726" y="1024"/>
                    <a:pt x="21496" y="882"/>
                  </a:cubicBezTo>
                  <a:cubicBezTo>
                    <a:pt x="20546" y="292"/>
                    <a:pt x="19382" y="1"/>
                    <a:pt x="18164" y="1"/>
                  </a:cubicBezTo>
                  <a:cubicBezTo>
                    <a:pt x="16629" y="1"/>
                    <a:pt x="15009" y="463"/>
                    <a:pt x="13620" y="1365"/>
                  </a:cubicBezTo>
                  <a:cubicBezTo>
                    <a:pt x="13079" y="1716"/>
                    <a:pt x="12581" y="2135"/>
                    <a:pt x="12148" y="2623"/>
                  </a:cubicBezTo>
                  <a:cubicBezTo>
                    <a:pt x="11719" y="2135"/>
                    <a:pt x="11222" y="1716"/>
                    <a:pt x="10676" y="1360"/>
                  </a:cubicBezTo>
                  <a:cubicBezTo>
                    <a:pt x="9288" y="461"/>
                    <a:pt x="7668" y="1"/>
                    <a:pt x="6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52"/>
            <p:cNvSpPr/>
            <p:nvPr/>
          </p:nvSpPr>
          <p:spPr>
            <a:xfrm>
              <a:off x="-4338750" y="1477338"/>
              <a:ext cx="439575" cy="134200"/>
            </a:xfrm>
            <a:custGeom>
              <a:rect b="b" l="l" r="r" t="t"/>
              <a:pathLst>
                <a:path extrusionOk="0" h="5368" w="17583">
                  <a:moveTo>
                    <a:pt x="8555" y="1"/>
                  </a:moveTo>
                  <a:lnTo>
                    <a:pt x="6752" y="4002"/>
                  </a:lnTo>
                  <a:lnTo>
                    <a:pt x="1" y="4002"/>
                  </a:lnTo>
                  <a:lnTo>
                    <a:pt x="1" y="4207"/>
                  </a:lnTo>
                  <a:lnTo>
                    <a:pt x="6883" y="4207"/>
                  </a:lnTo>
                  <a:lnTo>
                    <a:pt x="8594" y="415"/>
                  </a:lnTo>
                  <a:lnTo>
                    <a:pt x="12001" y="5367"/>
                  </a:lnTo>
                  <a:lnTo>
                    <a:pt x="13166" y="4207"/>
                  </a:lnTo>
                  <a:lnTo>
                    <a:pt x="17582" y="4207"/>
                  </a:lnTo>
                  <a:lnTo>
                    <a:pt x="17582" y="4002"/>
                  </a:lnTo>
                  <a:lnTo>
                    <a:pt x="13078" y="4002"/>
                  </a:lnTo>
                  <a:lnTo>
                    <a:pt x="12030" y="5050"/>
                  </a:lnTo>
                  <a:lnTo>
                    <a:pt x="85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2" name="Google Shape;2002;p52"/>
          <p:cNvGrpSpPr/>
          <p:nvPr/>
        </p:nvGrpSpPr>
        <p:grpSpPr>
          <a:xfrm>
            <a:off x="5069033" y="325068"/>
            <a:ext cx="1506194" cy="1759217"/>
            <a:chOff x="7547515" y="1501692"/>
            <a:chExt cx="1328682" cy="1551886"/>
          </a:xfrm>
        </p:grpSpPr>
        <p:sp>
          <p:nvSpPr>
            <p:cNvPr id="2003" name="Google Shape;2003;p52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52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52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52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52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52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52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52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52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52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52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52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52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52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52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52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52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52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52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52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52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52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52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52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52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52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52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52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52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52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52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52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52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52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52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52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52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52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52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52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52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52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52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52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52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52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52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52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52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52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52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52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52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52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52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52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52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52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52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52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52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52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52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6" name="Google Shape;2066;p52"/>
          <p:cNvGrpSpPr/>
          <p:nvPr/>
        </p:nvGrpSpPr>
        <p:grpSpPr>
          <a:xfrm rot="8463288">
            <a:off x="7280850" y="768370"/>
            <a:ext cx="1260497" cy="2121919"/>
            <a:chOff x="5199836" y="-16245"/>
            <a:chExt cx="1138881" cy="1917325"/>
          </a:xfrm>
        </p:grpSpPr>
        <p:sp>
          <p:nvSpPr>
            <p:cNvPr id="2067" name="Google Shape;2067;p52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52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52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52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52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52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52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52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52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52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52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52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52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52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52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52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52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52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52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6" name="Google Shape;2086;p52"/>
          <p:cNvGrpSpPr/>
          <p:nvPr/>
        </p:nvGrpSpPr>
        <p:grpSpPr>
          <a:xfrm rot="-1531919">
            <a:off x="4513171" y="593912"/>
            <a:ext cx="364909" cy="496355"/>
            <a:chOff x="6048053" y="559915"/>
            <a:chExt cx="230584" cy="313643"/>
          </a:xfrm>
        </p:grpSpPr>
        <p:sp>
          <p:nvSpPr>
            <p:cNvPr id="2087" name="Google Shape;2087;p52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52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52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52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91" name="Google Shape;2091;p52"/>
          <p:cNvGrpSpPr/>
          <p:nvPr/>
        </p:nvGrpSpPr>
        <p:grpSpPr>
          <a:xfrm>
            <a:off x="887415" y="1979875"/>
            <a:ext cx="501524" cy="377094"/>
            <a:chOff x="5381375" y="1945244"/>
            <a:chExt cx="316919" cy="238290"/>
          </a:xfrm>
        </p:grpSpPr>
        <p:sp>
          <p:nvSpPr>
            <p:cNvPr id="2092" name="Google Shape;2092;p52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52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52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52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6" name="Google Shape;2096;p52"/>
          <p:cNvSpPr/>
          <p:nvPr/>
        </p:nvSpPr>
        <p:spPr>
          <a:xfrm>
            <a:off x="6641650" y="1623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0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53"/>
          <p:cNvSpPr txBox="1"/>
          <p:nvPr/>
        </p:nvSpPr>
        <p:spPr>
          <a:xfrm>
            <a:off x="1187847" y="438900"/>
            <a:ext cx="67683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0175" lIns="80175" spcFirstLastPara="1" rIns="80175" wrap="square" tIns="801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34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Research research research</a:t>
            </a:r>
            <a:endParaRPr sz="4734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pic>
        <p:nvPicPr>
          <p:cNvPr id="2102" name="Google Shape;210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174" y="1295225"/>
            <a:ext cx="4361475" cy="359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Google Shape;2103;p53"/>
          <p:cNvSpPr txBox="1"/>
          <p:nvPr/>
        </p:nvSpPr>
        <p:spPr>
          <a:xfrm>
            <a:off x="840100" y="1580400"/>
            <a:ext cx="29919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Every school has different requirements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Casper, PREVIEW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MD,DO, TX, Caribbean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AAMCAS, AAMCOMAS, TMDSAS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36"/>
          <p:cNvSpPr txBox="1"/>
          <p:nvPr>
            <p:ph type="title"/>
          </p:nvPr>
        </p:nvSpPr>
        <p:spPr>
          <a:xfrm>
            <a:off x="2241438" y="449604"/>
            <a:ext cx="4661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</a:t>
            </a:r>
            <a:endParaRPr/>
          </a:p>
        </p:txBody>
      </p:sp>
      <p:grpSp>
        <p:nvGrpSpPr>
          <p:cNvPr id="1162" name="Google Shape;1162;p36"/>
          <p:cNvGrpSpPr/>
          <p:nvPr/>
        </p:nvGrpSpPr>
        <p:grpSpPr>
          <a:xfrm>
            <a:off x="3211739" y="4130272"/>
            <a:ext cx="393320" cy="492600"/>
            <a:chOff x="6005818" y="77914"/>
            <a:chExt cx="248544" cy="311280"/>
          </a:xfrm>
        </p:grpSpPr>
        <p:sp>
          <p:nvSpPr>
            <p:cNvPr id="1163" name="Google Shape;1163;p36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7" name="Google Shape;1167;p36"/>
          <p:cNvGrpSpPr/>
          <p:nvPr/>
        </p:nvGrpSpPr>
        <p:grpSpPr>
          <a:xfrm>
            <a:off x="887432" y="539510"/>
            <a:ext cx="393080" cy="492538"/>
            <a:chOff x="7462019" y="2740914"/>
            <a:chExt cx="248392" cy="311241"/>
          </a:xfrm>
        </p:grpSpPr>
        <p:sp>
          <p:nvSpPr>
            <p:cNvPr id="1168" name="Google Shape;1168;p36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2" name="Google Shape;1172;p36"/>
          <p:cNvGrpSpPr/>
          <p:nvPr/>
        </p:nvGrpSpPr>
        <p:grpSpPr>
          <a:xfrm>
            <a:off x="7939308" y="3679921"/>
            <a:ext cx="483187" cy="450345"/>
            <a:chOff x="5467179" y="2412672"/>
            <a:chExt cx="305332" cy="284578"/>
          </a:xfrm>
        </p:grpSpPr>
        <p:sp>
          <p:nvSpPr>
            <p:cNvPr id="1173" name="Google Shape;1173;p36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7" name="Google Shape;1177;p36"/>
          <p:cNvGrpSpPr/>
          <p:nvPr/>
        </p:nvGrpSpPr>
        <p:grpSpPr>
          <a:xfrm>
            <a:off x="5470217" y="4273154"/>
            <a:ext cx="362486" cy="496218"/>
            <a:chOff x="7665335" y="2885404"/>
            <a:chExt cx="229059" cy="313566"/>
          </a:xfrm>
        </p:grpSpPr>
        <p:sp>
          <p:nvSpPr>
            <p:cNvPr id="1178" name="Google Shape;1178;p36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2" name="Google Shape;1182;p36"/>
          <p:cNvGrpSpPr/>
          <p:nvPr/>
        </p:nvGrpSpPr>
        <p:grpSpPr>
          <a:xfrm>
            <a:off x="2707722" y="449594"/>
            <a:ext cx="504021" cy="361201"/>
            <a:chOff x="8201303" y="1121442"/>
            <a:chExt cx="318496" cy="228247"/>
          </a:xfrm>
        </p:grpSpPr>
        <p:sp>
          <p:nvSpPr>
            <p:cNvPr id="1183" name="Google Shape;1183;p36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7" name="Google Shape;1187;p36"/>
          <p:cNvGrpSpPr/>
          <p:nvPr/>
        </p:nvGrpSpPr>
        <p:grpSpPr>
          <a:xfrm>
            <a:off x="7021633" y="307193"/>
            <a:ext cx="1506194" cy="1759217"/>
            <a:chOff x="7547515" y="1501692"/>
            <a:chExt cx="1328682" cy="1551886"/>
          </a:xfrm>
        </p:grpSpPr>
        <p:sp>
          <p:nvSpPr>
            <p:cNvPr id="1188" name="Google Shape;1188;p36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6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6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6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6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6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6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6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6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6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6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6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6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6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6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6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6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6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6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6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6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6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6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6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6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6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6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6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6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6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6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6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6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6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6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36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36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36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36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36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36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36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36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36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36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36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36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36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36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36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36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36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36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36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1" name="Google Shape;1251;p36"/>
          <p:cNvGrpSpPr/>
          <p:nvPr/>
        </p:nvGrpSpPr>
        <p:grpSpPr>
          <a:xfrm rot="-2699780">
            <a:off x="673183" y="2734529"/>
            <a:ext cx="1260552" cy="2122025"/>
            <a:chOff x="5199836" y="-16245"/>
            <a:chExt cx="1138881" cy="1917325"/>
          </a:xfrm>
        </p:grpSpPr>
        <p:sp>
          <p:nvSpPr>
            <p:cNvPr id="1252" name="Google Shape;1252;p36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6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6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6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6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6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6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6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6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6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6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6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6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6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6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6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6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6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6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1" name="Google Shape;1271;p36"/>
          <p:cNvSpPr/>
          <p:nvPr/>
        </p:nvSpPr>
        <p:spPr>
          <a:xfrm>
            <a:off x="820938" y="42043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36"/>
          <p:cNvSpPr/>
          <p:nvPr/>
        </p:nvSpPr>
        <p:spPr>
          <a:xfrm>
            <a:off x="4461376" y="10761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3" name="Google Shape;12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274" y="1618025"/>
            <a:ext cx="2963474" cy="29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54"/>
          <p:cNvSpPr txBox="1"/>
          <p:nvPr>
            <p:ph type="title"/>
          </p:nvPr>
        </p:nvSpPr>
        <p:spPr>
          <a:xfrm>
            <a:off x="43157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Continued</a:t>
            </a:r>
            <a:endParaRPr/>
          </a:p>
        </p:txBody>
      </p:sp>
      <p:sp>
        <p:nvSpPr>
          <p:cNvPr id="2109" name="Google Shape;2109;p54"/>
          <p:cNvSpPr txBox="1"/>
          <p:nvPr/>
        </p:nvSpPr>
        <p:spPr>
          <a:xfrm>
            <a:off x="1217275" y="941525"/>
            <a:ext cx="6138000" cy="3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Please don’t lie on application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Hobbies!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Do nottt gatekeep stuff from other students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Reddit.. 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Take with a grain of salt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Gap year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“Ideal Applicant”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Don’t chase stats and activities just because people say you can’t get in without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Different schools focus/look for different qualities in applicants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mata"/>
              <a:buChar char="-"/>
            </a:pPr>
            <a:r>
              <a:rPr lang="en" sz="18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Does not make you any less of a physician</a:t>
            </a:r>
            <a:endParaRPr sz="18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55"/>
          <p:cNvSpPr txBox="1"/>
          <p:nvPr>
            <p:ph type="title"/>
          </p:nvPr>
        </p:nvSpPr>
        <p:spPr>
          <a:xfrm>
            <a:off x="732283" y="2025488"/>
            <a:ext cx="3851400" cy="224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ACTIVITY: </a:t>
            </a:r>
            <a:r>
              <a:rPr lang="en">
                <a:solidFill>
                  <a:schemeClr val="dk2"/>
                </a:solidFill>
              </a:rPr>
              <a:t>Applying to Medical School</a:t>
            </a:r>
            <a:endParaRPr/>
          </a:p>
        </p:txBody>
      </p:sp>
      <p:grpSp>
        <p:nvGrpSpPr>
          <p:cNvPr id="2115" name="Google Shape;2115;p55"/>
          <p:cNvGrpSpPr/>
          <p:nvPr/>
        </p:nvGrpSpPr>
        <p:grpSpPr>
          <a:xfrm>
            <a:off x="7884608" y="4219321"/>
            <a:ext cx="483187" cy="450345"/>
            <a:chOff x="5467179" y="2412672"/>
            <a:chExt cx="305332" cy="284578"/>
          </a:xfrm>
        </p:grpSpPr>
        <p:sp>
          <p:nvSpPr>
            <p:cNvPr id="2116" name="Google Shape;2116;p55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55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55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55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0" name="Google Shape;2120;p55"/>
          <p:cNvGrpSpPr/>
          <p:nvPr/>
        </p:nvGrpSpPr>
        <p:grpSpPr>
          <a:xfrm>
            <a:off x="4841567" y="4339492"/>
            <a:ext cx="362486" cy="496218"/>
            <a:chOff x="7665335" y="2885404"/>
            <a:chExt cx="229059" cy="313566"/>
          </a:xfrm>
        </p:grpSpPr>
        <p:sp>
          <p:nvSpPr>
            <p:cNvPr id="2121" name="Google Shape;2121;p55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55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55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55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25" name="Google Shape;2125;p55"/>
          <p:cNvSpPr/>
          <p:nvPr/>
        </p:nvSpPr>
        <p:spPr>
          <a:xfrm>
            <a:off x="5622475" y="15481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55"/>
          <p:cNvSpPr/>
          <p:nvPr/>
        </p:nvSpPr>
        <p:spPr>
          <a:xfrm>
            <a:off x="5268938" y="2218723"/>
            <a:ext cx="493407" cy="412762"/>
          </a:xfrm>
          <a:custGeom>
            <a:rect b="b" l="l" r="r" t="t"/>
            <a:pathLst>
              <a:path extrusionOk="0" h="6060" w="7244">
                <a:moveTo>
                  <a:pt x="1889" y="0"/>
                </a:moveTo>
                <a:cubicBezTo>
                  <a:pt x="1560" y="0"/>
                  <a:pt x="1237" y="77"/>
                  <a:pt x="961" y="249"/>
                </a:cubicBezTo>
                <a:cubicBezTo>
                  <a:pt x="1" y="844"/>
                  <a:pt x="79" y="2185"/>
                  <a:pt x="386" y="3081"/>
                </a:cubicBezTo>
                <a:cubicBezTo>
                  <a:pt x="737" y="4129"/>
                  <a:pt x="1536" y="5007"/>
                  <a:pt x="2550" y="5582"/>
                </a:cubicBezTo>
                <a:cubicBezTo>
                  <a:pt x="2891" y="5772"/>
                  <a:pt x="3252" y="5933"/>
                  <a:pt x="3622" y="6060"/>
                </a:cubicBezTo>
                <a:cubicBezTo>
                  <a:pt x="3993" y="5933"/>
                  <a:pt x="4348" y="5772"/>
                  <a:pt x="4694" y="5582"/>
                </a:cubicBezTo>
                <a:cubicBezTo>
                  <a:pt x="5708" y="5007"/>
                  <a:pt x="6503" y="4129"/>
                  <a:pt x="6859" y="3081"/>
                </a:cubicBezTo>
                <a:cubicBezTo>
                  <a:pt x="7161" y="2185"/>
                  <a:pt x="7244" y="844"/>
                  <a:pt x="6283" y="249"/>
                </a:cubicBezTo>
                <a:cubicBezTo>
                  <a:pt x="6005" y="77"/>
                  <a:pt x="5682" y="0"/>
                  <a:pt x="5353" y="0"/>
                </a:cubicBezTo>
                <a:cubicBezTo>
                  <a:pt x="4696" y="0"/>
                  <a:pt x="4015" y="307"/>
                  <a:pt x="3622" y="771"/>
                </a:cubicBezTo>
                <a:cubicBezTo>
                  <a:pt x="3229" y="307"/>
                  <a:pt x="2546" y="0"/>
                  <a:pt x="18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7" name="Google Shape;2127;p55"/>
          <p:cNvSpPr/>
          <p:nvPr/>
        </p:nvSpPr>
        <p:spPr>
          <a:xfrm>
            <a:off x="5263625" y="2211299"/>
            <a:ext cx="504032" cy="427133"/>
          </a:xfrm>
          <a:custGeom>
            <a:rect b="b" l="l" r="r" t="t"/>
            <a:pathLst>
              <a:path extrusionOk="0" h="6271" w="7400">
                <a:moveTo>
                  <a:pt x="5424" y="207"/>
                </a:moveTo>
                <a:cubicBezTo>
                  <a:pt x="5734" y="207"/>
                  <a:pt x="6040" y="280"/>
                  <a:pt x="6308" y="446"/>
                </a:cubicBezTo>
                <a:cubicBezTo>
                  <a:pt x="7190" y="992"/>
                  <a:pt x="7141" y="2250"/>
                  <a:pt x="6839" y="3156"/>
                </a:cubicBezTo>
                <a:cubicBezTo>
                  <a:pt x="6503" y="4151"/>
                  <a:pt x="5752" y="5018"/>
                  <a:pt x="4719" y="5598"/>
                </a:cubicBezTo>
                <a:cubicBezTo>
                  <a:pt x="4392" y="5779"/>
                  <a:pt x="4051" y="5935"/>
                  <a:pt x="3700" y="6056"/>
                </a:cubicBezTo>
                <a:cubicBezTo>
                  <a:pt x="3344" y="5935"/>
                  <a:pt x="3003" y="5779"/>
                  <a:pt x="2677" y="5598"/>
                </a:cubicBezTo>
                <a:cubicBezTo>
                  <a:pt x="1648" y="5018"/>
                  <a:pt x="893" y="4151"/>
                  <a:pt x="561" y="3156"/>
                </a:cubicBezTo>
                <a:cubicBezTo>
                  <a:pt x="254" y="2250"/>
                  <a:pt x="210" y="992"/>
                  <a:pt x="1092" y="446"/>
                </a:cubicBezTo>
                <a:cubicBezTo>
                  <a:pt x="1348" y="290"/>
                  <a:pt x="1646" y="207"/>
                  <a:pt x="1949" y="207"/>
                </a:cubicBezTo>
                <a:cubicBezTo>
                  <a:pt x="1957" y="207"/>
                  <a:pt x="1966" y="207"/>
                  <a:pt x="1975" y="207"/>
                </a:cubicBezTo>
                <a:cubicBezTo>
                  <a:pt x="2608" y="207"/>
                  <a:pt x="3257" y="510"/>
                  <a:pt x="3622" y="943"/>
                </a:cubicBezTo>
                <a:lnTo>
                  <a:pt x="3700" y="1036"/>
                </a:lnTo>
                <a:lnTo>
                  <a:pt x="3778" y="943"/>
                </a:lnTo>
                <a:cubicBezTo>
                  <a:pt x="4141" y="511"/>
                  <a:pt x="4790" y="207"/>
                  <a:pt x="5424" y="207"/>
                </a:cubicBezTo>
                <a:close/>
                <a:moveTo>
                  <a:pt x="1963" y="1"/>
                </a:moveTo>
                <a:cubicBezTo>
                  <a:pt x="1619" y="1"/>
                  <a:pt x="1279" y="81"/>
                  <a:pt x="980" y="266"/>
                </a:cubicBezTo>
                <a:cubicBezTo>
                  <a:pt x="1" y="880"/>
                  <a:pt x="35" y="2240"/>
                  <a:pt x="366" y="3220"/>
                </a:cubicBezTo>
                <a:cubicBezTo>
                  <a:pt x="717" y="4258"/>
                  <a:pt x="1502" y="5169"/>
                  <a:pt x="2579" y="5774"/>
                </a:cubicBezTo>
                <a:cubicBezTo>
                  <a:pt x="2925" y="5969"/>
                  <a:pt x="3291" y="6130"/>
                  <a:pt x="3666" y="6261"/>
                </a:cubicBezTo>
                <a:lnTo>
                  <a:pt x="3700" y="6271"/>
                </a:lnTo>
                <a:lnTo>
                  <a:pt x="3734" y="6261"/>
                </a:lnTo>
                <a:cubicBezTo>
                  <a:pt x="4110" y="6130"/>
                  <a:pt x="4475" y="5969"/>
                  <a:pt x="4821" y="5774"/>
                </a:cubicBezTo>
                <a:cubicBezTo>
                  <a:pt x="5894" y="5169"/>
                  <a:pt x="6683" y="4258"/>
                  <a:pt x="7034" y="3220"/>
                </a:cubicBezTo>
                <a:cubicBezTo>
                  <a:pt x="7361" y="2240"/>
                  <a:pt x="7400" y="875"/>
                  <a:pt x="6415" y="266"/>
                </a:cubicBezTo>
                <a:cubicBezTo>
                  <a:pt x="6117" y="81"/>
                  <a:pt x="5776" y="1"/>
                  <a:pt x="5432" y="1"/>
                </a:cubicBezTo>
                <a:cubicBezTo>
                  <a:pt x="4777" y="1"/>
                  <a:pt x="4109" y="294"/>
                  <a:pt x="3700" y="719"/>
                </a:cubicBezTo>
                <a:cubicBezTo>
                  <a:pt x="3288" y="294"/>
                  <a:pt x="2619" y="1"/>
                  <a:pt x="19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8" name="Google Shape;2128;p55"/>
          <p:cNvGrpSpPr/>
          <p:nvPr/>
        </p:nvGrpSpPr>
        <p:grpSpPr>
          <a:xfrm rot="-3082820">
            <a:off x="4611769" y="540380"/>
            <a:ext cx="502361" cy="313608"/>
            <a:chOff x="8068696" y="916317"/>
            <a:chExt cx="317452" cy="198175"/>
          </a:xfrm>
        </p:grpSpPr>
        <p:sp>
          <p:nvSpPr>
            <p:cNvPr id="2129" name="Google Shape;2129;p55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55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55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55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33" name="Google Shape;2133;p55"/>
          <p:cNvPicPr preferRelativeResize="0"/>
          <p:nvPr/>
        </p:nvPicPr>
        <p:blipFill rotWithShape="1">
          <a:blip r:embed="rId3">
            <a:alphaModFix/>
          </a:blip>
          <a:srcRect b="0" l="9869" r="10538" t="0"/>
          <a:stretch/>
        </p:blipFill>
        <p:spPr>
          <a:xfrm>
            <a:off x="4573725" y="843650"/>
            <a:ext cx="4053151" cy="35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4" name="Google Shape;2134;p55"/>
          <p:cNvSpPr txBox="1"/>
          <p:nvPr/>
        </p:nvSpPr>
        <p:spPr>
          <a:xfrm>
            <a:off x="436875" y="577400"/>
            <a:ext cx="3000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8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5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Activity!</a:t>
            </a:r>
            <a:endParaRPr/>
          </a:p>
        </p:txBody>
      </p:sp>
      <p:pic>
        <p:nvPicPr>
          <p:cNvPr id="2140" name="Google Shape;2140;p56" title="Screenshot 2025-10-13 at 11.41.2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650" y="1108350"/>
            <a:ext cx="3083985" cy="38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1" name="Google Shape;2141;p56"/>
          <p:cNvSpPr/>
          <p:nvPr/>
        </p:nvSpPr>
        <p:spPr>
          <a:xfrm>
            <a:off x="4359425" y="238959"/>
            <a:ext cx="110150" cy="110150"/>
          </a:xfrm>
          <a:custGeom>
            <a:rect b="b" l="l" r="r" t="t"/>
            <a:pathLst>
              <a:path extrusionOk="0" h="4406" w="4406">
                <a:moveTo>
                  <a:pt x="1762" y="0"/>
                </a:moveTo>
                <a:lnTo>
                  <a:pt x="1762" y="881"/>
                </a:lnTo>
                <a:lnTo>
                  <a:pt x="1762" y="1762"/>
                </a:lnTo>
                <a:lnTo>
                  <a:pt x="2643" y="1762"/>
                </a:lnTo>
                <a:lnTo>
                  <a:pt x="2643" y="881"/>
                </a:lnTo>
                <a:lnTo>
                  <a:pt x="2643" y="0"/>
                </a:lnTo>
                <a:close/>
                <a:moveTo>
                  <a:pt x="0" y="1762"/>
                </a:moveTo>
                <a:lnTo>
                  <a:pt x="0" y="2643"/>
                </a:lnTo>
                <a:lnTo>
                  <a:pt x="1762" y="2643"/>
                </a:lnTo>
                <a:lnTo>
                  <a:pt x="1762" y="1762"/>
                </a:lnTo>
                <a:close/>
                <a:moveTo>
                  <a:pt x="2643" y="1762"/>
                </a:moveTo>
                <a:lnTo>
                  <a:pt x="2643" y="2643"/>
                </a:lnTo>
                <a:lnTo>
                  <a:pt x="4406" y="2643"/>
                </a:lnTo>
                <a:lnTo>
                  <a:pt x="4406" y="1762"/>
                </a:lnTo>
                <a:close/>
                <a:moveTo>
                  <a:pt x="1762" y="2643"/>
                </a:moveTo>
                <a:lnTo>
                  <a:pt x="1762" y="3524"/>
                </a:lnTo>
                <a:lnTo>
                  <a:pt x="1762" y="4406"/>
                </a:lnTo>
                <a:lnTo>
                  <a:pt x="2643" y="4406"/>
                </a:lnTo>
                <a:lnTo>
                  <a:pt x="2643" y="3524"/>
                </a:lnTo>
                <a:lnTo>
                  <a:pt x="2643" y="26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2" name="Google Shape;2142;p56"/>
          <p:cNvSpPr/>
          <p:nvPr/>
        </p:nvSpPr>
        <p:spPr>
          <a:xfrm>
            <a:off x="6009575" y="3393047"/>
            <a:ext cx="110150" cy="110150"/>
          </a:xfrm>
          <a:custGeom>
            <a:rect b="b" l="l" r="r" t="t"/>
            <a:pathLst>
              <a:path extrusionOk="0" h="4406" w="4406">
                <a:moveTo>
                  <a:pt x="1762" y="0"/>
                </a:moveTo>
                <a:lnTo>
                  <a:pt x="1762" y="881"/>
                </a:lnTo>
                <a:lnTo>
                  <a:pt x="1762" y="1762"/>
                </a:lnTo>
                <a:lnTo>
                  <a:pt x="2643" y="1762"/>
                </a:lnTo>
                <a:lnTo>
                  <a:pt x="2643" y="881"/>
                </a:lnTo>
                <a:lnTo>
                  <a:pt x="2643" y="0"/>
                </a:lnTo>
                <a:close/>
                <a:moveTo>
                  <a:pt x="0" y="1762"/>
                </a:moveTo>
                <a:lnTo>
                  <a:pt x="0" y="2643"/>
                </a:lnTo>
                <a:lnTo>
                  <a:pt x="1762" y="2643"/>
                </a:lnTo>
                <a:lnTo>
                  <a:pt x="1762" y="1762"/>
                </a:lnTo>
                <a:close/>
                <a:moveTo>
                  <a:pt x="2643" y="1762"/>
                </a:moveTo>
                <a:lnTo>
                  <a:pt x="2643" y="2643"/>
                </a:lnTo>
                <a:lnTo>
                  <a:pt x="4406" y="2643"/>
                </a:lnTo>
                <a:lnTo>
                  <a:pt x="4406" y="1762"/>
                </a:lnTo>
                <a:close/>
                <a:moveTo>
                  <a:pt x="1762" y="2643"/>
                </a:moveTo>
                <a:lnTo>
                  <a:pt x="1762" y="3524"/>
                </a:lnTo>
                <a:lnTo>
                  <a:pt x="1762" y="4406"/>
                </a:lnTo>
                <a:lnTo>
                  <a:pt x="2643" y="4406"/>
                </a:lnTo>
                <a:lnTo>
                  <a:pt x="2643" y="3524"/>
                </a:lnTo>
                <a:lnTo>
                  <a:pt x="2643" y="26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3" name="Google Shape;2143;p56"/>
          <p:cNvSpPr/>
          <p:nvPr/>
        </p:nvSpPr>
        <p:spPr>
          <a:xfrm>
            <a:off x="544500" y="1142150"/>
            <a:ext cx="3887400" cy="7833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4" name="Google Shape;2144;p56"/>
          <p:cNvSpPr txBox="1"/>
          <p:nvPr/>
        </p:nvSpPr>
        <p:spPr>
          <a:xfrm>
            <a:off x="1222792" y="1183350"/>
            <a:ext cx="31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Currency</a:t>
            </a:r>
            <a:endParaRPr sz="24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2145" name="Google Shape;2145;p56"/>
          <p:cNvSpPr txBox="1"/>
          <p:nvPr/>
        </p:nvSpPr>
        <p:spPr>
          <a:xfrm>
            <a:off x="1382350" y="1477950"/>
            <a:ext cx="29058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You have 20 points to spend</a:t>
            </a:r>
            <a:endParaRPr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2146" name="Google Shape;2146;p56"/>
          <p:cNvGrpSpPr/>
          <p:nvPr/>
        </p:nvGrpSpPr>
        <p:grpSpPr>
          <a:xfrm>
            <a:off x="817153" y="1313904"/>
            <a:ext cx="405637" cy="535493"/>
            <a:chOff x="6607544" y="1753986"/>
            <a:chExt cx="316681" cy="363046"/>
          </a:xfrm>
        </p:grpSpPr>
        <p:sp>
          <p:nvSpPr>
            <p:cNvPr id="2147" name="Google Shape;2147;p56"/>
            <p:cNvSpPr/>
            <p:nvPr/>
          </p:nvSpPr>
          <p:spPr>
            <a:xfrm>
              <a:off x="6607544" y="1753986"/>
              <a:ext cx="316681" cy="363046"/>
            </a:xfrm>
            <a:custGeom>
              <a:rect b="b" l="l" r="r" t="t"/>
              <a:pathLst>
                <a:path extrusionOk="0" h="11714" w="10218">
                  <a:moveTo>
                    <a:pt x="1232" y="1451"/>
                  </a:moveTo>
                  <a:lnTo>
                    <a:pt x="1232" y="1451"/>
                  </a:lnTo>
                  <a:cubicBezTo>
                    <a:pt x="1215" y="1451"/>
                    <a:pt x="1213" y="1454"/>
                    <a:pt x="1191" y="1475"/>
                  </a:cubicBezTo>
                  <a:lnTo>
                    <a:pt x="1232" y="1451"/>
                  </a:lnTo>
                  <a:close/>
                  <a:moveTo>
                    <a:pt x="4351" y="0"/>
                  </a:moveTo>
                  <a:cubicBezTo>
                    <a:pt x="3957" y="0"/>
                    <a:pt x="3597" y="91"/>
                    <a:pt x="3287" y="261"/>
                  </a:cubicBezTo>
                  <a:lnTo>
                    <a:pt x="1232" y="1451"/>
                  </a:lnTo>
                  <a:lnTo>
                    <a:pt x="1232" y="1451"/>
                  </a:lnTo>
                  <a:cubicBezTo>
                    <a:pt x="1234" y="1451"/>
                    <a:pt x="1237" y="1451"/>
                    <a:pt x="1239" y="1451"/>
                  </a:cubicBezTo>
                  <a:cubicBezTo>
                    <a:pt x="477" y="1880"/>
                    <a:pt x="1" y="2809"/>
                    <a:pt x="1" y="4118"/>
                  </a:cubicBezTo>
                  <a:cubicBezTo>
                    <a:pt x="1" y="6738"/>
                    <a:pt x="1811" y="9882"/>
                    <a:pt x="4073" y="11168"/>
                  </a:cubicBezTo>
                  <a:cubicBezTo>
                    <a:pt x="4723" y="11541"/>
                    <a:pt x="5332" y="11713"/>
                    <a:pt x="5874" y="11713"/>
                  </a:cubicBezTo>
                  <a:cubicBezTo>
                    <a:pt x="6265" y="11713"/>
                    <a:pt x="6621" y="11623"/>
                    <a:pt x="6931" y="11453"/>
                  </a:cubicBezTo>
                  <a:lnTo>
                    <a:pt x="9026" y="10239"/>
                  </a:lnTo>
                  <a:cubicBezTo>
                    <a:pt x="9765" y="9810"/>
                    <a:pt x="10217" y="8905"/>
                    <a:pt x="10217" y="7595"/>
                  </a:cubicBezTo>
                  <a:cubicBezTo>
                    <a:pt x="10217" y="4976"/>
                    <a:pt x="8407" y="1832"/>
                    <a:pt x="6145" y="546"/>
                  </a:cubicBezTo>
                  <a:cubicBezTo>
                    <a:pt x="5509" y="173"/>
                    <a:pt x="4897" y="0"/>
                    <a:pt x="4351" y="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56"/>
            <p:cNvSpPr/>
            <p:nvPr/>
          </p:nvSpPr>
          <p:spPr>
            <a:xfrm>
              <a:off x="6607544" y="1790928"/>
              <a:ext cx="251721" cy="326041"/>
            </a:xfrm>
            <a:custGeom>
              <a:rect b="b" l="l" r="r" t="t"/>
              <a:pathLst>
                <a:path extrusionOk="0" h="10520" w="8122">
                  <a:moveTo>
                    <a:pt x="2267" y="1"/>
                  </a:moveTo>
                  <a:cubicBezTo>
                    <a:pt x="920" y="1"/>
                    <a:pt x="1" y="1077"/>
                    <a:pt x="1" y="2926"/>
                  </a:cubicBezTo>
                  <a:cubicBezTo>
                    <a:pt x="1" y="5546"/>
                    <a:pt x="1811" y="8690"/>
                    <a:pt x="4073" y="9976"/>
                  </a:cubicBezTo>
                  <a:cubicBezTo>
                    <a:pt x="4716" y="10345"/>
                    <a:pt x="5324" y="10520"/>
                    <a:pt x="5864" y="10520"/>
                  </a:cubicBezTo>
                  <a:cubicBezTo>
                    <a:pt x="7202" y="10520"/>
                    <a:pt x="8121" y="9444"/>
                    <a:pt x="8121" y="7594"/>
                  </a:cubicBezTo>
                  <a:cubicBezTo>
                    <a:pt x="8121" y="4998"/>
                    <a:pt x="6312" y="1831"/>
                    <a:pt x="4073" y="545"/>
                  </a:cubicBezTo>
                  <a:cubicBezTo>
                    <a:pt x="3423" y="176"/>
                    <a:pt x="2810" y="1"/>
                    <a:pt x="2267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56"/>
            <p:cNvSpPr/>
            <p:nvPr/>
          </p:nvSpPr>
          <p:spPr>
            <a:xfrm>
              <a:off x="6622326" y="1811103"/>
              <a:ext cx="222898" cy="286371"/>
            </a:xfrm>
            <a:custGeom>
              <a:rect b="b" l="l" r="r" t="t"/>
              <a:pathLst>
                <a:path extrusionOk="0" h="9240" w="7192">
                  <a:moveTo>
                    <a:pt x="1935" y="115"/>
                  </a:moveTo>
                  <a:cubicBezTo>
                    <a:pt x="2358" y="115"/>
                    <a:pt x="2834" y="249"/>
                    <a:pt x="3334" y="513"/>
                  </a:cubicBezTo>
                  <a:cubicBezTo>
                    <a:pt x="4358" y="1037"/>
                    <a:pt x="5311" y="1990"/>
                    <a:pt x="6001" y="3204"/>
                  </a:cubicBezTo>
                  <a:cubicBezTo>
                    <a:pt x="6692" y="4419"/>
                    <a:pt x="7049" y="5705"/>
                    <a:pt x="7001" y="6848"/>
                  </a:cubicBezTo>
                  <a:cubicBezTo>
                    <a:pt x="6954" y="7824"/>
                    <a:pt x="6620" y="8586"/>
                    <a:pt x="6049" y="8896"/>
                  </a:cubicBezTo>
                  <a:cubicBezTo>
                    <a:pt x="5808" y="9037"/>
                    <a:pt x="5528" y="9105"/>
                    <a:pt x="5221" y="9105"/>
                  </a:cubicBezTo>
                  <a:cubicBezTo>
                    <a:pt x="4801" y="9105"/>
                    <a:pt x="4329" y="8977"/>
                    <a:pt x="3834" y="8729"/>
                  </a:cubicBezTo>
                  <a:cubicBezTo>
                    <a:pt x="2810" y="8205"/>
                    <a:pt x="1858" y="7229"/>
                    <a:pt x="1167" y="6038"/>
                  </a:cubicBezTo>
                  <a:cubicBezTo>
                    <a:pt x="476" y="4824"/>
                    <a:pt x="119" y="3514"/>
                    <a:pt x="167" y="2371"/>
                  </a:cubicBezTo>
                  <a:cubicBezTo>
                    <a:pt x="214" y="1394"/>
                    <a:pt x="548" y="656"/>
                    <a:pt x="1119" y="323"/>
                  </a:cubicBezTo>
                  <a:cubicBezTo>
                    <a:pt x="1358" y="184"/>
                    <a:pt x="1633" y="115"/>
                    <a:pt x="1935" y="115"/>
                  </a:cubicBezTo>
                  <a:close/>
                  <a:moveTo>
                    <a:pt x="1947" y="1"/>
                  </a:moveTo>
                  <a:cubicBezTo>
                    <a:pt x="1615" y="1"/>
                    <a:pt x="1312" y="75"/>
                    <a:pt x="1048" y="227"/>
                  </a:cubicBezTo>
                  <a:cubicBezTo>
                    <a:pt x="452" y="561"/>
                    <a:pt x="95" y="1347"/>
                    <a:pt x="48" y="2371"/>
                  </a:cubicBezTo>
                  <a:cubicBezTo>
                    <a:pt x="0" y="3538"/>
                    <a:pt x="357" y="4871"/>
                    <a:pt x="1072" y="6086"/>
                  </a:cubicBezTo>
                  <a:cubicBezTo>
                    <a:pt x="1762" y="7324"/>
                    <a:pt x="2739" y="8300"/>
                    <a:pt x="3763" y="8824"/>
                  </a:cubicBezTo>
                  <a:cubicBezTo>
                    <a:pt x="4286" y="9100"/>
                    <a:pt x="4786" y="9240"/>
                    <a:pt x="5234" y="9240"/>
                  </a:cubicBezTo>
                  <a:cubicBezTo>
                    <a:pt x="5560" y="9240"/>
                    <a:pt x="5859" y="9166"/>
                    <a:pt x="6120" y="9015"/>
                  </a:cubicBezTo>
                  <a:cubicBezTo>
                    <a:pt x="6716" y="8658"/>
                    <a:pt x="7073" y="7872"/>
                    <a:pt x="7121" y="6872"/>
                  </a:cubicBezTo>
                  <a:cubicBezTo>
                    <a:pt x="7192" y="5681"/>
                    <a:pt x="6811" y="4371"/>
                    <a:pt x="6097" y="3133"/>
                  </a:cubicBezTo>
                  <a:cubicBezTo>
                    <a:pt x="5406" y="1918"/>
                    <a:pt x="4430" y="942"/>
                    <a:pt x="3405" y="394"/>
                  </a:cubicBezTo>
                  <a:cubicBezTo>
                    <a:pt x="2887" y="135"/>
                    <a:pt x="2391" y="1"/>
                    <a:pt x="1947" y="1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56"/>
            <p:cNvSpPr/>
            <p:nvPr/>
          </p:nvSpPr>
          <p:spPr>
            <a:xfrm>
              <a:off x="6765506" y="1793779"/>
              <a:ext cx="68648" cy="41375"/>
            </a:xfrm>
            <a:custGeom>
              <a:rect b="b" l="l" r="r" t="t"/>
              <a:pathLst>
                <a:path extrusionOk="0" h="1335" w="2215">
                  <a:moveTo>
                    <a:pt x="2096" y="1"/>
                  </a:moveTo>
                  <a:lnTo>
                    <a:pt x="1834" y="167"/>
                  </a:lnTo>
                  <a:lnTo>
                    <a:pt x="0" y="1215"/>
                  </a:lnTo>
                  <a:cubicBezTo>
                    <a:pt x="48" y="1263"/>
                    <a:pt x="95" y="1287"/>
                    <a:pt x="119" y="1334"/>
                  </a:cubicBezTo>
                  <a:lnTo>
                    <a:pt x="2215" y="120"/>
                  </a:lnTo>
                  <a:cubicBezTo>
                    <a:pt x="2167" y="72"/>
                    <a:pt x="2143" y="48"/>
                    <a:pt x="2096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56"/>
            <p:cNvSpPr/>
            <p:nvPr/>
          </p:nvSpPr>
          <p:spPr>
            <a:xfrm>
              <a:off x="6813450" y="1849130"/>
              <a:ext cx="67223" cy="42119"/>
            </a:xfrm>
            <a:custGeom>
              <a:rect b="b" l="l" r="r" t="t"/>
              <a:pathLst>
                <a:path extrusionOk="0" h="1359" w="2169">
                  <a:moveTo>
                    <a:pt x="2073" y="1"/>
                  </a:moveTo>
                  <a:lnTo>
                    <a:pt x="1" y="1215"/>
                  </a:lnTo>
                  <a:cubicBezTo>
                    <a:pt x="25" y="1263"/>
                    <a:pt x="49" y="1310"/>
                    <a:pt x="72" y="1358"/>
                  </a:cubicBezTo>
                  <a:lnTo>
                    <a:pt x="2168" y="144"/>
                  </a:lnTo>
                  <a:cubicBezTo>
                    <a:pt x="2144" y="96"/>
                    <a:pt x="2120" y="48"/>
                    <a:pt x="2073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56"/>
            <p:cNvSpPr/>
            <p:nvPr/>
          </p:nvSpPr>
          <p:spPr>
            <a:xfrm>
              <a:off x="6690197" y="1754668"/>
              <a:ext cx="72367" cy="39144"/>
            </a:xfrm>
            <a:custGeom>
              <a:rect b="b" l="l" r="r" t="t"/>
              <a:pathLst>
                <a:path extrusionOk="0" h="1263" w="2335">
                  <a:moveTo>
                    <a:pt x="2097" y="0"/>
                  </a:moveTo>
                  <a:lnTo>
                    <a:pt x="1" y="1215"/>
                  </a:lnTo>
                  <a:cubicBezTo>
                    <a:pt x="72" y="1215"/>
                    <a:pt x="168" y="1239"/>
                    <a:pt x="239" y="1263"/>
                  </a:cubicBezTo>
                  <a:lnTo>
                    <a:pt x="2335" y="48"/>
                  </a:lnTo>
                  <a:cubicBezTo>
                    <a:pt x="2240" y="24"/>
                    <a:pt x="2168" y="24"/>
                    <a:pt x="209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56"/>
            <p:cNvSpPr/>
            <p:nvPr/>
          </p:nvSpPr>
          <p:spPr>
            <a:xfrm>
              <a:off x="6733740" y="1770908"/>
              <a:ext cx="69423" cy="40631"/>
            </a:xfrm>
            <a:custGeom>
              <a:rect b="b" l="l" r="r" t="t"/>
              <a:pathLst>
                <a:path extrusionOk="0" h="1311" w="2240">
                  <a:moveTo>
                    <a:pt x="2097" y="0"/>
                  </a:moveTo>
                  <a:lnTo>
                    <a:pt x="1" y="1215"/>
                  </a:lnTo>
                  <a:cubicBezTo>
                    <a:pt x="49" y="1239"/>
                    <a:pt x="120" y="1262"/>
                    <a:pt x="168" y="1310"/>
                  </a:cubicBezTo>
                  <a:lnTo>
                    <a:pt x="2240" y="96"/>
                  </a:lnTo>
                  <a:cubicBezTo>
                    <a:pt x="2192" y="72"/>
                    <a:pt x="2144" y="24"/>
                    <a:pt x="209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56"/>
            <p:cNvSpPr/>
            <p:nvPr/>
          </p:nvSpPr>
          <p:spPr>
            <a:xfrm>
              <a:off x="6791322" y="1820339"/>
              <a:ext cx="67936" cy="41375"/>
            </a:xfrm>
            <a:custGeom>
              <a:rect b="b" l="l" r="r" t="t"/>
              <a:pathLst>
                <a:path extrusionOk="0" h="1335" w="2192">
                  <a:moveTo>
                    <a:pt x="2096" y="1"/>
                  </a:moveTo>
                  <a:lnTo>
                    <a:pt x="1" y="1215"/>
                  </a:lnTo>
                  <a:cubicBezTo>
                    <a:pt x="48" y="1263"/>
                    <a:pt x="72" y="1287"/>
                    <a:pt x="120" y="1334"/>
                  </a:cubicBezTo>
                  <a:lnTo>
                    <a:pt x="2191" y="120"/>
                  </a:lnTo>
                  <a:cubicBezTo>
                    <a:pt x="2168" y="96"/>
                    <a:pt x="2120" y="48"/>
                    <a:pt x="2096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56"/>
            <p:cNvSpPr/>
            <p:nvPr/>
          </p:nvSpPr>
          <p:spPr>
            <a:xfrm>
              <a:off x="6845185" y="1913344"/>
              <a:ext cx="66479" cy="42088"/>
            </a:xfrm>
            <a:custGeom>
              <a:rect b="b" l="l" r="r" t="t"/>
              <a:pathLst>
                <a:path extrusionOk="0" h="1358" w="2145">
                  <a:moveTo>
                    <a:pt x="2097" y="0"/>
                  </a:moveTo>
                  <a:lnTo>
                    <a:pt x="1" y="1215"/>
                  </a:lnTo>
                  <a:cubicBezTo>
                    <a:pt x="25" y="1263"/>
                    <a:pt x="49" y="1310"/>
                    <a:pt x="49" y="1358"/>
                  </a:cubicBezTo>
                  <a:lnTo>
                    <a:pt x="2144" y="167"/>
                  </a:lnTo>
                  <a:cubicBezTo>
                    <a:pt x="2120" y="120"/>
                    <a:pt x="2120" y="48"/>
                    <a:pt x="209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56"/>
            <p:cNvSpPr/>
            <p:nvPr/>
          </p:nvSpPr>
          <p:spPr>
            <a:xfrm>
              <a:off x="6831177" y="1880121"/>
              <a:ext cx="67192" cy="42119"/>
            </a:xfrm>
            <a:custGeom>
              <a:rect b="b" l="l" r="r" t="t"/>
              <a:pathLst>
                <a:path extrusionOk="0" h="1359" w="2168">
                  <a:moveTo>
                    <a:pt x="2096" y="1"/>
                  </a:moveTo>
                  <a:lnTo>
                    <a:pt x="1" y="1215"/>
                  </a:lnTo>
                  <a:cubicBezTo>
                    <a:pt x="24" y="1263"/>
                    <a:pt x="48" y="1311"/>
                    <a:pt x="72" y="1358"/>
                  </a:cubicBezTo>
                  <a:lnTo>
                    <a:pt x="2168" y="144"/>
                  </a:lnTo>
                  <a:cubicBezTo>
                    <a:pt x="2144" y="96"/>
                    <a:pt x="2120" y="48"/>
                    <a:pt x="2096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56"/>
            <p:cNvSpPr/>
            <p:nvPr/>
          </p:nvSpPr>
          <p:spPr>
            <a:xfrm>
              <a:off x="6848904" y="2033652"/>
              <a:ext cx="68648" cy="45032"/>
            </a:xfrm>
            <a:custGeom>
              <a:rect b="b" l="l" r="r" t="t"/>
              <a:pathLst>
                <a:path extrusionOk="0" h="1453" w="2215">
                  <a:moveTo>
                    <a:pt x="2215" y="0"/>
                  </a:moveTo>
                  <a:lnTo>
                    <a:pt x="95" y="1215"/>
                  </a:lnTo>
                  <a:cubicBezTo>
                    <a:pt x="72" y="1286"/>
                    <a:pt x="48" y="1381"/>
                    <a:pt x="0" y="1453"/>
                  </a:cubicBezTo>
                  <a:lnTo>
                    <a:pt x="2096" y="238"/>
                  </a:lnTo>
                  <a:cubicBezTo>
                    <a:pt x="2143" y="167"/>
                    <a:pt x="2167" y="95"/>
                    <a:pt x="2215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56"/>
            <p:cNvSpPr/>
            <p:nvPr/>
          </p:nvSpPr>
          <p:spPr>
            <a:xfrm>
              <a:off x="6855536" y="1949511"/>
              <a:ext cx="65704" cy="42088"/>
            </a:xfrm>
            <a:custGeom>
              <a:rect b="b" l="l" r="r" t="t"/>
              <a:pathLst>
                <a:path extrusionOk="0" h="1358" w="2120">
                  <a:moveTo>
                    <a:pt x="2096" y="0"/>
                  </a:moveTo>
                  <a:lnTo>
                    <a:pt x="0" y="1191"/>
                  </a:lnTo>
                  <a:cubicBezTo>
                    <a:pt x="0" y="1263"/>
                    <a:pt x="24" y="1310"/>
                    <a:pt x="24" y="1358"/>
                  </a:cubicBezTo>
                  <a:lnTo>
                    <a:pt x="2120" y="167"/>
                  </a:lnTo>
                  <a:cubicBezTo>
                    <a:pt x="2096" y="96"/>
                    <a:pt x="2096" y="48"/>
                    <a:pt x="2096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56"/>
            <p:cNvSpPr/>
            <p:nvPr/>
          </p:nvSpPr>
          <p:spPr>
            <a:xfrm>
              <a:off x="6859224" y="1987878"/>
              <a:ext cx="64991" cy="43575"/>
            </a:xfrm>
            <a:custGeom>
              <a:rect b="b" l="l" r="r" t="t"/>
              <a:pathLst>
                <a:path extrusionOk="0" h="1406" w="2097">
                  <a:moveTo>
                    <a:pt x="2096" y="1"/>
                  </a:moveTo>
                  <a:lnTo>
                    <a:pt x="0" y="1215"/>
                  </a:lnTo>
                  <a:cubicBezTo>
                    <a:pt x="0" y="1215"/>
                    <a:pt x="0" y="1239"/>
                    <a:pt x="0" y="1239"/>
                  </a:cubicBezTo>
                  <a:cubicBezTo>
                    <a:pt x="0" y="1287"/>
                    <a:pt x="0" y="1358"/>
                    <a:pt x="0" y="1406"/>
                  </a:cubicBezTo>
                  <a:lnTo>
                    <a:pt x="2096" y="191"/>
                  </a:lnTo>
                  <a:cubicBezTo>
                    <a:pt x="2096" y="144"/>
                    <a:pt x="2096" y="96"/>
                    <a:pt x="2096" y="48"/>
                  </a:cubicBezTo>
                  <a:cubicBezTo>
                    <a:pt x="2096" y="25"/>
                    <a:pt x="2096" y="25"/>
                    <a:pt x="2096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0" name="Google Shape;2160;p56"/>
          <p:cNvSpPr/>
          <p:nvPr/>
        </p:nvSpPr>
        <p:spPr>
          <a:xfrm>
            <a:off x="544500" y="3640000"/>
            <a:ext cx="3887400" cy="12420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1" name="Google Shape;2161;p56"/>
          <p:cNvSpPr txBox="1"/>
          <p:nvPr/>
        </p:nvSpPr>
        <p:spPr>
          <a:xfrm>
            <a:off x="1222792" y="3639990"/>
            <a:ext cx="31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Strategy</a:t>
            </a:r>
            <a:endParaRPr sz="29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2162" name="Google Shape;2162;p56"/>
          <p:cNvSpPr txBox="1"/>
          <p:nvPr/>
        </p:nvSpPr>
        <p:spPr>
          <a:xfrm>
            <a:off x="1272150" y="3934590"/>
            <a:ext cx="30045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Build a strong applicant depending on the school are you 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assigned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to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2163" name="Google Shape;2163;p56"/>
          <p:cNvGrpSpPr/>
          <p:nvPr/>
        </p:nvGrpSpPr>
        <p:grpSpPr>
          <a:xfrm>
            <a:off x="811179" y="4114851"/>
            <a:ext cx="417604" cy="456767"/>
            <a:chOff x="3039495" y="4626441"/>
            <a:chExt cx="255400" cy="279351"/>
          </a:xfrm>
        </p:grpSpPr>
        <p:sp>
          <p:nvSpPr>
            <p:cNvPr id="2164" name="Google Shape;2164;p56"/>
            <p:cNvSpPr/>
            <p:nvPr/>
          </p:nvSpPr>
          <p:spPr>
            <a:xfrm>
              <a:off x="3191378" y="4628748"/>
              <a:ext cx="53" cy="46"/>
            </a:xfrm>
            <a:custGeom>
              <a:rect b="b" l="l" r="r" t="t"/>
              <a:pathLst>
                <a:path extrusionOk="0" h="7" w="8">
                  <a:moveTo>
                    <a:pt x="1" y="0"/>
                  </a:moveTo>
                  <a:cubicBezTo>
                    <a:pt x="1" y="0"/>
                    <a:pt x="1" y="7"/>
                    <a:pt x="1" y="7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56"/>
            <p:cNvSpPr/>
            <p:nvPr/>
          </p:nvSpPr>
          <p:spPr>
            <a:xfrm>
              <a:off x="3191511" y="4628615"/>
              <a:ext cx="179" cy="93"/>
            </a:xfrm>
            <a:custGeom>
              <a:rect b="b" l="l" r="r" t="t"/>
              <a:pathLst>
                <a:path extrusionOk="0" h="14" w="27">
                  <a:moveTo>
                    <a:pt x="27" y="1"/>
                  </a:moveTo>
                  <a:cubicBezTo>
                    <a:pt x="20" y="1"/>
                    <a:pt x="14" y="1"/>
                    <a:pt x="7" y="7"/>
                  </a:cubicBezTo>
                  <a:lnTo>
                    <a:pt x="1" y="14"/>
                  </a:lnTo>
                  <a:cubicBezTo>
                    <a:pt x="14" y="7"/>
                    <a:pt x="20" y="1"/>
                    <a:pt x="27" y="1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56"/>
            <p:cNvSpPr/>
            <p:nvPr/>
          </p:nvSpPr>
          <p:spPr>
            <a:xfrm>
              <a:off x="3191511" y="4628615"/>
              <a:ext cx="179" cy="93"/>
            </a:xfrm>
            <a:custGeom>
              <a:rect b="b" l="l" r="r" t="t"/>
              <a:pathLst>
                <a:path extrusionOk="0" h="14" w="27">
                  <a:moveTo>
                    <a:pt x="27" y="1"/>
                  </a:moveTo>
                  <a:cubicBezTo>
                    <a:pt x="20" y="1"/>
                    <a:pt x="14" y="1"/>
                    <a:pt x="7" y="7"/>
                  </a:cubicBezTo>
                  <a:lnTo>
                    <a:pt x="1" y="14"/>
                  </a:lnTo>
                  <a:cubicBezTo>
                    <a:pt x="14" y="7"/>
                    <a:pt x="20" y="1"/>
                    <a:pt x="27" y="1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56"/>
            <p:cNvSpPr/>
            <p:nvPr/>
          </p:nvSpPr>
          <p:spPr>
            <a:xfrm>
              <a:off x="3209391" y="4646499"/>
              <a:ext cx="841" cy="2667"/>
            </a:xfrm>
            <a:custGeom>
              <a:rect b="b" l="l" r="r" t="t"/>
              <a:pathLst>
                <a:path extrusionOk="0" h="403" w="127">
                  <a:moveTo>
                    <a:pt x="1" y="0"/>
                  </a:moveTo>
                  <a:cubicBezTo>
                    <a:pt x="47" y="132"/>
                    <a:pt x="87" y="264"/>
                    <a:pt x="126" y="402"/>
                  </a:cubicBezTo>
                  <a:cubicBezTo>
                    <a:pt x="93" y="264"/>
                    <a:pt x="47" y="132"/>
                    <a:pt x="1" y="0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56"/>
            <p:cNvSpPr/>
            <p:nvPr/>
          </p:nvSpPr>
          <p:spPr>
            <a:xfrm>
              <a:off x="3044473" y="4661812"/>
              <a:ext cx="185711" cy="153910"/>
            </a:xfrm>
            <a:custGeom>
              <a:rect b="b" l="l" r="r" t="t"/>
              <a:pathLst>
                <a:path extrusionOk="0" h="23258" w="28053">
                  <a:moveTo>
                    <a:pt x="12163" y="1"/>
                  </a:moveTo>
                  <a:cubicBezTo>
                    <a:pt x="12158" y="1"/>
                    <a:pt x="12149" y="5"/>
                    <a:pt x="12142" y="10"/>
                  </a:cubicBezTo>
                  <a:lnTo>
                    <a:pt x="12142" y="10"/>
                  </a:lnTo>
                  <a:cubicBezTo>
                    <a:pt x="12149" y="7"/>
                    <a:pt x="12156" y="3"/>
                    <a:pt x="12163" y="1"/>
                  </a:cubicBezTo>
                  <a:close/>
                  <a:moveTo>
                    <a:pt x="12142" y="10"/>
                  </a:moveTo>
                  <a:cubicBezTo>
                    <a:pt x="12139" y="11"/>
                    <a:pt x="12136" y="13"/>
                    <a:pt x="12133" y="14"/>
                  </a:cubicBezTo>
                  <a:lnTo>
                    <a:pt x="12133" y="14"/>
                  </a:lnTo>
                  <a:cubicBezTo>
                    <a:pt x="12134" y="14"/>
                    <a:pt x="12136" y="14"/>
                    <a:pt x="12137" y="14"/>
                  </a:cubicBezTo>
                  <a:cubicBezTo>
                    <a:pt x="12138" y="13"/>
                    <a:pt x="12140" y="11"/>
                    <a:pt x="12142" y="10"/>
                  </a:cubicBezTo>
                  <a:close/>
                  <a:moveTo>
                    <a:pt x="12133" y="14"/>
                  </a:moveTo>
                  <a:cubicBezTo>
                    <a:pt x="12125" y="15"/>
                    <a:pt x="12120" y="19"/>
                    <a:pt x="12115" y="23"/>
                  </a:cubicBezTo>
                  <a:lnTo>
                    <a:pt x="12115" y="23"/>
                  </a:lnTo>
                  <a:cubicBezTo>
                    <a:pt x="12121" y="20"/>
                    <a:pt x="12127" y="17"/>
                    <a:pt x="12133" y="14"/>
                  </a:cubicBezTo>
                  <a:close/>
                  <a:moveTo>
                    <a:pt x="12115" y="23"/>
                  </a:moveTo>
                  <a:lnTo>
                    <a:pt x="12115" y="23"/>
                  </a:lnTo>
                  <a:cubicBezTo>
                    <a:pt x="12111" y="25"/>
                    <a:pt x="12107" y="26"/>
                    <a:pt x="12104" y="27"/>
                  </a:cubicBezTo>
                  <a:lnTo>
                    <a:pt x="12110" y="27"/>
                  </a:lnTo>
                  <a:cubicBezTo>
                    <a:pt x="12112" y="26"/>
                    <a:pt x="12113" y="24"/>
                    <a:pt x="12115" y="23"/>
                  </a:cubicBezTo>
                  <a:close/>
                  <a:moveTo>
                    <a:pt x="27" y="3114"/>
                  </a:moveTo>
                  <a:cubicBezTo>
                    <a:pt x="20" y="3121"/>
                    <a:pt x="14" y="3121"/>
                    <a:pt x="7" y="3127"/>
                  </a:cubicBezTo>
                  <a:lnTo>
                    <a:pt x="1" y="3134"/>
                  </a:lnTo>
                  <a:cubicBezTo>
                    <a:pt x="14" y="3127"/>
                    <a:pt x="20" y="3121"/>
                    <a:pt x="27" y="3114"/>
                  </a:cubicBezTo>
                  <a:close/>
                  <a:moveTo>
                    <a:pt x="28052" y="22538"/>
                  </a:moveTo>
                  <a:lnTo>
                    <a:pt x="26819" y="23257"/>
                  </a:lnTo>
                  <a:lnTo>
                    <a:pt x="27287" y="23139"/>
                  </a:lnTo>
                  <a:cubicBezTo>
                    <a:pt x="27413" y="23106"/>
                    <a:pt x="27531" y="23053"/>
                    <a:pt x="27630" y="22994"/>
                  </a:cubicBezTo>
                  <a:cubicBezTo>
                    <a:pt x="27650" y="22980"/>
                    <a:pt x="27670" y="22967"/>
                    <a:pt x="27690" y="22954"/>
                  </a:cubicBezTo>
                  <a:cubicBezTo>
                    <a:pt x="27703" y="22941"/>
                    <a:pt x="27716" y="22934"/>
                    <a:pt x="27736" y="22921"/>
                  </a:cubicBezTo>
                  <a:cubicBezTo>
                    <a:pt x="27762" y="22895"/>
                    <a:pt x="27795" y="22868"/>
                    <a:pt x="27822" y="22842"/>
                  </a:cubicBezTo>
                  <a:cubicBezTo>
                    <a:pt x="27841" y="22829"/>
                    <a:pt x="27855" y="22815"/>
                    <a:pt x="27868" y="22802"/>
                  </a:cubicBezTo>
                  <a:cubicBezTo>
                    <a:pt x="27874" y="22789"/>
                    <a:pt x="27888" y="22776"/>
                    <a:pt x="27894" y="22763"/>
                  </a:cubicBezTo>
                  <a:cubicBezTo>
                    <a:pt x="27914" y="22750"/>
                    <a:pt x="27927" y="22730"/>
                    <a:pt x="27947" y="22710"/>
                  </a:cubicBezTo>
                  <a:cubicBezTo>
                    <a:pt x="27954" y="22690"/>
                    <a:pt x="27967" y="22677"/>
                    <a:pt x="27980" y="22657"/>
                  </a:cubicBezTo>
                  <a:cubicBezTo>
                    <a:pt x="27993" y="22644"/>
                    <a:pt x="28000" y="22624"/>
                    <a:pt x="28013" y="22611"/>
                  </a:cubicBezTo>
                  <a:cubicBezTo>
                    <a:pt x="28026" y="22585"/>
                    <a:pt x="28039" y="22565"/>
                    <a:pt x="28052" y="22538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56"/>
            <p:cNvSpPr/>
            <p:nvPr/>
          </p:nvSpPr>
          <p:spPr>
            <a:xfrm>
              <a:off x="3124814" y="4626441"/>
              <a:ext cx="170081" cy="187619"/>
            </a:xfrm>
            <a:custGeom>
              <a:rect b="b" l="l" r="r" t="t"/>
              <a:pathLst>
                <a:path extrusionOk="0" h="28352" w="25692">
                  <a:moveTo>
                    <a:pt x="21" y="5347"/>
                  </a:moveTo>
                  <a:lnTo>
                    <a:pt x="21" y="5347"/>
                  </a:lnTo>
                  <a:cubicBezTo>
                    <a:pt x="15" y="5349"/>
                    <a:pt x="6" y="5354"/>
                    <a:pt x="1" y="5359"/>
                  </a:cubicBezTo>
                  <a:lnTo>
                    <a:pt x="21" y="5347"/>
                  </a:lnTo>
                  <a:close/>
                  <a:moveTo>
                    <a:pt x="9549" y="0"/>
                  </a:moveTo>
                  <a:cubicBezTo>
                    <a:pt x="9329" y="0"/>
                    <a:pt x="9124" y="50"/>
                    <a:pt x="8945" y="155"/>
                  </a:cubicBezTo>
                  <a:lnTo>
                    <a:pt x="898" y="4831"/>
                  </a:lnTo>
                  <a:lnTo>
                    <a:pt x="21" y="5347"/>
                  </a:lnTo>
                  <a:lnTo>
                    <a:pt x="21" y="5347"/>
                  </a:lnTo>
                  <a:cubicBezTo>
                    <a:pt x="24" y="5346"/>
                    <a:pt x="26" y="5346"/>
                    <a:pt x="27" y="5346"/>
                  </a:cubicBezTo>
                  <a:cubicBezTo>
                    <a:pt x="47" y="5333"/>
                    <a:pt x="73" y="5319"/>
                    <a:pt x="100" y="5313"/>
                  </a:cubicBezTo>
                  <a:cubicBezTo>
                    <a:pt x="120" y="5306"/>
                    <a:pt x="139" y="5293"/>
                    <a:pt x="159" y="5286"/>
                  </a:cubicBezTo>
                  <a:cubicBezTo>
                    <a:pt x="166" y="5286"/>
                    <a:pt x="172" y="5286"/>
                    <a:pt x="179" y="5280"/>
                  </a:cubicBezTo>
                  <a:lnTo>
                    <a:pt x="185" y="5280"/>
                  </a:lnTo>
                  <a:cubicBezTo>
                    <a:pt x="205" y="5273"/>
                    <a:pt x="225" y="5267"/>
                    <a:pt x="245" y="5260"/>
                  </a:cubicBezTo>
                  <a:cubicBezTo>
                    <a:pt x="271" y="5260"/>
                    <a:pt x="291" y="5253"/>
                    <a:pt x="311" y="5247"/>
                  </a:cubicBezTo>
                  <a:lnTo>
                    <a:pt x="331" y="5247"/>
                  </a:lnTo>
                  <a:cubicBezTo>
                    <a:pt x="350" y="5240"/>
                    <a:pt x="370" y="5240"/>
                    <a:pt x="397" y="5234"/>
                  </a:cubicBezTo>
                  <a:lnTo>
                    <a:pt x="416" y="5234"/>
                  </a:lnTo>
                  <a:cubicBezTo>
                    <a:pt x="436" y="5227"/>
                    <a:pt x="462" y="5227"/>
                    <a:pt x="482" y="5227"/>
                  </a:cubicBezTo>
                  <a:lnTo>
                    <a:pt x="561" y="5227"/>
                  </a:lnTo>
                  <a:cubicBezTo>
                    <a:pt x="904" y="5227"/>
                    <a:pt x="1287" y="5346"/>
                    <a:pt x="1670" y="5563"/>
                  </a:cubicBezTo>
                  <a:cubicBezTo>
                    <a:pt x="1999" y="5755"/>
                    <a:pt x="2329" y="6025"/>
                    <a:pt x="2633" y="6348"/>
                  </a:cubicBezTo>
                  <a:cubicBezTo>
                    <a:pt x="2745" y="6467"/>
                    <a:pt x="2857" y="6599"/>
                    <a:pt x="2956" y="6731"/>
                  </a:cubicBezTo>
                  <a:cubicBezTo>
                    <a:pt x="3193" y="7034"/>
                    <a:pt x="3404" y="7377"/>
                    <a:pt x="3582" y="7753"/>
                  </a:cubicBezTo>
                  <a:cubicBezTo>
                    <a:pt x="3688" y="7971"/>
                    <a:pt x="3774" y="8202"/>
                    <a:pt x="3846" y="8433"/>
                  </a:cubicBezTo>
                  <a:cubicBezTo>
                    <a:pt x="3886" y="8551"/>
                    <a:pt x="3919" y="8670"/>
                    <a:pt x="3952" y="8795"/>
                  </a:cubicBezTo>
                  <a:lnTo>
                    <a:pt x="5858" y="16737"/>
                  </a:lnTo>
                  <a:cubicBezTo>
                    <a:pt x="6089" y="17686"/>
                    <a:pt x="6755" y="18630"/>
                    <a:pt x="7500" y="19065"/>
                  </a:cubicBezTo>
                  <a:lnTo>
                    <a:pt x="13753" y="22666"/>
                  </a:lnTo>
                  <a:cubicBezTo>
                    <a:pt x="14116" y="22884"/>
                    <a:pt x="14452" y="23161"/>
                    <a:pt x="14749" y="23484"/>
                  </a:cubicBezTo>
                  <a:cubicBezTo>
                    <a:pt x="14894" y="23642"/>
                    <a:pt x="15033" y="23814"/>
                    <a:pt x="15158" y="23992"/>
                  </a:cubicBezTo>
                  <a:cubicBezTo>
                    <a:pt x="15191" y="24038"/>
                    <a:pt x="15217" y="24084"/>
                    <a:pt x="15250" y="24124"/>
                  </a:cubicBezTo>
                  <a:cubicBezTo>
                    <a:pt x="15310" y="24216"/>
                    <a:pt x="15369" y="24309"/>
                    <a:pt x="15422" y="24407"/>
                  </a:cubicBezTo>
                  <a:cubicBezTo>
                    <a:pt x="15481" y="24500"/>
                    <a:pt x="15527" y="24592"/>
                    <a:pt x="15580" y="24691"/>
                  </a:cubicBezTo>
                  <a:cubicBezTo>
                    <a:pt x="15626" y="24783"/>
                    <a:pt x="15672" y="24882"/>
                    <a:pt x="15719" y="24981"/>
                  </a:cubicBezTo>
                  <a:cubicBezTo>
                    <a:pt x="15785" y="25126"/>
                    <a:pt x="15837" y="25272"/>
                    <a:pt x="15890" y="25423"/>
                  </a:cubicBezTo>
                  <a:cubicBezTo>
                    <a:pt x="15956" y="25615"/>
                    <a:pt x="16015" y="25812"/>
                    <a:pt x="16055" y="26004"/>
                  </a:cubicBezTo>
                  <a:cubicBezTo>
                    <a:pt x="16075" y="26089"/>
                    <a:pt x="16088" y="26169"/>
                    <a:pt x="16101" y="26248"/>
                  </a:cubicBezTo>
                  <a:cubicBezTo>
                    <a:pt x="16101" y="26261"/>
                    <a:pt x="16108" y="26281"/>
                    <a:pt x="16108" y="26294"/>
                  </a:cubicBezTo>
                  <a:cubicBezTo>
                    <a:pt x="16141" y="26525"/>
                    <a:pt x="16154" y="26756"/>
                    <a:pt x="16147" y="26967"/>
                  </a:cubicBezTo>
                  <a:cubicBezTo>
                    <a:pt x="16147" y="26986"/>
                    <a:pt x="16147" y="27006"/>
                    <a:pt x="16147" y="27026"/>
                  </a:cubicBezTo>
                  <a:cubicBezTo>
                    <a:pt x="16141" y="27118"/>
                    <a:pt x="16128" y="27211"/>
                    <a:pt x="16114" y="27296"/>
                  </a:cubicBezTo>
                  <a:cubicBezTo>
                    <a:pt x="16114" y="27316"/>
                    <a:pt x="16108" y="27329"/>
                    <a:pt x="16108" y="27349"/>
                  </a:cubicBezTo>
                  <a:cubicBezTo>
                    <a:pt x="16101" y="27376"/>
                    <a:pt x="16095" y="27395"/>
                    <a:pt x="16095" y="27415"/>
                  </a:cubicBezTo>
                  <a:lnTo>
                    <a:pt x="16081" y="27468"/>
                  </a:lnTo>
                  <a:cubicBezTo>
                    <a:pt x="16042" y="27620"/>
                    <a:pt x="15989" y="27758"/>
                    <a:pt x="15916" y="27883"/>
                  </a:cubicBezTo>
                  <a:cubicBezTo>
                    <a:pt x="15903" y="27910"/>
                    <a:pt x="15890" y="27930"/>
                    <a:pt x="15877" y="27956"/>
                  </a:cubicBezTo>
                  <a:cubicBezTo>
                    <a:pt x="15864" y="27969"/>
                    <a:pt x="15857" y="27989"/>
                    <a:pt x="15844" y="28002"/>
                  </a:cubicBezTo>
                  <a:cubicBezTo>
                    <a:pt x="15831" y="28022"/>
                    <a:pt x="15818" y="28035"/>
                    <a:pt x="15811" y="28055"/>
                  </a:cubicBezTo>
                  <a:cubicBezTo>
                    <a:pt x="15791" y="28075"/>
                    <a:pt x="15778" y="28095"/>
                    <a:pt x="15758" y="28114"/>
                  </a:cubicBezTo>
                  <a:cubicBezTo>
                    <a:pt x="15752" y="28121"/>
                    <a:pt x="15738" y="28134"/>
                    <a:pt x="15732" y="28147"/>
                  </a:cubicBezTo>
                  <a:cubicBezTo>
                    <a:pt x="15719" y="28160"/>
                    <a:pt x="15705" y="28174"/>
                    <a:pt x="15686" y="28187"/>
                  </a:cubicBezTo>
                  <a:cubicBezTo>
                    <a:pt x="15659" y="28213"/>
                    <a:pt x="15626" y="28240"/>
                    <a:pt x="15600" y="28266"/>
                  </a:cubicBezTo>
                  <a:cubicBezTo>
                    <a:pt x="15580" y="28279"/>
                    <a:pt x="15567" y="28286"/>
                    <a:pt x="15554" y="28299"/>
                  </a:cubicBezTo>
                  <a:cubicBezTo>
                    <a:pt x="15542" y="28307"/>
                    <a:pt x="15530" y="28315"/>
                    <a:pt x="15519" y="28322"/>
                  </a:cubicBezTo>
                  <a:lnTo>
                    <a:pt x="18482" y="26604"/>
                  </a:lnTo>
                  <a:lnTo>
                    <a:pt x="24458" y="23128"/>
                  </a:lnTo>
                  <a:cubicBezTo>
                    <a:pt x="24544" y="23082"/>
                    <a:pt x="24623" y="23016"/>
                    <a:pt x="24695" y="22950"/>
                  </a:cubicBezTo>
                  <a:cubicBezTo>
                    <a:pt x="24709" y="22937"/>
                    <a:pt x="24715" y="22923"/>
                    <a:pt x="24728" y="22910"/>
                  </a:cubicBezTo>
                  <a:cubicBezTo>
                    <a:pt x="24742" y="22897"/>
                    <a:pt x="24748" y="22884"/>
                    <a:pt x="24761" y="22871"/>
                  </a:cubicBezTo>
                  <a:cubicBezTo>
                    <a:pt x="24781" y="22851"/>
                    <a:pt x="24801" y="22825"/>
                    <a:pt x="24821" y="22798"/>
                  </a:cubicBezTo>
                  <a:cubicBezTo>
                    <a:pt x="25691" y="21585"/>
                    <a:pt x="24702" y="18577"/>
                    <a:pt x="22737" y="17442"/>
                  </a:cubicBezTo>
                  <a:lnTo>
                    <a:pt x="16490" y="13841"/>
                  </a:lnTo>
                  <a:cubicBezTo>
                    <a:pt x="16259" y="13703"/>
                    <a:pt x="16029" y="13518"/>
                    <a:pt x="15824" y="13300"/>
                  </a:cubicBezTo>
                  <a:cubicBezTo>
                    <a:pt x="15785" y="13254"/>
                    <a:pt x="15745" y="13208"/>
                    <a:pt x="15705" y="13162"/>
                  </a:cubicBezTo>
                  <a:cubicBezTo>
                    <a:pt x="15303" y="12700"/>
                    <a:pt x="14993" y="12106"/>
                    <a:pt x="14848" y="11513"/>
                  </a:cubicBezTo>
                  <a:lnTo>
                    <a:pt x="12935" y="3572"/>
                  </a:lnTo>
                  <a:cubicBezTo>
                    <a:pt x="12929" y="3525"/>
                    <a:pt x="12915" y="3479"/>
                    <a:pt x="12902" y="3433"/>
                  </a:cubicBezTo>
                  <a:cubicBezTo>
                    <a:pt x="12863" y="3295"/>
                    <a:pt x="12823" y="3163"/>
                    <a:pt x="12777" y="3031"/>
                  </a:cubicBezTo>
                  <a:cubicBezTo>
                    <a:pt x="12744" y="2938"/>
                    <a:pt x="12711" y="2853"/>
                    <a:pt x="12678" y="2774"/>
                  </a:cubicBezTo>
                  <a:cubicBezTo>
                    <a:pt x="12625" y="2642"/>
                    <a:pt x="12566" y="2516"/>
                    <a:pt x="12506" y="2398"/>
                  </a:cubicBezTo>
                  <a:cubicBezTo>
                    <a:pt x="12487" y="2358"/>
                    <a:pt x="12467" y="2318"/>
                    <a:pt x="12447" y="2279"/>
                  </a:cubicBezTo>
                  <a:cubicBezTo>
                    <a:pt x="12421" y="2239"/>
                    <a:pt x="12401" y="2200"/>
                    <a:pt x="12381" y="2160"/>
                  </a:cubicBezTo>
                  <a:cubicBezTo>
                    <a:pt x="12335" y="2081"/>
                    <a:pt x="12289" y="2008"/>
                    <a:pt x="12243" y="1929"/>
                  </a:cubicBezTo>
                  <a:cubicBezTo>
                    <a:pt x="12150" y="1784"/>
                    <a:pt x="12051" y="1639"/>
                    <a:pt x="11946" y="1507"/>
                  </a:cubicBezTo>
                  <a:cubicBezTo>
                    <a:pt x="11919" y="1474"/>
                    <a:pt x="11893" y="1441"/>
                    <a:pt x="11867" y="1408"/>
                  </a:cubicBezTo>
                  <a:cubicBezTo>
                    <a:pt x="11814" y="1342"/>
                    <a:pt x="11761" y="1276"/>
                    <a:pt x="11708" y="1217"/>
                  </a:cubicBezTo>
                  <a:cubicBezTo>
                    <a:pt x="11656" y="1158"/>
                    <a:pt x="11596" y="1098"/>
                    <a:pt x="11543" y="1039"/>
                  </a:cubicBezTo>
                  <a:cubicBezTo>
                    <a:pt x="11260" y="749"/>
                    <a:pt x="10956" y="518"/>
                    <a:pt x="10660" y="340"/>
                  </a:cubicBezTo>
                  <a:cubicBezTo>
                    <a:pt x="10277" y="122"/>
                    <a:pt x="9894" y="0"/>
                    <a:pt x="9549" y="0"/>
                  </a:cubicBezTo>
                  <a:close/>
                  <a:moveTo>
                    <a:pt x="15519" y="28322"/>
                  </a:moveTo>
                  <a:lnTo>
                    <a:pt x="15468" y="28352"/>
                  </a:lnTo>
                  <a:cubicBezTo>
                    <a:pt x="15475" y="28352"/>
                    <a:pt x="15488" y="28345"/>
                    <a:pt x="15494" y="28339"/>
                  </a:cubicBezTo>
                  <a:cubicBezTo>
                    <a:pt x="15502" y="28333"/>
                    <a:pt x="15511" y="28328"/>
                    <a:pt x="15519" y="28322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56"/>
            <p:cNvSpPr/>
            <p:nvPr/>
          </p:nvSpPr>
          <p:spPr>
            <a:xfrm>
              <a:off x="3044520" y="4647061"/>
              <a:ext cx="86239" cy="62291"/>
            </a:xfrm>
            <a:custGeom>
              <a:rect b="b" l="l" r="r" t="t"/>
              <a:pathLst>
                <a:path extrusionOk="0" h="9413" w="13027">
                  <a:moveTo>
                    <a:pt x="20" y="5343"/>
                  </a:moveTo>
                  <a:cubicBezTo>
                    <a:pt x="13" y="5350"/>
                    <a:pt x="7" y="5350"/>
                    <a:pt x="0" y="5356"/>
                  </a:cubicBezTo>
                  <a:lnTo>
                    <a:pt x="23" y="5343"/>
                  </a:lnTo>
                  <a:close/>
                  <a:moveTo>
                    <a:pt x="9553" y="0"/>
                  </a:moveTo>
                  <a:cubicBezTo>
                    <a:pt x="9323" y="0"/>
                    <a:pt x="9119" y="56"/>
                    <a:pt x="8944" y="159"/>
                  </a:cubicBezTo>
                  <a:lnTo>
                    <a:pt x="23" y="5343"/>
                  </a:lnTo>
                  <a:lnTo>
                    <a:pt x="26" y="5343"/>
                  </a:lnTo>
                  <a:cubicBezTo>
                    <a:pt x="46" y="5336"/>
                    <a:pt x="66" y="5323"/>
                    <a:pt x="86" y="5317"/>
                  </a:cubicBezTo>
                  <a:cubicBezTo>
                    <a:pt x="106" y="5310"/>
                    <a:pt x="119" y="5303"/>
                    <a:pt x="139" y="5297"/>
                  </a:cubicBezTo>
                  <a:cubicBezTo>
                    <a:pt x="152" y="5290"/>
                    <a:pt x="158" y="5290"/>
                    <a:pt x="165" y="5284"/>
                  </a:cubicBezTo>
                  <a:cubicBezTo>
                    <a:pt x="178" y="5284"/>
                    <a:pt x="185" y="5284"/>
                    <a:pt x="198" y="5277"/>
                  </a:cubicBezTo>
                  <a:cubicBezTo>
                    <a:pt x="211" y="5270"/>
                    <a:pt x="231" y="5264"/>
                    <a:pt x="251" y="5264"/>
                  </a:cubicBezTo>
                  <a:lnTo>
                    <a:pt x="257" y="5264"/>
                  </a:lnTo>
                  <a:cubicBezTo>
                    <a:pt x="264" y="5257"/>
                    <a:pt x="277" y="5257"/>
                    <a:pt x="284" y="5257"/>
                  </a:cubicBezTo>
                  <a:cubicBezTo>
                    <a:pt x="284" y="5257"/>
                    <a:pt x="290" y="5251"/>
                    <a:pt x="290" y="5251"/>
                  </a:cubicBezTo>
                  <a:cubicBezTo>
                    <a:pt x="304" y="5251"/>
                    <a:pt x="317" y="5244"/>
                    <a:pt x="330" y="5244"/>
                  </a:cubicBezTo>
                  <a:cubicBezTo>
                    <a:pt x="350" y="5244"/>
                    <a:pt x="369" y="5237"/>
                    <a:pt x="383" y="5237"/>
                  </a:cubicBezTo>
                  <a:cubicBezTo>
                    <a:pt x="402" y="5237"/>
                    <a:pt x="416" y="5231"/>
                    <a:pt x="435" y="5231"/>
                  </a:cubicBezTo>
                  <a:lnTo>
                    <a:pt x="482" y="5231"/>
                  </a:lnTo>
                  <a:cubicBezTo>
                    <a:pt x="508" y="5224"/>
                    <a:pt x="534" y="5224"/>
                    <a:pt x="561" y="5224"/>
                  </a:cubicBezTo>
                  <a:cubicBezTo>
                    <a:pt x="594" y="5224"/>
                    <a:pt x="620" y="5224"/>
                    <a:pt x="653" y="5231"/>
                  </a:cubicBezTo>
                  <a:lnTo>
                    <a:pt x="699" y="5231"/>
                  </a:lnTo>
                  <a:cubicBezTo>
                    <a:pt x="712" y="5231"/>
                    <a:pt x="732" y="5237"/>
                    <a:pt x="745" y="5237"/>
                  </a:cubicBezTo>
                  <a:cubicBezTo>
                    <a:pt x="759" y="5237"/>
                    <a:pt x="778" y="5244"/>
                    <a:pt x="792" y="5244"/>
                  </a:cubicBezTo>
                  <a:lnTo>
                    <a:pt x="818" y="5244"/>
                  </a:lnTo>
                  <a:cubicBezTo>
                    <a:pt x="825" y="5251"/>
                    <a:pt x="831" y="5251"/>
                    <a:pt x="838" y="5251"/>
                  </a:cubicBezTo>
                  <a:cubicBezTo>
                    <a:pt x="871" y="5257"/>
                    <a:pt x="904" y="5264"/>
                    <a:pt x="937" y="5270"/>
                  </a:cubicBezTo>
                  <a:cubicBezTo>
                    <a:pt x="983" y="5284"/>
                    <a:pt x="1029" y="5297"/>
                    <a:pt x="1075" y="5310"/>
                  </a:cubicBezTo>
                  <a:cubicBezTo>
                    <a:pt x="1121" y="5323"/>
                    <a:pt x="1168" y="5336"/>
                    <a:pt x="1214" y="5356"/>
                  </a:cubicBezTo>
                  <a:cubicBezTo>
                    <a:pt x="1234" y="5363"/>
                    <a:pt x="1260" y="5376"/>
                    <a:pt x="1286" y="5383"/>
                  </a:cubicBezTo>
                  <a:cubicBezTo>
                    <a:pt x="1313" y="5396"/>
                    <a:pt x="1346" y="5409"/>
                    <a:pt x="1379" y="5422"/>
                  </a:cubicBezTo>
                  <a:cubicBezTo>
                    <a:pt x="1405" y="5435"/>
                    <a:pt x="1438" y="5449"/>
                    <a:pt x="1464" y="5468"/>
                  </a:cubicBezTo>
                  <a:cubicBezTo>
                    <a:pt x="1491" y="5482"/>
                    <a:pt x="1517" y="5495"/>
                    <a:pt x="1544" y="5508"/>
                  </a:cubicBezTo>
                  <a:cubicBezTo>
                    <a:pt x="1557" y="5515"/>
                    <a:pt x="1570" y="5521"/>
                    <a:pt x="1577" y="5528"/>
                  </a:cubicBezTo>
                  <a:cubicBezTo>
                    <a:pt x="1603" y="5541"/>
                    <a:pt x="1629" y="5554"/>
                    <a:pt x="1656" y="5567"/>
                  </a:cubicBezTo>
                  <a:lnTo>
                    <a:pt x="7902" y="9175"/>
                  </a:lnTo>
                  <a:cubicBezTo>
                    <a:pt x="8179" y="9333"/>
                    <a:pt x="8443" y="9413"/>
                    <a:pt x="8680" y="9413"/>
                  </a:cubicBezTo>
                  <a:lnTo>
                    <a:pt x="8753" y="9413"/>
                  </a:lnTo>
                  <a:cubicBezTo>
                    <a:pt x="8759" y="9406"/>
                    <a:pt x="8766" y="9406"/>
                    <a:pt x="8773" y="9406"/>
                  </a:cubicBezTo>
                  <a:cubicBezTo>
                    <a:pt x="8786" y="9406"/>
                    <a:pt x="8806" y="9406"/>
                    <a:pt x="8825" y="9399"/>
                  </a:cubicBezTo>
                  <a:lnTo>
                    <a:pt x="8832" y="9399"/>
                  </a:lnTo>
                  <a:cubicBezTo>
                    <a:pt x="8852" y="9399"/>
                    <a:pt x="8871" y="9393"/>
                    <a:pt x="8885" y="9393"/>
                  </a:cubicBezTo>
                  <a:cubicBezTo>
                    <a:pt x="8904" y="9386"/>
                    <a:pt x="8918" y="9386"/>
                    <a:pt x="8937" y="9380"/>
                  </a:cubicBezTo>
                  <a:cubicBezTo>
                    <a:pt x="8951" y="9373"/>
                    <a:pt x="8964" y="9373"/>
                    <a:pt x="8977" y="9366"/>
                  </a:cubicBezTo>
                  <a:cubicBezTo>
                    <a:pt x="9017" y="9353"/>
                    <a:pt x="9050" y="9340"/>
                    <a:pt x="9083" y="9320"/>
                  </a:cubicBezTo>
                  <a:cubicBezTo>
                    <a:pt x="9096" y="9320"/>
                    <a:pt x="9109" y="9314"/>
                    <a:pt x="9116" y="9307"/>
                  </a:cubicBezTo>
                  <a:lnTo>
                    <a:pt x="9129" y="9300"/>
                  </a:lnTo>
                  <a:cubicBezTo>
                    <a:pt x="9135" y="9294"/>
                    <a:pt x="9148" y="9287"/>
                    <a:pt x="9155" y="9281"/>
                  </a:cubicBezTo>
                  <a:cubicBezTo>
                    <a:pt x="9333" y="9175"/>
                    <a:pt x="9472" y="8997"/>
                    <a:pt x="9557" y="8753"/>
                  </a:cubicBezTo>
                  <a:lnTo>
                    <a:pt x="9782" y="8087"/>
                  </a:lnTo>
                  <a:lnTo>
                    <a:pt x="11503" y="3041"/>
                  </a:lnTo>
                  <a:cubicBezTo>
                    <a:pt x="11635" y="2659"/>
                    <a:pt x="11840" y="2401"/>
                    <a:pt x="12097" y="2256"/>
                  </a:cubicBezTo>
                  <a:lnTo>
                    <a:pt x="12103" y="2256"/>
                  </a:lnTo>
                  <a:cubicBezTo>
                    <a:pt x="12110" y="2250"/>
                    <a:pt x="12117" y="2243"/>
                    <a:pt x="12130" y="2243"/>
                  </a:cubicBezTo>
                  <a:lnTo>
                    <a:pt x="13027" y="1722"/>
                  </a:lnTo>
                  <a:lnTo>
                    <a:pt x="10646" y="343"/>
                  </a:lnTo>
                  <a:cubicBezTo>
                    <a:pt x="10237" y="106"/>
                    <a:pt x="9870" y="0"/>
                    <a:pt x="9553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56"/>
            <p:cNvSpPr/>
            <p:nvPr/>
          </p:nvSpPr>
          <p:spPr>
            <a:xfrm>
              <a:off x="3044341" y="4682590"/>
              <a:ext cx="53" cy="46"/>
            </a:xfrm>
            <a:custGeom>
              <a:rect b="b" l="l" r="r" t="t"/>
              <a:pathLst>
                <a:path extrusionOk="0" h="7" w="8">
                  <a:moveTo>
                    <a:pt x="1" y="0"/>
                  </a:moveTo>
                  <a:cubicBezTo>
                    <a:pt x="1" y="0"/>
                    <a:pt x="1" y="7"/>
                    <a:pt x="1" y="7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56"/>
            <p:cNvSpPr/>
            <p:nvPr/>
          </p:nvSpPr>
          <p:spPr>
            <a:xfrm>
              <a:off x="3044473" y="4682458"/>
              <a:ext cx="179" cy="93"/>
            </a:xfrm>
            <a:custGeom>
              <a:rect b="b" l="l" r="r" t="t"/>
              <a:pathLst>
                <a:path extrusionOk="0" h="14" w="27">
                  <a:moveTo>
                    <a:pt x="27" y="1"/>
                  </a:moveTo>
                  <a:cubicBezTo>
                    <a:pt x="20" y="1"/>
                    <a:pt x="14" y="1"/>
                    <a:pt x="7" y="7"/>
                  </a:cubicBezTo>
                  <a:lnTo>
                    <a:pt x="1" y="14"/>
                  </a:lnTo>
                  <a:cubicBezTo>
                    <a:pt x="14" y="7"/>
                    <a:pt x="20" y="1"/>
                    <a:pt x="27" y="1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56"/>
            <p:cNvSpPr/>
            <p:nvPr/>
          </p:nvSpPr>
          <p:spPr>
            <a:xfrm>
              <a:off x="3124595" y="4661812"/>
              <a:ext cx="404" cy="185"/>
            </a:xfrm>
            <a:custGeom>
              <a:rect b="b" l="l" r="r" t="t"/>
              <a:pathLst>
                <a:path extrusionOk="0" h="28" w="61">
                  <a:moveTo>
                    <a:pt x="60" y="1"/>
                  </a:moveTo>
                  <a:cubicBezTo>
                    <a:pt x="55" y="1"/>
                    <a:pt x="46" y="5"/>
                    <a:pt x="39" y="10"/>
                  </a:cubicBezTo>
                  <a:lnTo>
                    <a:pt x="39" y="10"/>
                  </a:lnTo>
                  <a:cubicBezTo>
                    <a:pt x="46" y="7"/>
                    <a:pt x="53" y="3"/>
                    <a:pt x="60" y="1"/>
                  </a:cubicBezTo>
                  <a:close/>
                  <a:moveTo>
                    <a:pt x="39" y="10"/>
                  </a:moveTo>
                  <a:cubicBezTo>
                    <a:pt x="36" y="11"/>
                    <a:pt x="33" y="13"/>
                    <a:pt x="30" y="14"/>
                  </a:cubicBezTo>
                  <a:lnTo>
                    <a:pt x="30" y="14"/>
                  </a:lnTo>
                  <a:cubicBezTo>
                    <a:pt x="31" y="14"/>
                    <a:pt x="33" y="14"/>
                    <a:pt x="34" y="14"/>
                  </a:cubicBezTo>
                  <a:cubicBezTo>
                    <a:pt x="35" y="13"/>
                    <a:pt x="37" y="11"/>
                    <a:pt x="39" y="10"/>
                  </a:cubicBezTo>
                  <a:close/>
                  <a:moveTo>
                    <a:pt x="30" y="14"/>
                  </a:moveTo>
                  <a:cubicBezTo>
                    <a:pt x="22" y="15"/>
                    <a:pt x="17" y="19"/>
                    <a:pt x="12" y="23"/>
                  </a:cubicBezTo>
                  <a:lnTo>
                    <a:pt x="12" y="23"/>
                  </a:lnTo>
                  <a:cubicBezTo>
                    <a:pt x="18" y="20"/>
                    <a:pt x="24" y="17"/>
                    <a:pt x="30" y="14"/>
                  </a:cubicBezTo>
                  <a:close/>
                  <a:moveTo>
                    <a:pt x="12" y="23"/>
                  </a:moveTo>
                  <a:lnTo>
                    <a:pt x="12" y="23"/>
                  </a:lnTo>
                  <a:cubicBezTo>
                    <a:pt x="8" y="25"/>
                    <a:pt x="4" y="26"/>
                    <a:pt x="1" y="27"/>
                  </a:cubicBezTo>
                  <a:lnTo>
                    <a:pt x="7" y="27"/>
                  </a:lnTo>
                  <a:cubicBezTo>
                    <a:pt x="9" y="26"/>
                    <a:pt x="10" y="24"/>
                    <a:pt x="12" y="23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56"/>
            <p:cNvSpPr/>
            <p:nvPr/>
          </p:nvSpPr>
          <p:spPr>
            <a:xfrm>
              <a:off x="3222015" y="4810957"/>
              <a:ext cx="8169" cy="4765"/>
            </a:xfrm>
            <a:custGeom>
              <a:rect b="b" l="l" r="r" t="t"/>
              <a:pathLst>
                <a:path extrusionOk="0" h="720" w="1234">
                  <a:moveTo>
                    <a:pt x="1233" y="0"/>
                  </a:moveTo>
                  <a:lnTo>
                    <a:pt x="0" y="719"/>
                  </a:lnTo>
                  <a:lnTo>
                    <a:pt x="462" y="601"/>
                  </a:lnTo>
                  <a:cubicBezTo>
                    <a:pt x="594" y="568"/>
                    <a:pt x="706" y="515"/>
                    <a:pt x="811" y="456"/>
                  </a:cubicBezTo>
                  <a:cubicBezTo>
                    <a:pt x="831" y="442"/>
                    <a:pt x="851" y="429"/>
                    <a:pt x="871" y="416"/>
                  </a:cubicBezTo>
                  <a:cubicBezTo>
                    <a:pt x="884" y="403"/>
                    <a:pt x="897" y="396"/>
                    <a:pt x="910" y="383"/>
                  </a:cubicBezTo>
                  <a:cubicBezTo>
                    <a:pt x="943" y="357"/>
                    <a:pt x="976" y="330"/>
                    <a:pt x="1003" y="304"/>
                  </a:cubicBezTo>
                  <a:cubicBezTo>
                    <a:pt x="1016" y="291"/>
                    <a:pt x="1036" y="277"/>
                    <a:pt x="1049" y="264"/>
                  </a:cubicBezTo>
                  <a:cubicBezTo>
                    <a:pt x="1055" y="251"/>
                    <a:pt x="1069" y="238"/>
                    <a:pt x="1075" y="231"/>
                  </a:cubicBezTo>
                  <a:cubicBezTo>
                    <a:pt x="1095" y="212"/>
                    <a:pt x="1108" y="192"/>
                    <a:pt x="1121" y="172"/>
                  </a:cubicBezTo>
                  <a:cubicBezTo>
                    <a:pt x="1135" y="152"/>
                    <a:pt x="1148" y="139"/>
                    <a:pt x="1161" y="119"/>
                  </a:cubicBezTo>
                  <a:cubicBezTo>
                    <a:pt x="1174" y="106"/>
                    <a:pt x="1181" y="86"/>
                    <a:pt x="1194" y="73"/>
                  </a:cubicBezTo>
                  <a:cubicBezTo>
                    <a:pt x="1207" y="47"/>
                    <a:pt x="1220" y="27"/>
                    <a:pt x="1233" y="0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56"/>
            <p:cNvSpPr/>
            <p:nvPr/>
          </p:nvSpPr>
          <p:spPr>
            <a:xfrm>
              <a:off x="3186817" y="4802486"/>
              <a:ext cx="74720" cy="102055"/>
            </a:xfrm>
            <a:custGeom>
              <a:rect b="b" l="l" r="r" t="t"/>
              <a:pathLst>
                <a:path extrusionOk="0" h="15422" w="11287">
                  <a:moveTo>
                    <a:pt x="6111" y="1744"/>
                  </a:moveTo>
                  <a:cubicBezTo>
                    <a:pt x="6107" y="1745"/>
                    <a:pt x="6104" y="1746"/>
                    <a:pt x="6102" y="1749"/>
                  </a:cubicBezTo>
                  <a:lnTo>
                    <a:pt x="6111" y="1744"/>
                  </a:lnTo>
                  <a:close/>
                  <a:moveTo>
                    <a:pt x="9116" y="1"/>
                  </a:moveTo>
                  <a:lnTo>
                    <a:pt x="6111" y="1744"/>
                  </a:lnTo>
                  <a:lnTo>
                    <a:pt x="6111" y="1744"/>
                  </a:lnTo>
                  <a:cubicBezTo>
                    <a:pt x="6114" y="1743"/>
                    <a:pt x="6117" y="1742"/>
                    <a:pt x="6120" y="1740"/>
                  </a:cubicBezTo>
                  <a:lnTo>
                    <a:pt x="6120" y="1740"/>
                  </a:lnTo>
                  <a:cubicBezTo>
                    <a:pt x="6023" y="1798"/>
                    <a:pt x="5907" y="1849"/>
                    <a:pt x="5785" y="1881"/>
                  </a:cubicBezTo>
                  <a:lnTo>
                    <a:pt x="5317" y="1999"/>
                  </a:lnTo>
                  <a:lnTo>
                    <a:pt x="720" y="3180"/>
                  </a:lnTo>
                  <a:cubicBezTo>
                    <a:pt x="647" y="3200"/>
                    <a:pt x="581" y="3226"/>
                    <a:pt x="515" y="3259"/>
                  </a:cubicBezTo>
                  <a:cubicBezTo>
                    <a:pt x="509" y="3266"/>
                    <a:pt x="502" y="3266"/>
                    <a:pt x="496" y="3272"/>
                  </a:cubicBezTo>
                  <a:cubicBezTo>
                    <a:pt x="482" y="3279"/>
                    <a:pt x="469" y="3292"/>
                    <a:pt x="456" y="3299"/>
                  </a:cubicBezTo>
                  <a:cubicBezTo>
                    <a:pt x="449" y="3305"/>
                    <a:pt x="443" y="3305"/>
                    <a:pt x="436" y="3312"/>
                  </a:cubicBezTo>
                  <a:cubicBezTo>
                    <a:pt x="423" y="3319"/>
                    <a:pt x="410" y="3332"/>
                    <a:pt x="397" y="3345"/>
                  </a:cubicBezTo>
                  <a:cubicBezTo>
                    <a:pt x="390" y="3351"/>
                    <a:pt x="383" y="3351"/>
                    <a:pt x="377" y="3358"/>
                  </a:cubicBezTo>
                  <a:cubicBezTo>
                    <a:pt x="364" y="3371"/>
                    <a:pt x="350" y="3384"/>
                    <a:pt x="337" y="3398"/>
                  </a:cubicBezTo>
                  <a:cubicBezTo>
                    <a:pt x="317" y="3411"/>
                    <a:pt x="304" y="3431"/>
                    <a:pt x="291" y="3444"/>
                  </a:cubicBezTo>
                  <a:cubicBezTo>
                    <a:pt x="284" y="3450"/>
                    <a:pt x="284" y="3450"/>
                    <a:pt x="284" y="3450"/>
                  </a:cubicBezTo>
                  <a:cubicBezTo>
                    <a:pt x="271" y="3464"/>
                    <a:pt x="258" y="3483"/>
                    <a:pt x="251" y="3497"/>
                  </a:cubicBezTo>
                  <a:cubicBezTo>
                    <a:pt x="245" y="3503"/>
                    <a:pt x="238" y="3510"/>
                    <a:pt x="232" y="3516"/>
                  </a:cubicBezTo>
                  <a:cubicBezTo>
                    <a:pt x="212" y="3543"/>
                    <a:pt x="192" y="3576"/>
                    <a:pt x="179" y="3609"/>
                  </a:cubicBezTo>
                  <a:cubicBezTo>
                    <a:pt x="166" y="3622"/>
                    <a:pt x="159" y="3635"/>
                    <a:pt x="153" y="3655"/>
                  </a:cubicBezTo>
                  <a:cubicBezTo>
                    <a:pt x="146" y="3668"/>
                    <a:pt x="139" y="3681"/>
                    <a:pt x="133" y="3694"/>
                  </a:cubicBezTo>
                  <a:cubicBezTo>
                    <a:pt x="120" y="3714"/>
                    <a:pt x="113" y="3734"/>
                    <a:pt x="106" y="3760"/>
                  </a:cubicBezTo>
                  <a:cubicBezTo>
                    <a:pt x="100" y="3774"/>
                    <a:pt x="93" y="3787"/>
                    <a:pt x="93" y="3800"/>
                  </a:cubicBezTo>
                  <a:cubicBezTo>
                    <a:pt x="87" y="3813"/>
                    <a:pt x="80" y="3833"/>
                    <a:pt x="73" y="3853"/>
                  </a:cubicBezTo>
                  <a:cubicBezTo>
                    <a:pt x="67" y="3866"/>
                    <a:pt x="60" y="3886"/>
                    <a:pt x="60" y="3899"/>
                  </a:cubicBezTo>
                  <a:cubicBezTo>
                    <a:pt x="54" y="3919"/>
                    <a:pt x="47" y="3932"/>
                    <a:pt x="47" y="3952"/>
                  </a:cubicBezTo>
                  <a:cubicBezTo>
                    <a:pt x="27" y="4031"/>
                    <a:pt x="14" y="4110"/>
                    <a:pt x="7" y="4202"/>
                  </a:cubicBezTo>
                  <a:cubicBezTo>
                    <a:pt x="1" y="4222"/>
                    <a:pt x="1" y="4249"/>
                    <a:pt x="1" y="4268"/>
                  </a:cubicBezTo>
                  <a:cubicBezTo>
                    <a:pt x="1" y="4275"/>
                    <a:pt x="1" y="4281"/>
                    <a:pt x="1" y="4288"/>
                  </a:cubicBezTo>
                  <a:cubicBezTo>
                    <a:pt x="1" y="4321"/>
                    <a:pt x="1" y="4354"/>
                    <a:pt x="1" y="4387"/>
                  </a:cubicBezTo>
                  <a:cubicBezTo>
                    <a:pt x="1" y="4591"/>
                    <a:pt x="27" y="4809"/>
                    <a:pt x="80" y="5040"/>
                  </a:cubicBezTo>
                  <a:lnTo>
                    <a:pt x="1993" y="12988"/>
                  </a:lnTo>
                  <a:cubicBezTo>
                    <a:pt x="1999" y="13014"/>
                    <a:pt x="2006" y="13047"/>
                    <a:pt x="2013" y="13074"/>
                  </a:cubicBezTo>
                  <a:cubicBezTo>
                    <a:pt x="2019" y="13100"/>
                    <a:pt x="2026" y="13120"/>
                    <a:pt x="2026" y="13140"/>
                  </a:cubicBezTo>
                  <a:cubicBezTo>
                    <a:pt x="2032" y="13173"/>
                    <a:pt x="2039" y="13206"/>
                    <a:pt x="2046" y="13239"/>
                  </a:cubicBezTo>
                  <a:cubicBezTo>
                    <a:pt x="2059" y="13285"/>
                    <a:pt x="2065" y="13324"/>
                    <a:pt x="2072" y="13364"/>
                  </a:cubicBezTo>
                  <a:cubicBezTo>
                    <a:pt x="2079" y="13410"/>
                    <a:pt x="2085" y="13463"/>
                    <a:pt x="2092" y="13509"/>
                  </a:cubicBezTo>
                  <a:cubicBezTo>
                    <a:pt x="2092" y="13509"/>
                    <a:pt x="2092" y="13516"/>
                    <a:pt x="2092" y="13522"/>
                  </a:cubicBezTo>
                  <a:cubicBezTo>
                    <a:pt x="2092" y="13542"/>
                    <a:pt x="2098" y="13568"/>
                    <a:pt x="2098" y="13588"/>
                  </a:cubicBezTo>
                  <a:cubicBezTo>
                    <a:pt x="2098" y="13608"/>
                    <a:pt x="2105" y="13634"/>
                    <a:pt x="2105" y="13654"/>
                  </a:cubicBezTo>
                  <a:cubicBezTo>
                    <a:pt x="2105" y="13700"/>
                    <a:pt x="2111" y="13746"/>
                    <a:pt x="2111" y="13793"/>
                  </a:cubicBezTo>
                  <a:cubicBezTo>
                    <a:pt x="2118" y="13878"/>
                    <a:pt x="2118" y="13957"/>
                    <a:pt x="2111" y="14030"/>
                  </a:cubicBezTo>
                  <a:cubicBezTo>
                    <a:pt x="2111" y="14063"/>
                    <a:pt x="2111" y="14096"/>
                    <a:pt x="2105" y="14129"/>
                  </a:cubicBezTo>
                  <a:cubicBezTo>
                    <a:pt x="2105" y="14175"/>
                    <a:pt x="2098" y="14221"/>
                    <a:pt x="2098" y="14261"/>
                  </a:cubicBezTo>
                  <a:cubicBezTo>
                    <a:pt x="2092" y="14300"/>
                    <a:pt x="2085" y="14340"/>
                    <a:pt x="2079" y="14386"/>
                  </a:cubicBezTo>
                  <a:cubicBezTo>
                    <a:pt x="2079" y="14393"/>
                    <a:pt x="2072" y="14406"/>
                    <a:pt x="2072" y="14413"/>
                  </a:cubicBezTo>
                  <a:cubicBezTo>
                    <a:pt x="2072" y="14419"/>
                    <a:pt x="2072" y="14419"/>
                    <a:pt x="2072" y="14419"/>
                  </a:cubicBezTo>
                  <a:cubicBezTo>
                    <a:pt x="2065" y="14439"/>
                    <a:pt x="2065" y="14459"/>
                    <a:pt x="2059" y="14478"/>
                  </a:cubicBezTo>
                  <a:cubicBezTo>
                    <a:pt x="2059" y="14492"/>
                    <a:pt x="2052" y="14498"/>
                    <a:pt x="2052" y="14505"/>
                  </a:cubicBezTo>
                  <a:cubicBezTo>
                    <a:pt x="2046" y="14551"/>
                    <a:pt x="2032" y="14597"/>
                    <a:pt x="2019" y="14643"/>
                  </a:cubicBezTo>
                  <a:cubicBezTo>
                    <a:pt x="2013" y="14650"/>
                    <a:pt x="2013" y="14650"/>
                    <a:pt x="2013" y="14657"/>
                  </a:cubicBezTo>
                  <a:cubicBezTo>
                    <a:pt x="2006" y="14683"/>
                    <a:pt x="1993" y="14709"/>
                    <a:pt x="1986" y="14729"/>
                  </a:cubicBezTo>
                  <a:cubicBezTo>
                    <a:pt x="1973" y="14762"/>
                    <a:pt x="1966" y="14795"/>
                    <a:pt x="1947" y="14821"/>
                  </a:cubicBezTo>
                  <a:cubicBezTo>
                    <a:pt x="1947" y="14828"/>
                    <a:pt x="1947" y="14835"/>
                    <a:pt x="1940" y="14841"/>
                  </a:cubicBezTo>
                  <a:cubicBezTo>
                    <a:pt x="1933" y="14861"/>
                    <a:pt x="1927" y="14874"/>
                    <a:pt x="1920" y="14887"/>
                  </a:cubicBezTo>
                  <a:cubicBezTo>
                    <a:pt x="1914" y="14907"/>
                    <a:pt x="1900" y="14920"/>
                    <a:pt x="1894" y="14934"/>
                  </a:cubicBezTo>
                  <a:cubicBezTo>
                    <a:pt x="1894" y="14940"/>
                    <a:pt x="1894" y="14940"/>
                    <a:pt x="1894" y="14947"/>
                  </a:cubicBezTo>
                  <a:lnTo>
                    <a:pt x="1887" y="14953"/>
                  </a:lnTo>
                  <a:cubicBezTo>
                    <a:pt x="1881" y="14960"/>
                    <a:pt x="1874" y="14973"/>
                    <a:pt x="1867" y="14986"/>
                  </a:cubicBezTo>
                  <a:cubicBezTo>
                    <a:pt x="1854" y="15006"/>
                    <a:pt x="1848" y="15019"/>
                    <a:pt x="1834" y="15039"/>
                  </a:cubicBezTo>
                  <a:cubicBezTo>
                    <a:pt x="1821" y="15066"/>
                    <a:pt x="1808" y="15085"/>
                    <a:pt x="1795" y="15098"/>
                  </a:cubicBezTo>
                  <a:cubicBezTo>
                    <a:pt x="1788" y="15105"/>
                    <a:pt x="1782" y="15112"/>
                    <a:pt x="1782" y="15118"/>
                  </a:cubicBezTo>
                  <a:cubicBezTo>
                    <a:pt x="1762" y="15145"/>
                    <a:pt x="1742" y="15164"/>
                    <a:pt x="1722" y="15191"/>
                  </a:cubicBezTo>
                  <a:cubicBezTo>
                    <a:pt x="1716" y="15197"/>
                    <a:pt x="1703" y="15211"/>
                    <a:pt x="1696" y="15217"/>
                  </a:cubicBezTo>
                  <a:cubicBezTo>
                    <a:pt x="1696" y="15224"/>
                    <a:pt x="1696" y="15224"/>
                    <a:pt x="1689" y="15224"/>
                  </a:cubicBezTo>
                  <a:lnTo>
                    <a:pt x="1689" y="15230"/>
                  </a:lnTo>
                  <a:cubicBezTo>
                    <a:pt x="1670" y="15250"/>
                    <a:pt x="1650" y="15263"/>
                    <a:pt x="1637" y="15283"/>
                  </a:cubicBezTo>
                  <a:cubicBezTo>
                    <a:pt x="1623" y="15290"/>
                    <a:pt x="1610" y="15303"/>
                    <a:pt x="1597" y="15310"/>
                  </a:cubicBezTo>
                  <a:cubicBezTo>
                    <a:pt x="1590" y="15316"/>
                    <a:pt x="1584" y="15323"/>
                    <a:pt x="1577" y="15329"/>
                  </a:cubicBezTo>
                  <a:cubicBezTo>
                    <a:pt x="1571" y="15336"/>
                    <a:pt x="1564" y="15343"/>
                    <a:pt x="1557" y="15349"/>
                  </a:cubicBezTo>
                  <a:cubicBezTo>
                    <a:pt x="1544" y="15362"/>
                    <a:pt x="1531" y="15369"/>
                    <a:pt x="1518" y="15382"/>
                  </a:cubicBezTo>
                  <a:lnTo>
                    <a:pt x="1511" y="15382"/>
                  </a:lnTo>
                  <a:lnTo>
                    <a:pt x="1485" y="15402"/>
                  </a:lnTo>
                  <a:lnTo>
                    <a:pt x="1478" y="15402"/>
                  </a:lnTo>
                  <a:cubicBezTo>
                    <a:pt x="1472" y="15408"/>
                    <a:pt x="1459" y="15415"/>
                    <a:pt x="1452" y="15422"/>
                  </a:cubicBezTo>
                  <a:lnTo>
                    <a:pt x="10409" y="10218"/>
                  </a:lnTo>
                  <a:cubicBezTo>
                    <a:pt x="10996" y="9881"/>
                    <a:pt x="11286" y="9030"/>
                    <a:pt x="10983" y="7764"/>
                  </a:cubicBezTo>
                  <a:lnTo>
                    <a:pt x="9116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56"/>
            <p:cNvSpPr/>
            <p:nvPr/>
          </p:nvSpPr>
          <p:spPr>
            <a:xfrm>
              <a:off x="3231402" y="4800130"/>
              <a:ext cx="46" cy="311"/>
            </a:xfrm>
            <a:custGeom>
              <a:rect b="b" l="l" r="r" t="t"/>
              <a:pathLst>
                <a:path extrusionOk="0" h="47" w="7">
                  <a:moveTo>
                    <a:pt x="7" y="47"/>
                  </a:moveTo>
                  <a:cubicBezTo>
                    <a:pt x="7" y="34"/>
                    <a:pt x="0" y="14"/>
                    <a:pt x="0" y="1"/>
                  </a:cubicBezTo>
                  <a:lnTo>
                    <a:pt x="0" y="1"/>
                  </a:lnTo>
                  <a:cubicBezTo>
                    <a:pt x="0" y="14"/>
                    <a:pt x="7" y="34"/>
                    <a:pt x="7" y="47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56"/>
            <p:cNvSpPr/>
            <p:nvPr/>
          </p:nvSpPr>
          <p:spPr>
            <a:xfrm>
              <a:off x="3124595" y="4661812"/>
              <a:ext cx="404" cy="185"/>
            </a:xfrm>
            <a:custGeom>
              <a:rect b="b" l="l" r="r" t="t"/>
              <a:pathLst>
                <a:path extrusionOk="0" h="28" w="61">
                  <a:moveTo>
                    <a:pt x="60" y="1"/>
                  </a:moveTo>
                  <a:cubicBezTo>
                    <a:pt x="55" y="1"/>
                    <a:pt x="46" y="5"/>
                    <a:pt x="39" y="10"/>
                  </a:cubicBezTo>
                  <a:lnTo>
                    <a:pt x="39" y="10"/>
                  </a:lnTo>
                  <a:cubicBezTo>
                    <a:pt x="46" y="7"/>
                    <a:pt x="53" y="3"/>
                    <a:pt x="60" y="1"/>
                  </a:cubicBezTo>
                  <a:close/>
                  <a:moveTo>
                    <a:pt x="39" y="10"/>
                  </a:moveTo>
                  <a:cubicBezTo>
                    <a:pt x="36" y="11"/>
                    <a:pt x="33" y="13"/>
                    <a:pt x="30" y="14"/>
                  </a:cubicBezTo>
                  <a:lnTo>
                    <a:pt x="30" y="14"/>
                  </a:lnTo>
                  <a:cubicBezTo>
                    <a:pt x="31" y="14"/>
                    <a:pt x="33" y="14"/>
                    <a:pt x="34" y="14"/>
                  </a:cubicBezTo>
                  <a:cubicBezTo>
                    <a:pt x="35" y="13"/>
                    <a:pt x="37" y="11"/>
                    <a:pt x="39" y="10"/>
                  </a:cubicBezTo>
                  <a:close/>
                  <a:moveTo>
                    <a:pt x="30" y="14"/>
                  </a:moveTo>
                  <a:cubicBezTo>
                    <a:pt x="22" y="15"/>
                    <a:pt x="17" y="19"/>
                    <a:pt x="12" y="23"/>
                  </a:cubicBezTo>
                  <a:lnTo>
                    <a:pt x="12" y="23"/>
                  </a:lnTo>
                  <a:cubicBezTo>
                    <a:pt x="18" y="20"/>
                    <a:pt x="24" y="17"/>
                    <a:pt x="30" y="14"/>
                  </a:cubicBezTo>
                  <a:close/>
                  <a:moveTo>
                    <a:pt x="12" y="23"/>
                  </a:moveTo>
                  <a:lnTo>
                    <a:pt x="12" y="23"/>
                  </a:lnTo>
                  <a:cubicBezTo>
                    <a:pt x="8" y="25"/>
                    <a:pt x="4" y="26"/>
                    <a:pt x="1" y="27"/>
                  </a:cubicBezTo>
                  <a:lnTo>
                    <a:pt x="7" y="27"/>
                  </a:lnTo>
                  <a:cubicBezTo>
                    <a:pt x="9" y="26"/>
                    <a:pt x="10" y="24"/>
                    <a:pt x="12" y="23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56"/>
            <p:cNvSpPr/>
            <p:nvPr/>
          </p:nvSpPr>
          <p:spPr>
            <a:xfrm>
              <a:off x="3044473" y="4682458"/>
              <a:ext cx="179" cy="93"/>
            </a:xfrm>
            <a:custGeom>
              <a:rect b="b" l="l" r="r" t="t"/>
              <a:pathLst>
                <a:path extrusionOk="0" h="14" w="27">
                  <a:moveTo>
                    <a:pt x="27" y="1"/>
                  </a:moveTo>
                  <a:cubicBezTo>
                    <a:pt x="20" y="1"/>
                    <a:pt x="14" y="1"/>
                    <a:pt x="7" y="7"/>
                  </a:cubicBezTo>
                  <a:lnTo>
                    <a:pt x="1" y="14"/>
                  </a:lnTo>
                  <a:cubicBezTo>
                    <a:pt x="14" y="7"/>
                    <a:pt x="20" y="1"/>
                    <a:pt x="27" y="1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56"/>
            <p:cNvSpPr/>
            <p:nvPr/>
          </p:nvSpPr>
          <p:spPr>
            <a:xfrm>
              <a:off x="3039495" y="4661031"/>
              <a:ext cx="192258" cy="244761"/>
            </a:xfrm>
            <a:custGeom>
              <a:rect b="b" l="l" r="r" t="t"/>
              <a:pathLst>
                <a:path extrusionOk="0" h="36987" w="29042">
                  <a:moveTo>
                    <a:pt x="13370" y="0"/>
                  </a:moveTo>
                  <a:cubicBezTo>
                    <a:pt x="13350" y="0"/>
                    <a:pt x="13324" y="7"/>
                    <a:pt x="13304" y="7"/>
                  </a:cubicBezTo>
                  <a:lnTo>
                    <a:pt x="13285" y="7"/>
                  </a:lnTo>
                  <a:cubicBezTo>
                    <a:pt x="13258" y="13"/>
                    <a:pt x="13238" y="13"/>
                    <a:pt x="13219" y="20"/>
                  </a:cubicBezTo>
                  <a:lnTo>
                    <a:pt x="13199" y="20"/>
                  </a:lnTo>
                  <a:cubicBezTo>
                    <a:pt x="13179" y="26"/>
                    <a:pt x="13159" y="33"/>
                    <a:pt x="13133" y="40"/>
                  </a:cubicBezTo>
                  <a:cubicBezTo>
                    <a:pt x="13113" y="40"/>
                    <a:pt x="13093" y="46"/>
                    <a:pt x="13073" y="53"/>
                  </a:cubicBezTo>
                  <a:lnTo>
                    <a:pt x="13067" y="53"/>
                  </a:lnTo>
                  <a:cubicBezTo>
                    <a:pt x="13060" y="59"/>
                    <a:pt x="13054" y="59"/>
                    <a:pt x="13047" y="66"/>
                  </a:cubicBezTo>
                  <a:cubicBezTo>
                    <a:pt x="13027" y="73"/>
                    <a:pt x="13008" y="79"/>
                    <a:pt x="12988" y="86"/>
                  </a:cubicBezTo>
                  <a:cubicBezTo>
                    <a:pt x="12961" y="92"/>
                    <a:pt x="12935" y="106"/>
                    <a:pt x="12915" y="119"/>
                  </a:cubicBezTo>
                  <a:cubicBezTo>
                    <a:pt x="12895" y="125"/>
                    <a:pt x="12876" y="139"/>
                    <a:pt x="12856" y="145"/>
                  </a:cubicBezTo>
                  <a:cubicBezTo>
                    <a:pt x="12599" y="290"/>
                    <a:pt x="12394" y="548"/>
                    <a:pt x="12262" y="930"/>
                  </a:cubicBezTo>
                  <a:lnTo>
                    <a:pt x="10541" y="5976"/>
                  </a:lnTo>
                  <a:lnTo>
                    <a:pt x="10316" y="6642"/>
                  </a:lnTo>
                  <a:cubicBezTo>
                    <a:pt x="10231" y="6886"/>
                    <a:pt x="10092" y="7064"/>
                    <a:pt x="9914" y="7170"/>
                  </a:cubicBezTo>
                  <a:cubicBezTo>
                    <a:pt x="9907" y="7176"/>
                    <a:pt x="9894" y="7183"/>
                    <a:pt x="9888" y="7189"/>
                  </a:cubicBezTo>
                  <a:lnTo>
                    <a:pt x="9875" y="7196"/>
                  </a:lnTo>
                  <a:cubicBezTo>
                    <a:pt x="9868" y="7203"/>
                    <a:pt x="9855" y="7209"/>
                    <a:pt x="9842" y="7209"/>
                  </a:cubicBezTo>
                  <a:cubicBezTo>
                    <a:pt x="9809" y="7229"/>
                    <a:pt x="9776" y="7242"/>
                    <a:pt x="9736" y="7255"/>
                  </a:cubicBezTo>
                  <a:cubicBezTo>
                    <a:pt x="9723" y="7262"/>
                    <a:pt x="9710" y="7262"/>
                    <a:pt x="9696" y="7269"/>
                  </a:cubicBezTo>
                  <a:cubicBezTo>
                    <a:pt x="9677" y="7275"/>
                    <a:pt x="9663" y="7275"/>
                    <a:pt x="9644" y="7282"/>
                  </a:cubicBezTo>
                  <a:cubicBezTo>
                    <a:pt x="9630" y="7282"/>
                    <a:pt x="9611" y="7288"/>
                    <a:pt x="9591" y="7288"/>
                  </a:cubicBezTo>
                  <a:lnTo>
                    <a:pt x="9584" y="7295"/>
                  </a:lnTo>
                  <a:lnTo>
                    <a:pt x="9532" y="7295"/>
                  </a:lnTo>
                  <a:cubicBezTo>
                    <a:pt x="9525" y="7302"/>
                    <a:pt x="9518" y="7302"/>
                    <a:pt x="9512" y="7302"/>
                  </a:cubicBezTo>
                  <a:lnTo>
                    <a:pt x="9439" y="7302"/>
                  </a:lnTo>
                  <a:cubicBezTo>
                    <a:pt x="9202" y="7302"/>
                    <a:pt x="8938" y="7222"/>
                    <a:pt x="8661" y="7064"/>
                  </a:cubicBezTo>
                  <a:lnTo>
                    <a:pt x="2415" y="3456"/>
                  </a:lnTo>
                  <a:cubicBezTo>
                    <a:pt x="2388" y="3443"/>
                    <a:pt x="2362" y="3430"/>
                    <a:pt x="2336" y="3417"/>
                  </a:cubicBezTo>
                  <a:cubicBezTo>
                    <a:pt x="2329" y="3410"/>
                    <a:pt x="2316" y="3404"/>
                    <a:pt x="2303" y="3397"/>
                  </a:cubicBezTo>
                  <a:cubicBezTo>
                    <a:pt x="2276" y="3384"/>
                    <a:pt x="2250" y="3371"/>
                    <a:pt x="2223" y="3357"/>
                  </a:cubicBezTo>
                  <a:cubicBezTo>
                    <a:pt x="2197" y="3344"/>
                    <a:pt x="2171" y="3331"/>
                    <a:pt x="2138" y="3318"/>
                  </a:cubicBezTo>
                  <a:cubicBezTo>
                    <a:pt x="2105" y="3298"/>
                    <a:pt x="2072" y="3285"/>
                    <a:pt x="2045" y="3272"/>
                  </a:cubicBezTo>
                  <a:cubicBezTo>
                    <a:pt x="2019" y="3265"/>
                    <a:pt x="1993" y="3252"/>
                    <a:pt x="1973" y="3245"/>
                  </a:cubicBezTo>
                  <a:cubicBezTo>
                    <a:pt x="1927" y="3225"/>
                    <a:pt x="1880" y="3212"/>
                    <a:pt x="1834" y="3199"/>
                  </a:cubicBezTo>
                  <a:cubicBezTo>
                    <a:pt x="1788" y="3186"/>
                    <a:pt x="1742" y="3173"/>
                    <a:pt x="1696" y="3159"/>
                  </a:cubicBezTo>
                  <a:cubicBezTo>
                    <a:pt x="1663" y="3153"/>
                    <a:pt x="1630" y="3146"/>
                    <a:pt x="1597" y="3140"/>
                  </a:cubicBezTo>
                  <a:lnTo>
                    <a:pt x="1577" y="3140"/>
                  </a:lnTo>
                  <a:cubicBezTo>
                    <a:pt x="1570" y="3133"/>
                    <a:pt x="1557" y="3133"/>
                    <a:pt x="1551" y="3133"/>
                  </a:cubicBezTo>
                  <a:cubicBezTo>
                    <a:pt x="1537" y="3133"/>
                    <a:pt x="1518" y="3126"/>
                    <a:pt x="1504" y="3126"/>
                  </a:cubicBezTo>
                  <a:cubicBezTo>
                    <a:pt x="1491" y="3126"/>
                    <a:pt x="1471" y="3120"/>
                    <a:pt x="1458" y="3120"/>
                  </a:cubicBezTo>
                  <a:lnTo>
                    <a:pt x="1412" y="3120"/>
                  </a:lnTo>
                  <a:cubicBezTo>
                    <a:pt x="1379" y="3113"/>
                    <a:pt x="1353" y="3113"/>
                    <a:pt x="1320" y="3113"/>
                  </a:cubicBezTo>
                  <a:cubicBezTo>
                    <a:pt x="1293" y="3113"/>
                    <a:pt x="1267" y="3113"/>
                    <a:pt x="1241" y="3120"/>
                  </a:cubicBezTo>
                  <a:lnTo>
                    <a:pt x="1194" y="3120"/>
                  </a:lnTo>
                  <a:cubicBezTo>
                    <a:pt x="1175" y="3120"/>
                    <a:pt x="1161" y="3126"/>
                    <a:pt x="1142" y="3126"/>
                  </a:cubicBezTo>
                  <a:cubicBezTo>
                    <a:pt x="1128" y="3126"/>
                    <a:pt x="1109" y="3133"/>
                    <a:pt x="1089" y="3133"/>
                  </a:cubicBezTo>
                  <a:cubicBezTo>
                    <a:pt x="1076" y="3140"/>
                    <a:pt x="1063" y="3140"/>
                    <a:pt x="1049" y="3146"/>
                  </a:cubicBezTo>
                  <a:lnTo>
                    <a:pt x="1043" y="3146"/>
                  </a:lnTo>
                  <a:cubicBezTo>
                    <a:pt x="1036" y="3146"/>
                    <a:pt x="1023" y="3146"/>
                    <a:pt x="1016" y="3153"/>
                  </a:cubicBezTo>
                  <a:lnTo>
                    <a:pt x="1010" y="3153"/>
                  </a:lnTo>
                  <a:cubicBezTo>
                    <a:pt x="990" y="3159"/>
                    <a:pt x="970" y="3159"/>
                    <a:pt x="957" y="3166"/>
                  </a:cubicBezTo>
                  <a:cubicBezTo>
                    <a:pt x="944" y="3173"/>
                    <a:pt x="937" y="3173"/>
                    <a:pt x="924" y="3179"/>
                  </a:cubicBezTo>
                  <a:cubicBezTo>
                    <a:pt x="917" y="3179"/>
                    <a:pt x="911" y="3179"/>
                    <a:pt x="898" y="3186"/>
                  </a:cubicBezTo>
                  <a:cubicBezTo>
                    <a:pt x="878" y="3192"/>
                    <a:pt x="865" y="3199"/>
                    <a:pt x="845" y="3206"/>
                  </a:cubicBezTo>
                  <a:cubicBezTo>
                    <a:pt x="825" y="3212"/>
                    <a:pt x="805" y="3225"/>
                    <a:pt x="785" y="3232"/>
                  </a:cubicBezTo>
                  <a:cubicBezTo>
                    <a:pt x="779" y="3232"/>
                    <a:pt x="779" y="3239"/>
                    <a:pt x="779" y="3239"/>
                  </a:cubicBezTo>
                  <a:cubicBezTo>
                    <a:pt x="772" y="3239"/>
                    <a:pt x="766" y="3245"/>
                    <a:pt x="753" y="3252"/>
                  </a:cubicBezTo>
                  <a:cubicBezTo>
                    <a:pt x="753" y="3252"/>
                    <a:pt x="746" y="3252"/>
                    <a:pt x="739" y="3258"/>
                  </a:cubicBezTo>
                  <a:lnTo>
                    <a:pt x="733" y="3258"/>
                  </a:lnTo>
                  <a:cubicBezTo>
                    <a:pt x="733" y="3258"/>
                    <a:pt x="733" y="3265"/>
                    <a:pt x="733" y="3265"/>
                  </a:cubicBezTo>
                  <a:lnTo>
                    <a:pt x="726" y="3265"/>
                  </a:lnTo>
                  <a:cubicBezTo>
                    <a:pt x="713" y="3272"/>
                    <a:pt x="700" y="3278"/>
                    <a:pt x="693" y="3285"/>
                  </a:cubicBezTo>
                  <a:cubicBezTo>
                    <a:pt x="680" y="3291"/>
                    <a:pt x="660" y="3305"/>
                    <a:pt x="647" y="3311"/>
                  </a:cubicBezTo>
                  <a:cubicBezTo>
                    <a:pt x="647" y="3311"/>
                    <a:pt x="640" y="3318"/>
                    <a:pt x="640" y="3318"/>
                  </a:cubicBezTo>
                  <a:cubicBezTo>
                    <a:pt x="627" y="3331"/>
                    <a:pt x="607" y="3338"/>
                    <a:pt x="594" y="3351"/>
                  </a:cubicBezTo>
                  <a:cubicBezTo>
                    <a:pt x="588" y="3357"/>
                    <a:pt x="581" y="3357"/>
                    <a:pt x="574" y="3364"/>
                  </a:cubicBezTo>
                  <a:cubicBezTo>
                    <a:pt x="548" y="3390"/>
                    <a:pt x="522" y="3410"/>
                    <a:pt x="495" y="3436"/>
                  </a:cubicBezTo>
                  <a:cubicBezTo>
                    <a:pt x="482" y="3450"/>
                    <a:pt x="469" y="3463"/>
                    <a:pt x="462" y="3469"/>
                  </a:cubicBezTo>
                  <a:cubicBezTo>
                    <a:pt x="449" y="3483"/>
                    <a:pt x="443" y="3496"/>
                    <a:pt x="429" y="3502"/>
                  </a:cubicBezTo>
                  <a:cubicBezTo>
                    <a:pt x="416" y="3516"/>
                    <a:pt x="403" y="3529"/>
                    <a:pt x="396" y="3549"/>
                  </a:cubicBezTo>
                  <a:cubicBezTo>
                    <a:pt x="390" y="3549"/>
                    <a:pt x="390" y="3555"/>
                    <a:pt x="390" y="3555"/>
                  </a:cubicBezTo>
                  <a:cubicBezTo>
                    <a:pt x="377" y="3568"/>
                    <a:pt x="363" y="3588"/>
                    <a:pt x="350" y="3608"/>
                  </a:cubicBezTo>
                  <a:cubicBezTo>
                    <a:pt x="330" y="3628"/>
                    <a:pt x="317" y="3648"/>
                    <a:pt x="304" y="3667"/>
                  </a:cubicBezTo>
                  <a:cubicBezTo>
                    <a:pt x="291" y="3687"/>
                    <a:pt x="278" y="3707"/>
                    <a:pt x="264" y="3727"/>
                  </a:cubicBezTo>
                  <a:cubicBezTo>
                    <a:pt x="258" y="3753"/>
                    <a:pt x="245" y="3773"/>
                    <a:pt x="231" y="3793"/>
                  </a:cubicBezTo>
                  <a:cubicBezTo>
                    <a:pt x="218" y="3819"/>
                    <a:pt x="205" y="3839"/>
                    <a:pt x="198" y="3865"/>
                  </a:cubicBezTo>
                  <a:cubicBezTo>
                    <a:pt x="185" y="3885"/>
                    <a:pt x="179" y="3911"/>
                    <a:pt x="165" y="3931"/>
                  </a:cubicBezTo>
                  <a:cubicBezTo>
                    <a:pt x="146" y="3977"/>
                    <a:pt x="126" y="4030"/>
                    <a:pt x="113" y="4083"/>
                  </a:cubicBezTo>
                  <a:cubicBezTo>
                    <a:pt x="106" y="4103"/>
                    <a:pt x="100" y="4129"/>
                    <a:pt x="93" y="4149"/>
                  </a:cubicBezTo>
                  <a:cubicBezTo>
                    <a:pt x="86" y="4169"/>
                    <a:pt x="80" y="4188"/>
                    <a:pt x="73" y="4215"/>
                  </a:cubicBezTo>
                  <a:cubicBezTo>
                    <a:pt x="73" y="4221"/>
                    <a:pt x="67" y="4235"/>
                    <a:pt x="67" y="4248"/>
                  </a:cubicBezTo>
                  <a:cubicBezTo>
                    <a:pt x="60" y="4268"/>
                    <a:pt x="53" y="4287"/>
                    <a:pt x="53" y="4314"/>
                  </a:cubicBezTo>
                  <a:cubicBezTo>
                    <a:pt x="47" y="4334"/>
                    <a:pt x="40" y="4353"/>
                    <a:pt x="40" y="4380"/>
                  </a:cubicBezTo>
                  <a:cubicBezTo>
                    <a:pt x="40" y="4386"/>
                    <a:pt x="34" y="4399"/>
                    <a:pt x="34" y="4413"/>
                  </a:cubicBezTo>
                  <a:cubicBezTo>
                    <a:pt x="27" y="4439"/>
                    <a:pt x="27" y="4465"/>
                    <a:pt x="20" y="4492"/>
                  </a:cubicBezTo>
                  <a:cubicBezTo>
                    <a:pt x="14" y="4551"/>
                    <a:pt x="7" y="4617"/>
                    <a:pt x="7" y="4676"/>
                  </a:cubicBezTo>
                  <a:cubicBezTo>
                    <a:pt x="1" y="4709"/>
                    <a:pt x="1" y="4742"/>
                    <a:pt x="1" y="4769"/>
                  </a:cubicBezTo>
                  <a:cubicBezTo>
                    <a:pt x="1" y="4802"/>
                    <a:pt x="1" y="4835"/>
                    <a:pt x="1" y="4868"/>
                  </a:cubicBezTo>
                  <a:cubicBezTo>
                    <a:pt x="1" y="5679"/>
                    <a:pt x="304" y="6668"/>
                    <a:pt x="990" y="7638"/>
                  </a:cubicBezTo>
                  <a:lnTo>
                    <a:pt x="6029" y="14775"/>
                  </a:lnTo>
                  <a:cubicBezTo>
                    <a:pt x="6636" y="15632"/>
                    <a:pt x="6887" y="16681"/>
                    <a:pt x="6656" y="17367"/>
                  </a:cubicBezTo>
                  <a:lnTo>
                    <a:pt x="4703" y="23079"/>
                  </a:lnTo>
                  <a:cubicBezTo>
                    <a:pt x="4248" y="24398"/>
                    <a:pt x="5060" y="26284"/>
                    <a:pt x="6187" y="27405"/>
                  </a:cubicBezTo>
                  <a:cubicBezTo>
                    <a:pt x="6220" y="27438"/>
                    <a:pt x="6260" y="27478"/>
                    <a:pt x="6293" y="27511"/>
                  </a:cubicBezTo>
                  <a:cubicBezTo>
                    <a:pt x="6313" y="27524"/>
                    <a:pt x="6333" y="27544"/>
                    <a:pt x="6352" y="27564"/>
                  </a:cubicBezTo>
                  <a:cubicBezTo>
                    <a:pt x="6405" y="27610"/>
                    <a:pt x="6464" y="27663"/>
                    <a:pt x="6524" y="27709"/>
                  </a:cubicBezTo>
                  <a:cubicBezTo>
                    <a:pt x="6596" y="27768"/>
                    <a:pt x="6676" y="27827"/>
                    <a:pt x="6755" y="27880"/>
                  </a:cubicBezTo>
                  <a:cubicBezTo>
                    <a:pt x="6794" y="27907"/>
                    <a:pt x="6834" y="27933"/>
                    <a:pt x="6873" y="27959"/>
                  </a:cubicBezTo>
                  <a:cubicBezTo>
                    <a:pt x="6906" y="27986"/>
                    <a:pt x="6946" y="28006"/>
                    <a:pt x="6986" y="28032"/>
                  </a:cubicBezTo>
                  <a:cubicBezTo>
                    <a:pt x="7337" y="28232"/>
                    <a:pt x="7692" y="28346"/>
                    <a:pt x="8037" y="28346"/>
                  </a:cubicBezTo>
                  <a:cubicBezTo>
                    <a:pt x="8159" y="28346"/>
                    <a:pt x="8279" y="28332"/>
                    <a:pt x="8397" y="28302"/>
                  </a:cubicBezTo>
                  <a:lnTo>
                    <a:pt x="13463" y="26996"/>
                  </a:lnTo>
                  <a:cubicBezTo>
                    <a:pt x="13502" y="26990"/>
                    <a:pt x="13535" y="26983"/>
                    <a:pt x="13581" y="26977"/>
                  </a:cubicBezTo>
                  <a:cubicBezTo>
                    <a:pt x="13595" y="26977"/>
                    <a:pt x="13608" y="26977"/>
                    <a:pt x="13628" y="26970"/>
                  </a:cubicBezTo>
                  <a:lnTo>
                    <a:pt x="13773" y="26970"/>
                  </a:lnTo>
                  <a:cubicBezTo>
                    <a:pt x="13792" y="26977"/>
                    <a:pt x="13819" y="26977"/>
                    <a:pt x="13839" y="26977"/>
                  </a:cubicBezTo>
                  <a:cubicBezTo>
                    <a:pt x="13858" y="26983"/>
                    <a:pt x="13872" y="26983"/>
                    <a:pt x="13891" y="26983"/>
                  </a:cubicBezTo>
                  <a:cubicBezTo>
                    <a:pt x="13918" y="26990"/>
                    <a:pt x="13951" y="26996"/>
                    <a:pt x="13984" y="27003"/>
                  </a:cubicBezTo>
                  <a:cubicBezTo>
                    <a:pt x="14003" y="27010"/>
                    <a:pt x="14017" y="27016"/>
                    <a:pt x="14030" y="27016"/>
                  </a:cubicBezTo>
                  <a:cubicBezTo>
                    <a:pt x="14050" y="27023"/>
                    <a:pt x="14063" y="27029"/>
                    <a:pt x="14083" y="27029"/>
                  </a:cubicBezTo>
                  <a:cubicBezTo>
                    <a:pt x="14116" y="27043"/>
                    <a:pt x="14149" y="27056"/>
                    <a:pt x="14182" y="27062"/>
                  </a:cubicBezTo>
                  <a:cubicBezTo>
                    <a:pt x="14215" y="27076"/>
                    <a:pt x="14248" y="27089"/>
                    <a:pt x="14281" y="27109"/>
                  </a:cubicBezTo>
                  <a:cubicBezTo>
                    <a:pt x="14346" y="27135"/>
                    <a:pt x="14412" y="27168"/>
                    <a:pt x="14478" y="27207"/>
                  </a:cubicBezTo>
                  <a:cubicBezTo>
                    <a:pt x="14835" y="27412"/>
                    <a:pt x="15191" y="27748"/>
                    <a:pt x="15494" y="28177"/>
                  </a:cubicBezTo>
                  <a:lnTo>
                    <a:pt x="20540" y="35314"/>
                  </a:lnTo>
                  <a:cubicBezTo>
                    <a:pt x="20988" y="35947"/>
                    <a:pt x="21470" y="36395"/>
                    <a:pt x="21938" y="36666"/>
                  </a:cubicBezTo>
                  <a:cubicBezTo>
                    <a:pt x="22316" y="36884"/>
                    <a:pt x="22684" y="36987"/>
                    <a:pt x="23012" y="36987"/>
                  </a:cubicBezTo>
                  <a:cubicBezTo>
                    <a:pt x="23051" y="36987"/>
                    <a:pt x="23088" y="36985"/>
                    <a:pt x="23125" y="36982"/>
                  </a:cubicBezTo>
                  <a:cubicBezTo>
                    <a:pt x="23145" y="36982"/>
                    <a:pt x="23165" y="36982"/>
                    <a:pt x="23185" y="36976"/>
                  </a:cubicBezTo>
                  <a:cubicBezTo>
                    <a:pt x="23218" y="36976"/>
                    <a:pt x="23251" y="36969"/>
                    <a:pt x="23290" y="36963"/>
                  </a:cubicBezTo>
                  <a:cubicBezTo>
                    <a:pt x="23317" y="36956"/>
                    <a:pt x="23337" y="36949"/>
                    <a:pt x="23363" y="36943"/>
                  </a:cubicBezTo>
                  <a:cubicBezTo>
                    <a:pt x="23409" y="36930"/>
                    <a:pt x="23455" y="36916"/>
                    <a:pt x="23501" y="36903"/>
                  </a:cubicBezTo>
                  <a:cubicBezTo>
                    <a:pt x="23521" y="36897"/>
                    <a:pt x="23534" y="36890"/>
                    <a:pt x="23554" y="36877"/>
                  </a:cubicBezTo>
                  <a:lnTo>
                    <a:pt x="23561" y="36877"/>
                  </a:lnTo>
                  <a:cubicBezTo>
                    <a:pt x="23581" y="36870"/>
                    <a:pt x="23600" y="36857"/>
                    <a:pt x="23614" y="36850"/>
                  </a:cubicBezTo>
                  <a:cubicBezTo>
                    <a:pt x="23620" y="36844"/>
                    <a:pt x="23633" y="36844"/>
                    <a:pt x="23640" y="36837"/>
                  </a:cubicBezTo>
                  <a:cubicBezTo>
                    <a:pt x="23653" y="36831"/>
                    <a:pt x="23660" y="36824"/>
                    <a:pt x="23673" y="36817"/>
                  </a:cubicBezTo>
                  <a:cubicBezTo>
                    <a:pt x="23680" y="36817"/>
                    <a:pt x="23680" y="36811"/>
                    <a:pt x="23686" y="36811"/>
                  </a:cubicBezTo>
                  <a:lnTo>
                    <a:pt x="23693" y="36811"/>
                  </a:lnTo>
                  <a:cubicBezTo>
                    <a:pt x="23693" y="36804"/>
                    <a:pt x="23699" y="36804"/>
                    <a:pt x="23706" y="36798"/>
                  </a:cubicBezTo>
                  <a:cubicBezTo>
                    <a:pt x="23713" y="36791"/>
                    <a:pt x="23726" y="36784"/>
                    <a:pt x="23732" y="36778"/>
                  </a:cubicBezTo>
                  <a:lnTo>
                    <a:pt x="23739" y="36778"/>
                  </a:lnTo>
                  <a:lnTo>
                    <a:pt x="23765" y="36758"/>
                  </a:lnTo>
                  <a:lnTo>
                    <a:pt x="23772" y="36758"/>
                  </a:lnTo>
                  <a:cubicBezTo>
                    <a:pt x="23785" y="36745"/>
                    <a:pt x="23798" y="36738"/>
                    <a:pt x="23811" y="36725"/>
                  </a:cubicBezTo>
                  <a:cubicBezTo>
                    <a:pt x="23818" y="36719"/>
                    <a:pt x="23825" y="36712"/>
                    <a:pt x="23831" y="36705"/>
                  </a:cubicBezTo>
                  <a:cubicBezTo>
                    <a:pt x="23838" y="36699"/>
                    <a:pt x="23844" y="36692"/>
                    <a:pt x="23851" y="36686"/>
                  </a:cubicBezTo>
                  <a:cubicBezTo>
                    <a:pt x="23864" y="36679"/>
                    <a:pt x="23877" y="36666"/>
                    <a:pt x="23891" y="36659"/>
                  </a:cubicBezTo>
                  <a:cubicBezTo>
                    <a:pt x="23904" y="36639"/>
                    <a:pt x="23924" y="36626"/>
                    <a:pt x="23943" y="36606"/>
                  </a:cubicBezTo>
                  <a:lnTo>
                    <a:pt x="23943" y="36600"/>
                  </a:lnTo>
                  <a:cubicBezTo>
                    <a:pt x="23950" y="36600"/>
                    <a:pt x="23950" y="36600"/>
                    <a:pt x="23950" y="36593"/>
                  </a:cubicBezTo>
                  <a:cubicBezTo>
                    <a:pt x="23957" y="36587"/>
                    <a:pt x="23970" y="36573"/>
                    <a:pt x="23976" y="36567"/>
                  </a:cubicBezTo>
                  <a:cubicBezTo>
                    <a:pt x="23996" y="36540"/>
                    <a:pt x="24016" y="36521"/>
                    <a:pt x="24036" y="36494"/>
                  </a:cubicBezTo>
                  <a:cubicBezTo>
                    <a:pt x="24036" y="36488"/>
                    <a:pt x="24042" y="36481"/>
                    <a:pt x="24049" y="36474"/>
                  </a:cubicBezTo>
                  <a:cubicBezTo>
                    <a:pt x="24062" y="36461"/>
                    <a:pt x="24075" y="36442"/>
                    <a:pt x="24088" y="36415"/>
                  </a:cubicBezTo>
                  <a:cubicBezTo>
                    <a:pt x="24102" y="36395"/>
                    <a:pt x="24115" y="36382"/>
                    <a:pt x="24121" y="36362"/>
                  </a:cubicBezTo>
                  <a:cubicBezTo>
                    <a:pt x="24128" y="36349"/>
                    <a:pt x="24135" y="36336"/>
                    <a:pt x="24141" y="36329"/>
                  </a:cubicBezTo>
                  <a:lnTo>
                    <a:pt x="24148" y="36323"/>
                  </a:lnTo>
                  <a:cubicBezTo>
                    <a:pt x="24148" y="36316"/>
                    <a:pt x="24148" y="36316"/>
                    <a:pt x="24148" y="36310"/>
                  </a:cubicBezTo>
                  <a:cubicBezTo>
                    <a:pt x="24154" y="36296"/>
                    <a:pt x="24168" y="36283"/>
                    <a:pt x="24174" y="36263"/>
                  </a:cubicBezTo>
                  <a:cubicBezTo>
                    <a:pt x="24181" y="36250"/>
                    <a:pt x="24187" y="36237"/>
                    <a:pt x="24194" y="36217"/>
                  </a:cubicBezTo>
                  <a:cubicBezTo>
                    <a:pt x="24201" y="36211"/>
                    <a:pt x="24201" y="36204"/>
                    <a:pt x="24201" y="36197"/>
                  </a:cubicBezTo>
                  <a:cubicBezTo>
                    <a:pt x="24214" y="36171"/>
                    <a:pt x="24227" y="36138"/>
                    <a:pt x="24240" y="36105"/>
                  </a:cubicBezTo>
                  <a:cubicBezTo>
                    <a:pt x="24247" y="36085"/>
                    <a:pt x="24260" y="36059"/>
                    <a:pt x="24267" y="36033"/>
                  </a:cubicBezTo>
                  <a:cubicBezTo>
                    <a:pt x="24267" y="36026"/>
                    <a:pt x="24267" y="36026"/>
                    <a:pt x="24273" y="36019"/>
                  </a:cubicBezTo>
                  <a:cubicBezTo>
                    <a:pt x="24286" y="35973"/>
                    <a:pt x="24293" y="35927"/>
                    <a:pt x="24306" y="35881"/>
                  </a:cubicBezTo>
                  <a:cubicBezTo>
                    <a:pt x="24306" y="35874"/>
                    <a:pt x="24313" y="35868"/>
                    <a:pt x="24313" y="35854"/>
                  </a:cubicBezTo>
                  <a:cubicBezTo>
                    <a:pt x="24319" y="35835"/>
                    <a:pt x="24319" y="35815"/>
                    <a:pt x="24326" y="35795"/>
                  </a:cubicBezTo>
                  <a:cubicBezTo>
                    <a:pt x="24326" y="35795"/>
                    <a:pt x="24326" y="35795"/>
                    <a:pt x="24326" y="35789"/>
                  </a:cubicBezTo>
                  <a:cubicBezTo>
                    <a:pt x="24326" y="35782"/>
                    <a:pt x="24333" y="35769"/>
                    <a:pt x="24333" y="35762"/>
                  </a:cubicBezTo>
                  <a:cubicBezTo>
                    <a:pt x="24339" y="35723"/>
                    <a:pt x="24346" y="35676"/>
                    <a:pt x="24352" y="35637"/>
                  </a:cubicBezTo>
                  <a:cubicBezTo>
                    <a:pt x="24359" y="35597"/>
                    <a:pt x="24359" y="35551"/>
                    <a:pt x="24359" y="35505"/>
                  </a:cubicBezTo>
                  <a:cubicBezTo>
                    <a:pt x="24365" y="35472"/>
                    <a:pt x="24365" y="35439"/>
                    <a:pt x="24365" y="35406"/>
                  </a:cubicBezTo>
                  <a:cubicBezTo>
                    <a:pt x="24372" y="35333"/>
                    <a:pt x="24372" y="35254"/>
                    <a:pt x="24365" y="35169"/>
                  </a:cubicBezTo>
                  <a:cubicBezTo>
                    <a:pt x="24365" y="35122"/>
                    <a:pt x="24359" y="35076"/>
                    <a:pt x="24359" y="35030"/>
                  </a:cubicBezTo>
                  <a:cubicBezTo>
                    <a:pt x="24359" y="35010"/>
                    <a:pt x="24352" y="34984"/>
                    <a:pt x="24352" y="34964"/>
                  </a:cubicBezTo>
                  <a:cubicBezTo>
                    <a:pt x="24352" y="34944"/>
                    <a:pt x="24346" y="34918"/>
                    <a:pt x="24346" y="34898"/>
                  </a:cubicBezTo>
                  <a:cubicBezTo>
                    <a:pt x="24346" y="34892"/>
                    <a:pt x="24346" y="34885"/>
                    <a:pt x="24346" y="34885"/>
                  </a:cubicBezTo>
                  <a:cubicBezTo>
                    <a:pt x="24339" y="34839"/>
                    <a:pt x="24333" y="34786"/>
                    <a:pt x="24326" y="34740"/>
                  </a:cubicBezTo>
                  <a:cubicBezTo>
                    <a:pt x="24319" y="34700"/>
                    <a:pt x="24313" y="34661"/>
                    <a:pt x="24300" y="34615"/>
                  </a:cubicBezTo>
                  <a:cubicBezTo>
                    <a:pt x="24293" y="34582"/>
                    <a:pt x="24286" y="34549"/>
                    <a:pt x="24280" y="34516"/>
                  </a:cubicBezTo>
                  <a:cubicBezTo>
                    <a:pt x="24280" y="34496"/>
                    <a:pt x="24273" y="34476"/>
                    <a:pt x="24267" y="34450"/>
                  </a:cubicBezTo>
                  <a:cubicBezTo>
                    <a:pt x="24260" y="34423"/>
                    <a:pt x="24253" y="34390"/>
                    <a:pt x="24247" y="34364"/>
                  </a:cubicBezTo>
                  <a:lnTo>
                    <a:pt x="22334" y="26416"/>
                  </a:lnTo>
                  <a:cubicBezTo>
                    <a:pt x="22281" y="26185"/>
                    <a:pt x="22255" y="25967"/>
                    <a:pt x="22255" y="25763"/>
                  </a:cubicBezTo>
                  <a:cubicBezTo>
                    <a:pt x="22255" y="25730"/>
                    <a:pt x="22255" y="25697"/>
                    <a:pt x="22255" y="25664"/>
                  </a:cubicBezTo>
                  <a:cubicBezTo>
                    <a:pt x="22255" y="25657"/>
                    <a:pt x="22255" y="25651"/>
                    <a:pt x="22255" y="25644"/>
                  </a:cubicBezTo>
                  <a:cubicBezTo>
                    <a:pt x="22255" y="25625"/>
                    <a:pt x="22255" y="25598"/>
                    <a:pt x="22261" y="25578"/>
                  </a:cubicBezTo>
                  <a:cubicBezTo>
                    <a:pt x="22268" y="25486"/>
                    <a:pt x="22281" y="25407"/>
                    <a:pt x="22301" y="25328"/>
                  </a:cubicBezTo>
                  <a:cubicBezTo>
                    <a:pt x="22301" y="25308"/>
                    <a:pt x="22308" y="25295"/>
                    <a:pt x="22314" y="25275"/>
                  </a:cubicBezTo>
                  <a:cubicBezTo>
                    <a:pt x="22314" y="25262"/>
                    <a:pt x="22321" y="25242"/>
                    <a:pt x="22327" y="25229"/>
                  </a:cubicBezTo>
                  <a:cubicBezTo>
                    <a:pt x="22334" y="25209"/>
                    <a:pt x="22341" y="25189"/>
                    <a:pt x="22347" y="25176"/>
                  </a:cubicBezTo>
                  <a:cubicBezTo>
                    <a:pt x="22347" y="25163"/>
                    <a:pt x="22354" y="25150"/>
                    <a:pt x="22360" y="25136"/>
                  </a:cubicBezTo>
                  <a:cubicBezTo>
                    <a:pt x="22367" y="25110"/>
                    <a:pt x="22374" y="25090"/>
                    <a:pt x="22387" y="25070"/>
                  </a:cubicBezTo>
                  <a:cubicBezTo>
                    <a:pt x="22393" y="25057"/>
                    <a:pt x="22400" y="25044"/>
                    <a:pt x="22407" y="25031"/>
                  </a:cubicBezTo>
                  <a:cubicBezTo>
                    <a:pt x="22413" y="25011"/>
                    <a:pt x="22420" y="24998"/>
                    <a:pt x="22433" y="24985"/>
                  </a:cubicBezTo>
                  <a:cubicBezTo>
                    <a:pt x="22446" y="24952"/>
                    <a:pt x="22466" y="24919"/>
                    <a:pt x="22486" y="24892"/>
                  </a:cubicBezTo>
                  <a:cubicBezTo>
                    <a:pt x="22492" y="24886"/>
                    <a:pt x="22499" y="24879"/>
                    <a:pt x="22505" y="24873"/>
                  </a:cubicBezTo>
                  <a:cubicBezTo>
                    <a:pt x="22512" y="24859"/>
                    <a:pt x="22525" y="24840"/>
                    <a:pt x="22538" y="24826"/>
                  </a:cubicBezTo>
                  <a:cubicBezTo>
                    <a:pt x="22538" y="24826"/>
                    <a:pt x="22538" y="24826"/>
                    <a:pt x="22545" y="24820"/>
                  </a:cubicBezTo>
                  <a:cubicBezTo>
                    <a:pt x="22558" y="24807"/>
                    <a:pt x="22571" y="24787"/>
                    <a:pt x="22591" y="24774"/>
                  </a:cubicBezTo>
                  <a:cubicBezTo>
                    <a:pt x="22604" y="24760"/>
                    <a:pt x="22618" y="24747"/>
                    <a:pt x="22631" y="24734"/>
                  </a:cubicBezTo>
                  <a:cubicBezTo>
                    <a:pt x="22637" y="24727"/>
                    <a:pt x="22644" y="24727"/>
                    <a:pt x="22651" y="24721"/>
                  </a:cubicBezTo>
                  <a:cubicBezTo>
                    <a:pt x="22664" y="24708"/>
                    <a:pt x="22677" y="24695"/>
                    <a:pt x="22690" y="24688"/>
                  </a:cubicBezTo>
                  <a:cubicBezTo>
                    <a:pt x="22697" y="24681"/>
                    <a:pt x="22703" y="24681"/>
                    <a:pt x="22710" y="24675"/>
                  </a:cubicBezTo>
                  <a:cubicBezTo>
                    <a:pt x="22723" y="24668"/>
                    <a:pt x="22736" y="24655"/>
                    <a:pt x="22750" y="24648"/>
                  </a:cubicBezTo>
                  <a:cubicBezTo>
                    <a:pt x="22756" y="24642"/>
                    <a:pt x="22763" y="24642"/>
                    <a:pt x="22769" y="24635"/>
                  </a:cubicBezTo>
                  <a:cubicBezTo>
                    <a:pt x="22835" y="24602"/>
                    <a:pt x="22901" y="24576"/>
                    <a:pt x="22974" y="24556"/>
                  </a:cubicBezTo>
                  <a:lnTo>
                    <a:pt x="27571" y="23375"/>
                  </a:lnTo>
                  <a:lnTo>
                    <a:pt x="28804" y="22656"/>
                  </a:lnTo>
                  <a:cubicBezTo>
                    <a:pt x="28877" y="22531"/>
                    <a:pt x="28930" y="22393"/>
                    <a:pt x="28969" y="22241"/>
                  </a:cubicBezTo>
                  <a:lnTo>
                    <a:pt x="28983" y="22188"/>
                  </a:lnTo>
                  <a:cubicBezTo>
                    <a:pt x="28983" y="22168"/>
                    <a:pt x="28989" y="22149"/>
                    <a:pt x="28996" y="22122"/>
                  </a:cubicBezTo>
                  <a:cubicBezTo>
                    <a:pt x="28996" y="22109"/>
                    <a:pt x="29002" y="22089"/>
                    <a:pt x="29002" y="22069"/>
                  </a:cubicBezTo>
                  <a:cubicBezTo>
                    <a:pt x="29016" y="21984"/>
                    <a:pt x="29029" y="21898"/>
                    <a:pt x="29035" y="21799"/>
                  </a:cubicBezTo>
                  <a:cubicBezTo>
                    <a:pt x="29035" y="21779"/>
                    <a:pt x="29035" y="21759"/>
                    <a:pt x="29035" y="21740"/>
                  </a:cubicBezTo>
                  <a:cubicBezTo>
                    <a:pt x="29042" y="21529"/>
                    <a:pt x="29029" y="21298"/>
                    <a:pt x="28996" y="21067"/>
                  </a:cubicBezTo>
                  <a:cubicBezTo>
                    <a:pt x="28996" y="21054"/>
                    <a:pt x="28989" y="21040"/>
                    <a:pt x="28989" y="21021"/>
                  </a:cubicBezTo>
                  <a:cubicBezTo>
                    <a:pt x="28976" y="20942"/>
                    <a:pt x="28963" y="20862"/>
                    <a:pt x="28943" y="20777"/>
                  </a:cubicBezTo>
                  <a:cubicBezTo>
                    <a:pt x="28903" y="20585"/>
                    <a:pt x="28844" y="20388"/>
                    <a:pt x="28778" y="20196"/>
                  </a:cubicBezTo>
                  <a:cubicBezTo>
                    <a:pt x="28725" y="20045"/>
                    <a:pt x="28673" y="19899"/>
                    <a:pt x="28607" y="19754"/>
                  </a:cubicBezTo>
                  <a:cubicBezTo>
                    <a:pt x="28560" y="19655"/>
                    <a:pt x="28514" y="19556"/>
                    <a:pt x="28468" y="19464"/>
                  </a:cubicBezTo>
                  <a:cubicBezTo>
                    <a:pt x="28415" y="19365"/>
                    <a:pt x="28369" y="19273"/>
                    <a:pt x="28310" y="19180"/>
                  </a:cubicBezTo>
                  <a:cubicBezTo>
                    <a:pt x="28257" y="19082"/>
                    <a:pt x="28198" y="18989"/>
                    <a:pt x="28138" y="18903"/>
                  </a:cubicBezTo>
                  <a:cubicBezTo>
                    <a:pt x="28105" y="18857"/>
                    <a:pt x="28079" y="18811"/>
                    <a:pt x="28046" y="18765"/>
                  </a:cubicBezTo>
                  <a:cubicBezTo>
                    <a:pt x="27921" y="18587"/>
                    <a:pt x="27782" y="18415"/>
                    <a:pt x="27637" y="18257"/>
                  </a:cubicBezTo>
                  <a:cubicBezTo>
                    <a:pt x="27340" y="17934"/>
                    <a:pt x="27004" y="17657"/>
                    <a:pt x="26641" y="17446"/>
                  </a:cubicBezTo>
                  <a:lnTo>
                    <a:pt x="20388" y="13838"/>
                  </a:lnTo>
                  <a:cubicBezTo>
                    <a:pt x="19643" y="13403"/>
                    <a:pt x="18977" y="12466"/>
                    <a:pt x="18746" y="11510"/>
                  </a:cubicBezTo>
                  <a:lnTo>
                    <a:pt x="16840" y="3568"/>
                  </a:lnTo>
                  <a:cubicBezTo>
                    <a:pt x="16807" y="3450"/>
                    <a:pt x="16774" y="3324"/>
                    <a:pt x="16734" y="3212"/>
                  </a:cubicBezTo>
                  <a:cubicBezTo>
                    <a:pt x="16662" y="2975"/>
                    <a:pt x="16576" y="2744"/>
                    <a:pt x="16470" y="2526"/>
                  </a:cubicBezTo>
                  <a:cubicBezTo>
                    <a:pt x="16292" y="2157"/>
                    <a:pt x="16081" y="1807"/>
                    <a:pt x="15844" y="1504"/>
                  </a:cubicBezTo>
                  <a:cubicBezTo>
                    <a:pt x="15745" y="1372"/>
                    <a:pt x="15633" y="1240"/>
                    <a:pt x="15521" y="1121"/>
                  </a:cubicBezTo>
                  <a:cubicBezTo>
                    <a:pt x="15217" y="798"/>
                    <a:pt x="14887" y="528"/>
                    <a:pt x="14558" y="336"/>
                  </a:cubicBezTo>
                  <a:cubicBezTo>
                    <a:pt x="14175" y="119"/>
                    <a:pt x="13792" y="0"/>
                    <a:pt x="13449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3124595" y="4661812"/>
              <a:ext cx="404" cy="185"/>
            </a:xfrm>
            <a:custGeom>
              <a:rect b="b" l="l" r="r" t="t"/>
              <a:pathLst>
                <a:path extrusionOk="0" h="28" w="61">
                  <a:moveTo>
                    <a:pt x="60" y="1"/>
                  </a:moveTo>
                  <a:cubicBezTo>
                    <a:pt x="55" y="1"/>
                    <a:pt x="46" y="5"/>
                    <a:pt x="39" y="10"/>
                  </a:cubicBezTo>
                  <a:lnTo>
                    <a:pt x="39" y="10"/>
                  </a:lnTo>
                  <a:cubicBezTo>
                    <a:pt x="46" y="7"/>
                    <a:pt x="53" y="3"/>
                    <a:pt x="60" y="1"/>
                  </a:cubicBezTo>
                  <a:close/>
                  <a:moveTo>
                    <a:pt x="39" y="10"/>
                  </a:moveTo>
                  <a:cubicBezTo>
                    <a:pt x="36" y="11"/>
                    <a:pt x="33" y="13"/>
                    <a:pt x="30" y="14"/>
                  </a:cubicBezTo>
                  <a:lnTo>
                    <a:pt x="30" y="14"/>
                  </a:lnTo>
                  <a:cubicBezTo>
                    <a:pt x="31" y="14"/>
                    <a:pt x="33" y="14"/>
                    <a:pt x="34" y="14"/>
                  </a:cubicBezTo>
                  <a:cubicBezTo>
                    <a:pt x="35" y="13"/>
                    <a:pt x="37" y="11"/>
                    <a:pt x="39" y="10"/>
                  </a:cubicBezTo>
                  <a:close/>
                  <a:moveTo>
                    <a:pt x="30" y="14"/>
                  </a:moveTo>
                  <a:cubicBezTo>
                    <a:pt x="22" y="15"/>
                    <a:pt x="17" y="19"/>
                    <a:pt x="12" y="23"/>
                  </a:cubicBezTo>
                  <a:lnTo>
                    <a:pt x="12" y="23"/>
                  </a:lnTo>
                  <a:cubicBezTo>
                    <a:pt x="18" y="20"/>
                    <a:pt x="24" y="17"/>
                    <a:pt x="30" y="14"/>
                  </a:cubicBezTo>
                  <a:close/>
                  <a:moveTo>
                    <a:pt x="12" y="23"/>
                  </a:moveTo>
                  <a:lnTo>
                    <a:pt x="12" y="23"/>
                  </a:lnTo>
                  <a:cubicBezTo>
                    <a:pt x="8" y="25"/>
                    <a:pt x="4" y="26"/>
                    <a:pt x="1" y="27"/>
                  </a:cubicBezTo>
                  <a:lnTo>
                    <a:pt x="7" y="27"/>
                  </a:lnTo>
                  <a:cubicBezTo>
                    <a:pt x="9" y="26"/>
                    <a:pt x="10" y="24"/>
                    <a:pt x="12" y="23"/>
                  </a:cubicBezTo>
                  <a:close/>
                </a:path>
              </a:pathLst>
            </a:custGeom>
            <a:solidFill>
              <a:srgbClr val="FFE5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81" name="Google Shape;2181;p56"/>
          <p:cNvSpPr/>
          <p:nvPr/>
        </p:nvSpPr>
        <p:spPr>
          <a:xfrm>
            <a:off x="544500" y="2126073"/>
            <a:ext cx="3887400" cy="13443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2" name="Google Shape;2182;p56"/>
          <p:cNvSpPr txBox="1"/>
          <p:nvPr/>
        </p:nvSpPr>
        <p:spPr>
          <a:xfrm>
            <a:off x="1222792" y="2167283"/>
            <a:ext cx="31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Chart</a:t>
            </a:r>
            <a:endParaRPr sz="24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2183" name="Google Shape;2183;p56"/>
          <p:cNvSpPr txBox="1"/>
          <p:nvPr/>
        </p:nvSpPr>
        <p:spPr>
          <a:xfrm>
            <a:off x="1321500" y="2386945"/>
            <a:ext cx="29058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Color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in the corresponding chart portion for that category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Write</a:t>
            </a:r>
            <a:r>
              <a:rPr lang="en" sz="18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short description </a:t>
            </a:r>
            <a:endParaRPr sz="18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2184" name="Google Shape;2184;p56"/>
          <p:cNvGrpSpPr/>
          <p:nvPr/>
        </p:nvGrpSpPr>
        <p:grpSpPr>
          <a:xfrm>
            <a:off x="811181" y="2430145"/>
            <a:ext cx="417595" cy="489022"/>
            <a:chOff x="5254850" y="4644827"/>
            <a:chExt cx="206281" cy="241552"/>
          </a:xfrm>
        </p:grpSpPr>
        <p:sp>
          <p:nvSpPr>
            <p:cNvPr id="2185" name="Google Shape;2185;p56"/>
            <p:cNvSpPr/>
            <p:nvPr/>
          </p:nvSpPr>
          <p:spPr>
            <a:xfrm>
              <a:off x="5254850" y="4644827"/>
              <a:ext cx="206281" cy="241552"/>
            </a:xfrm>
            <a:custGeom>
              <a:rect b="b" l="l" r="r" t="t"/>
              <a:pathLst>
                <a:path extrusionOk="0" h="15675" w="13384">
                  <a:moveTo>
                    <a:pt x="5281" y="0"/>
                  </a:moveTo>
                  <a:cubicBezTo>
                    <a:pt x="5199" y="0"/>
                    <a:pt x="5119" y="3"/>
                    <a:pt x="5040" y="9"/>
                  </a:cubicBezTo>
                  <a:cubicBezTo>
                    <a:pt x="4928" y="16"/>
                    <a:pt x="4809" y="29"/>
                    <a:pt x="4703" y="49"/>
                  </a:cubicBezTo>
                  <a:cubicBezTo>
                    <a:pt x="4697" y="49"/>
                    <a:pt x="4690" y="55"/>
                    <a:pt x="4684" y="55"/>
                  </a:cubicBezTo>
                  <a:cubicBezTo>
                    <a:pt x="4360" y="115"/>
                    <a:pt x="4064" y="220"/>
                    <a:pt x="3793" y="379"/>
                  </a:cubicBezTo>
                  <a:lnTo>
                    <a:pt x="1696" y="1599"/>
                  </a:lnTo>
                  <a:cubicBezTo>
                    <a:pt x="1689" y="1605"/>
                    <a:pt x="1682" y="1605"/>
                    <a:pt x="1676" y="1612"/>
                  </a:cubicBezTo>
                  <a:cubicBezTo>
                    <a:pt x="1663" y="1619"/>
                    <a:pt x="1649" y="1625"/>
                    <a:pt x="1643" y="1632"/>
                  </a:cubicBezTo>
                  <a:cubicBezTo>
                    <a:pt x="1610" y="1645"/>
                    <a:pt x="1584" y="1665"/>
                    <a:pt x="1557" y="1685"/>
                  </a:cubicBezTo>
                  <a:cubicBezTo>
                    <a:pt x="1531" y="1698"/>
                    <a:pt x="1504" y="1718"/>
                    <a:pt x="1471" y="1737"/>
                  </a:cubicBezTo>
                  <a:cubicBezTo>
                    <a:pt x="1445" y="1757"/>
                    <a:pt x="1419" y="1777"/>
                    <a:pt x="1399" y="1790"/>
                  </a:cubicBezTo>
                  <a:cubicBezTo>
                    <a:pt x="1366" y="1816"/>
                    <a:pt x="1333" y="1843"/>
                    <a:pt x="1300" y="1869"/>
                  </a:cubicBezTo>
                  <a:cubicBezTo>
                    <a:pt x="1267" y="1889"/>
                    <a:pt x="1241" y="1915"/>
                    <a:pt x="1214" y="1942"/>
                  </a:cubicBezTo>
                  <a:cubicBezTo>
                    <a:pt x="1188" y="1962"/>
                    <a:pt x="1161" y="1988"/>
                    <a:pt x="1135" y="2014"/>
                  </a:cubicBezTo>
                  <a:cubicBezTo>
                    <a:pt x="1109" y="2041"/>
                    <a:pt x="1082" y="2067"/>
                    <a:pt x="1049" y="2093"/>
                  </a:cubicBezTo>
                  <a:cubicBezTo>
                    <a:pt x="970" y="2179"/>
                    <a:pt x="891" y="2272"/>
                    <a:pt x="818" y="2370"/>
                  </a:cubicBezTo>
                  <a:cubicBezTo>
                    <a:pt x="779" y="2430"/>
                    <a:pt x="733" y="2489"/>
                    <a:pt x="693" y="2549"/>
                  </a:cubicBezTo>
                  <a:cubicBezTo>
                    <a:pt x="673" y="2582"/>
                    <a:pt x="654" y="2615"/>
                    <a:pt x="634" y="2648"/>
                  </a:cubicBezTo>
                  <a:cubicBezTo>
                    <a:pt x="614" y="2687"/>
                    <a:pt x="588" y="2720"/>
                    <a:pt x="568" y="2753"/>
                  </a:cubicBezTo>
                  <a:cubicBezTo>
                    <a:pt x="561" y="2773"/>
                    <a:pt x="555" y="2786"/>
                    <a:pt x="548" y="2799"/>
                  </a:cubicBezTo>
                  <a:cubicBezTo>
                    <a:pt x="535" y="2819"/>
                    <a:pt x="522" y="2845"/>
                    <a:pt x="508" y="2872"/>
                  </a:cubicBezTo>
                  <a:cubicBezTo>
                    <a:pt x="495" y="2892"/>
                    <a:pt x="489" y="2918"/>
                    <a:pt x="475" y="2938"/>
                  </a:cubicBezTo>
                  <a:cubicBezTo>
                    <a:pt x="462" y="2964"/>
                    <a:pt x="449" y="2990"/>
                    <a:pt x="442" y="3017"/>
                  </a:cubicBezTo>
                  <a:cubicBezTo>
                    <a:pt x="429" y="3043"/>
                    <a:pt x="416" y="3070"/>
                    <a:pt x="403" y="3103"/>
                  </a:cubicBezTo>
                  <a:cubicBezTo>
                    <a:pt x="390" y="3136"/>
                    <a:pt x="370" y="3169"/>
                    <a:pt x="357" y="3208"/>
                  </a:cubicBezTo>
                  <a:cubicBezTo>
                    <a:pt x="344" y="3241"/>
                    <a:pt x="337" y="3274"/>
                    <a:pt x="324" y="3307"/>
                  </a:cubicBezTo>
                  <a:cubicBezTo>
                    <a:pt x="317" y="3320"/>
                    <a:pt x="311" y="3340"/>
                    <a:pt x="304" y="3360"/>
                  </a:cubicBezTo>
                  <a:cubicBezTo>
                    <a:pt x="278" y="3426"/>
                    <a:pt x="258" y="3492"/>
                    <a:pt x="238" y="3564"/>
                  </a:cubicBezTo>
                  <a:cubicBezTo>
                    <a:pt x="231" y="3584"/>
                    <a:pt x="225" y="3610"/>
                    <a:pt x="218" y="3630"/>
                  </a:cubicBezTo>
                  <a:cubicBezTo>
                    <a:pt x="212" y="3657"/>
                    <a:pt x="205" y="3676"/>
                    <a:pt x="198" y="3703"/>
                  </a:cubicBezTo>
                  <a:cubicBezTo>
                    <a:pt x="192" y="3716"/>
                    <a:pt x="192" y="3729"/>
                    <a:pt x="185" y="3749"/>
                  </a:cubicBezTo>
                  <a:cubicBezTo>
                    <a:pt x="179" y="3782"/>
                    <a:pt x="165" y="3822"/>
                    <a:pt x="159" y="3861"/>
                  </a:cubicBezTo>
                  <a:cubicBezTo>
                    <a:pt x="152" y="3907"/>
                    <a:pt x="139" y="3947"/>
                    <a:pt x="132" y="3993"/>
                  </a:cubicBezTo>
                  <a:cubicBezTo>
                    <a:pt x="126" y="4033"/>
                    <a:pt x="113" y="4079"/>
                    <a:pt x="106" y="4118"/>
                  </a:cubicBezTo>
                  <a:cubicBezTo>
                    <a:pt x="99" y="4158"/>
                    <a:pt x="93" y="4191"/>
                    <a:pt x="93" y="4224"/>
                  </a:cubicBezTo>
                  <a:cubicBezTo>
                    <a:pt x="86" y="4244"/>
                    <a:pt x="86" y="4263"/>
                    <a:pt x="80" y="4283"/>
                  </a:cubicBezTo>
                  <a:lnTo>
                    <a:pt x="73" y="4356"/>
                  </a:lnTo>
                  <a:cubicBezTo>
                    <a:pt x="66" y="4395"/>
                    <a:pt x="60" y="4435"/>
                    <a:pt x="53" y="4475"/>
                  </a:cubicBezTo>
                  <a:cubicBezTo>
                    <a:pt x="53" y="4521"/>
                    <a:pt x="47" y="4567"/>
                    <a:pt x="40" y="4613"/>
                  </a:cubicBezTo>
                  <a:cubicBezTo>
                    <a:pt x="40" y="4646"/>
                    <a:pt x="34" y="4686"/>
                    <a:pt x="34" y="4719"/>
                  </a:cubicBezTo>
                  <a:cubicBezTo>
                    <a:pt x="34" y="4752"/>
                    <a:pt x="27" y="4778"/>
                    <a:pt x="27" y="4804"/>
                  </a:cubicBezTo>
                  <a:cubicBezTo>
                    <a:pt x="27" y="4850"/>
                    <a:pt x="20" y="4890"/>
                    <a:pt x="20" y="4936"/>
                  </a:cubicBezTo>
                  <a:cubicBezTo>
                    <a:pt x="20" y="4976"/>
                    <a:pt x="20" y="5015"/>
                    <a:pt x="20" y="5055"/>
                  </a:cubicBezTo>
                  <a:cubicBezTo>
                    <a:pt x="14" y="5114"/>
                    <a:pt x="14" y="5167"/>
                    <a:pt x="14" y="5220"/>
                  </a:cubicBezTo>
                  <a:cubicBezTo>
                    <a:pt x="1" y="8782"/>
                    <a:pt x="2507" y="13115"/>
                    <a:pt x="5607" y="14902"/>
                  </a:cubicBezTo>
                  <a:cubicBezTo>
                    <a:pt x="5660" y="14935"/>
                    <a:pt x="5712" y="14968"/>
                    <a:pt x="5765" y="14995"/>
                  </a:cubicBezTo>
                  <a:cubicBezTo>
                    <a:pt x="5818" y="15021"/>
                    <a:pt x="5871" y="15047"/>
                    <a:pt x="5924" y="15074"/>
                  </a:cubicBezTo>
                  <a:cubicBezTo>
                    <a:pt x="5943" y="15087"/>
                    <a:pt x="5963" y="15100"/>
                    <a:pt x="5983" y="15107"/>
                  </a:cubicBezTo>
                  <a:cubicBezTo>
                    <a:pt x="6082" y="15160"/>
                    <a:pt x="6181" y="15206"/>
                    <a:pt x="6280" y="15245"/>
                  </a:cubicBezTo>
                  <a:cubicBezTo>
                    <a:pt x="6332" y="15272"/>
                    <a:pt x="6385" y="15292"/>
                    <a:pt x="6438" y="15311"/>
                  </a:cubicBezTo>
                  <a:cubicBezTo>
                    <a:pt x="6438" y="15318"/>
                    <a:pt x="6445" y="15318"/>
                    <a:pt x="6451" y="15318"/>
                  </a:cubicBezTo>
                  <a:cubicBezTo>
                    <a:pt x="6497" y="15338"/>
                    <a:pt x="6544" y="15357"/>
                    <a:pt x="6590" y="15377"/>
                  </a:cubicBezTo>
                  <a:lnTo>
                    <a:pt x="6596" y="15377"/>
                  </a:lnTo>
                  <a:cubicBezTo>
                    <a:pt x="6656" y="15397"/>
                    <a:pt x="6708" y="15417"/>
                    <a:pt x="6761" y="15437"/>
                  </a:cubicBezTo>
                  <a:cubicBezTo>
                    <a:pt x="6860" y="15470"/>
                    <a:pt x="6959" y="15496"/>
                    <a:pt x="7051" y="15522"/>
                  </a:cubicBezTo>
                  <a:cubicBezTo>
                    <a:pt x="7071" y="15529"/>
                    <a:pt x="7091" y="15536"/>
                    <a:pt x="7111" y="15536"/>
                  </a:cubicBezTo>
                  <a:cubicBezTo>
                    <a:pt x="7197" y="15562"/>
                    <a:pt x="7289" y="15582"/>
                    <a:pt x="7375" y="15595"/>
                  </a:cubicBezTo>
                  <a:cubicBezTo>
                    <a:pt x="7394" y="15602"/>
                    <a:pt x="7421" y="15608"/>
                    <a:pt x="7441" y="15608"/>
                  </a:cubicBezTo>
                  <a:cubicBezTo>
                    <a:pt x="7474" y="15615"/>
                    <a:pt x="7507" y="15621"/>
                    <a:pt x="7533" y="15628"/>
                  </a:cubicBezTo>
                  <a:cubicBezTo>
                    <a:pt x="7573" y="15635"/>
                    <a:pt x="7612" y="15641"/>
                    <a:pt x="7645" y="15641"/>
                  </a:cubicBezTo>
                  <a:lnTo>
                    <a:pt x="7658" y="15641"/>
                  </a:lnTo>
                  <a:cubicBezTo>
                    <a:pt x="7678" y="15648"/>
                    <a:pt x="7704" y="15648"/>
                    <a:pt x="7731" y="15654"/>
                  </a:cubicBezTo>
                  <a:cubicBezTo>
                    <a:pt x="7751" y="15654"/>
                    <a:pt x="7770" y="15654"/>
                    <a:pt x="7790" y="15661"/>
                  </a:cubicBezTo>
                  <a:lnTo>
                    <a:pt x="7797" y="15661"/>
                  </a:lnTo>
                  <a:cubicBezTo>
                    <a:pt x="7823" y="15661"/>
                    <a:pt x="7850" y="15661"/>
                    <a:pt x="7876" y="15667"/>
                  </a:cubicBezTo>
                  <a:lnTo>
                    <a:pt x="7889" y="15667"/>
                  </a:lnTo>
                  <a:cubicBezTo>
                    <a:pt x="7948" y="15667"/>
                    <a:pt x="8001" y="15674"/>
                    <a:pt x="8061" y="15674"/>
                  </a:cubicBezTo>
                  <a:lnTo>
                    <a:pt x="8245" y="15674"/>
                  </a:lnTo>
                  <a:cubicBezTo>
                    <a:pt x="8278" y="15667"/>
                    <a:pt x="8318" y="15667"/>
                    <a:pt x="8351" y="15667"/>
                  </a:cubicBezTo>
                  <a:cubicBezTo>
                    <a:pt x="8377" y="15667"/>
                    <a:pt x="8404" y="15661"/>
                    <a:pt x="8430" y="15661"/>
                  </a:cubicBezTo>
                  <a:cubicBezTo>
                    <a:pt x="8456" y="15661"/>
                    <a:pt x="8483" y="15654"/>
                    <a:pt x="8509" y="15654"/>
                  </a:cubicBezTo>
                  <a:cubicBezTo>
                    <a:pt x="8555" y="15648"/>
                    <a:pt x="8608" y="15641"/>
                    <a:pt x="8661" y="15628"/>
                  </a:cubicBezTo>
                  <a:cubicBezTo>
                    <a:pt x="8681" y="15628"/>
                    <a:pt x="8707" y="15621"/>
                    <a:pt x="8733" y="15615"/>
                  </a:cubicBezTo>
                  <a:cubicBezTo>
                    <a:pt x="8766" y="15608"/>
                    <a:pt x="8799" y="15602"/>
                    <a:pt x="8832" y="15595"/>
                  </a:cubicBezTo>
                  <a:cubicBezTo>
                    <a:pt x="8892" y="15582"/>
                    <a:pt x="8951" y="15562"/>
                    <a:pt x="9017" y="15549"/>
                  </a:cubicBezTo>
                  <a:cubicBezTo>
                    <a:pt x="9083" y="15529"/>
                    <a:pt x="9149" y="15503"/>
                    <a:pt x="9215" y="15476"/>
                  </a:cubicBezTo>
                  <a:lnTo>
                    <a:pt x="9294" y="15443"/>
                  </a:lnTo>
                  <a:cubicBezTo>
                    <a:pt x="9353" y="15423"/>
                    <a:pt x="9406" y="15397"/>
                    <a:pt x="9466" y="15364"/>
                  </a:cubicBezTo>
                  <a:cubicBezTo>
                    <a:pt x="9492" y="15351"/>
                    <a:pt x="9525" y="15338"/>
                    <a:pt x="9551" y="15318"/>
                  </a:cubicBezTo>
                  <a:cubicBezTo>
                    <a:pt x="9571" y="15311"/>
                    <a:pt x="9591" y="15298"/>
                    <a:pt x="9611" y="15285"/>
                  </a:cubicBezTo>
                  <a:cubicBezTo>
                    <a:pt x="9624" y="15278"/>
                    <a:pt x="9644" y="15272"/>
                    <a:pt x="9657" y="15259"/>
                  </a:cubicBezTo>
                  <a:lnTo>
                    <a:pt x="11741" y="14052"/>
                  </a:lnTo>
                  <a:cubicBezTo>
                    <a:pt x="12744" y="13465"/>
                    <a:pt x="13370" y="12225"/>
                    <a:pt x="13377" y="10450"/>
                  </a:cubicBezTo>
                  <a:cubicBezTo>
                    <a:pt x="13383" y="7337"/>
                    <a:pt x="11464" y="3624"/>
                    <a:pt x="8905" y="1546"/>
                  </a:cubicBezTo>
                  <a:cubicBezTo>
                    <a:pt x="8786" y="1447"/>
                    <a:pt x="8661" y="1355"/>
                    <a:pt x="8542" y="1262"/>
                  </a:cubicBezTo>
                  <a:cubicBezTo>
                    <a:pt x="8410" y="1170"/>
                    <a:pt x="8278" y="1078"/>
                    <a:pt x="8146" y="992"/>
                  </a:cubicBezTo>
                  <a:cubicBezTo>
                    <a:pt x="8127" y="979"/>
                    <a:pt x="8113" y="972"/>
                    <a:pt x="8100" y="966"/>
                  </a:cubicBezTo>
                  <a:cubicBezTo>
                    <a:pt x="7995" y="893"/>
                    <a:pt x="7889" y="834"/>
                    <a:pt x="7784" y="768"/>
                  </a:cubicBezTo>
                  <a:cubicBezTo>
                    <a:pt x="7315" y="504"/>
                    <a:pt x="6860" y="306"/>
                    <a:pt x="6425" y="181"/>
                  </a:cubicBezTo>
                  <a:cubicBezTo>
                    <a:pt x="6385" y="168"/>
                    <a:pt x="6346" y="154"/>
                    <a:pt x="6306" y="141"/>
                  </a:cubicBezTo>
                  <a:lnTo>
                    <a:pt x="6135" y="207"/>
                  </a:lnTo>
                  <a:lnTo>
                    <a:pt x="6022" y="148"/>
                  </a:lnTo>
                  <a:lnTo>
                    <a:pt x="6022" y="141"/>
                  </a:lnTo>
                  <a:lnTo>
                    <a:pt x="5864" y="49"/>
                  </a:lnTo>
                  <a:cubicBezTo>
                    <a:pt x="5666" y="16"/>
                    <a:pt x="5470" y="0"/>
                    <a:pt x="5281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5254958" y="4664012"/>
              <a:ext cx="173129" cy="222320"/>
            </a:xfrm>
            <a:custGeom>
              <a:rect b="b" l="l" r="r" t="t"/>
              <a:pathLst>
                <a:path extrusionOk="0" h="14427" w="11233">
                  <a:moveTo>
                    <a:pt x="3120" y="1"/>
                  </a:moveTo>
                  <a:cubicBezTo>
                    <a:pt x="1283" y="1"/>
                    <a:pt x="16" y="1457"/>
                    <a:pt x="7" y="3975"/>
                  </a:cubicBezTo>
                  <a:cubicBezTo>
                    <a:pt x="0" y="7537"/>
                    <a:pt x="2500" y="11870"/>
                    <a:pt x="5600" y="13657"/>
                  </a:cubicBezTo>
                  <a:cubicBezTo>
                    <a:pt x="6504" y="14179"/>
                    <a:pt x="7358" y="14427"/>
                    <a:pt x="8116" y="14427"/>
                  </a:cubicBezTo>
                  <a:cubicBezTo>
                    <a:pt x="9951" y="14427"/>
                    <a:pt x="11217" y="12973"/>
                    <a:pt x="11226" y="10452"/>
                  </a:cubicBezTo>
                  <a:cubicBezTo>
                    <a:pt x="11233" y="6897"/>
                    <a:pt x="8733" y="2557"/>
                    <a:pt x="5633" y="769"/>
                  </a:cubicBezTo>
                  <a:cubicBezTo>
                    <a:pt x="4731" y="248"/>
                    <a:pt x="3877" y="1"/>
                    <a:pt x="3120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5270508" y="4703305"/>
              <a:ext cx="124040" cy="150741"/>
            </a:xfrm>
            <a:custGeom>
              <a:rect b="b" l="l" r="r" t="t"/>
              <a:pathLst>
                <a:path extrusionOk="0" h="9782" w="8048">
                  <a:moveTo>
                    <a:pt x="4354" y="0"/>
                  </a:moveTo>
                  <a:lnTo>
                    <a:pt x="3714" y="370"/>
                  </a:lnTo>
                  <a:lnTo>
                    <a:pt x="3041" y="2335"/>
                  </a:lnTo>
                  <a:lnTo>
                    <a:pt x="640" y="950"/>
                  </a:lnTo>
                  <a:lnTo>
                    <a:pt x="0" y="1326"/>
                  </a:lnTo>
                  <a:lnTo>
                    <a:pt x="2282" y="4558"/>
                  </a:lnTo>
                  <a:lnTo>
                    <a:pt x="1399" y="7143"/>
                  </a:lnTo>
                  <a:lnTo>
                    <a:pt x="3694" y="6550"/>
                  </a:lnTo>
                  <a:lnTo>
                    <a:pt x="5976" y="9782"/>
                  </a:lnTo>
                  <a:lnTo>
                    <a:pt x="6616" y="9412"/>
                  </a:lnTo>
                  <a:lnTo>
                    <a:pt x="5798" y="6009"/>
                  </a:lnTo>
                  <a:lnTo>
                    <a:pt x="7401" y="5600"/>
                  </a:lnTo>
                  <a:lnTo>
                    <a:pt x="8047" y="5224"/>
                  </a:lnTo>
                  <a:lnTo>
                    <a:pt x="5218" y="3595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188" name="Google Shape;2188;p56"/>
          <p:cNvCxnSpPr>
            <a:stCxn id="2143" idx="3"/>
          </p:cNvCxnSpPr>
          <p:nvPr/>
        </p:nvCxnSpPr>
        <p:spPr>
          <a:xfrm>
            <a:off x="4431900" y="1533800"/>
            <a:ext cx="1186500" cy="21309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7"/>
          <p:cNvSpPr txBox="1"/>
          <p:nvPr>
            <p:ph type="title"/>
          </p:nvPr>
        </p:nvSpPr>
        <p:spPr>
          <a:xfrm>
            <a:off x="24300" y="506100"/>
            <a:ext cx="9095400" cy="354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/>
              <a:t>Announcements</a:t>
            </a:r>
            <a:endParaRPr sz="7400">
              <a:solidFill>
                <a:schemeClr val="dk2"/>
              </a:solidFill>
            </a:endParaRPr>
          </a:p>
        </p:txBody>
      </p:sp>
      <p:grpSp>
        <p:nvGrpSpPr>
          <p:cNvPr id="2194" name="Google Shape;2194;p57"/>
          <p:cNvGrpSpPr/>
          <p:nvPr/>
        </p:nvGrpSpPr>
        <p:grpSpPr>
          <a:xfrm flipH="1" rot="-9297818">
            <a:off x="3114080" y="3975349"/>
            <a:ext cx="504018" cy="361200"/>
            <a:chOff x="8201303" y="1121442"/>
            <a:chExt cx="318496" cy="228247"/>
          </a:xfrm>
        </p:grpSpPr>
        <p:sp>
          <p:nvSpPr>
            <p:cNvPr id="2195" name="Google Shape;2195;p57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57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57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57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9" name="Google Shape;2199;p57"/>
          <p:cNvGrpSpPr/>
          <p:nvPr/>
        </p:nvGrpSpPr>
        <p:grpSpPr>
          <a:xfrm flipH="1" rot="10800000">
            <a:off x="820940" y="1964828"/>
            <a:ext cx="501524" cy="377094"/>
            <a:chOff x="5381375" y="1945244"/>
            <a:chExt cx="316919" cy="238290"/>
          </a:xfrm>
        </p:grpSpPr>
        <p:sp>
          <p:nvSpPr>
            <p:cNvPr id="2200" name="Google Shape;2200;p57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57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57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57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4" name="Google Shape;2204;p57"/>
          <p:cNvSpPr/>
          <p:nvPr/>
        </p:nvSpPr>
        <p:spPr>
          <a:xfrm flipH="1" rot="10800000">
            <a:off x="820938" y="651837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5" name="Google Shape;2205;p57"/>
          <p:cNvSpPr/>
          <p:nvPr/>
        </p:nvSpPr>
        <p:spPr>
          <a:xfrm flipH="1" rot="10800000">
            <a:off x="7825400" y="3975462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6" name="Google Shape;2206;p57"/>
          <p:cNvSpPr/>
          <p:nvPr/>
        </p:nvSpPr>
        <p:spPr>
          <a:xfrm flipH="1" rot="10800000">
            <a:off x="4615526" y="4196712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7" name="Google Shape;2207;p57"/>
          <p:cNvGrpSpPr/>
          <p:nvPr/>
        </p:nvGrpSpPr>
        <p:grpSpPr>
          <a:xfrm rot="2680798">
            <a:off x="1302453" y="2684441"/>
            <a:ext cx="946609" cy="2006514"/>
            <a:chOff x="6879850" y="4050088"/>
            <a:chExt cx="357775" cy="758350"/>
          </a:xfrm>
        </p:grpSpPr>
        <p:sp>
          <p:nvSpPr>
            <p:cNvPr id="2208" name="Google Shape;2208;p57"/>
            <p:cNvSpPr/>
            <p:nvPr/>
          </p:nvSpPr>
          <p:spPr>
            <a:xfrm>
              <a:off x="7131975" y="4498738"/>
              <a:ext cx="30050" cy="24950"/>
            </a:xfrm>
            <a:custGeom>
              <a:rect b="b" l="l" r="r" t="t"/>
              <a:pathLst>
                <a:path extrusionOk="0" h="998" w="1202">
                  <a:moveTo>
                    <a:pt x="641" y="0"/>
                  </a:moveTo>
                  <a:cubicBezTo>
                    <a:pt x="606" y="0"/>
                    <a:pt x="571" y="4"/>
                    <a:pt x="536" y="12"/>
                  </a:cubicBezTo>
                  <a:cubicBezTo>
                    <a:pt x="103" y="109"/>
                    <a:pt x="0" y="679"/>
                    <a:pt x="376" y="918"/>
                  </a:cubicBezTo>
                  <a:cubicBezTo>
                    <a:pt x="461" y="973"/>
                    <a:pt x="551" y="998"/>
                    <a:pt x="640" y="998"/>
                  </a:cubicBezTo>
                  <a:cubicBezTo>
                    <a:pt x="935" y="998"/>
                    <a:pt x="1201" y="722"/>
                    <a:pt x="1126" y="392"/>
                  </a:cubicBezTo>
                  <a:cubicBezTo>
                    <a:pt x="1071" y="159"/>
                    <a:pt x="866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57"/>
            <p:cNvSpPr/>
            <p:nvPr/>
          </p:nvSpPr>
          <p:spPr>
            <a:xfrm>
              <a:off x="7120625" y="44472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0" y="1"/>
                  </a:moveTo>
                  <a:cubicBezTo>
                    <a:pt x="605" y="1"/>
                    <a:pt x="568" y="5"/>
                    <a:pt x="532" y="13"/>
                  </a:cubicBezTo>
                  <a:cubicBezTo>
                    <a:pt x="103" y="110"/>
                    <a:pt x="1" y="680"/>
                    <a:pt x="371" y="914"/>
                  </a:cubicBezTo>
                  <a:cubicBezTo>
                    <a:pt x="458" y="970"/>
                    <a:pt x="550" y="994"/>
                    <a:pt x="640" y="994"/>
                  </a:cubicBezTo>
                  <a:cubicBezTo>
                    <a:pt x="935" y="994"/>
                    <a:pt x="1198" y="722"/>
                    <a:pt x="1127" y="393"/>
                  </a:cubicBezTo>
                  <a:cubicBezTo>
                    <a:pt x="1076" y="157"/>
                    <a:pt x="869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57"/>
            <p:cNvSpPr/>
            <p:nvPr/>
          </p:nvSpPr>
          <p:spPr>
            <a:xfrm>
              <a:off x="7109300" y="4395888"/>
              <a:ext cx="29950" cy="24950"/>
            </a:xfrm>
            <a:custGeom>
              <a:rect b="b" l="l" r="r" t="t"/>
              <a:pathLst>
                <a:path extrusionOk="0" h="998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4"/>
                    <a:pt x="1" y="679"/>
                    <a:pt x="371" y="918"/>
                  </a:cubicBezTo>
                  <a:cubicBezTo>
                    <a:pt x="457" y="973"/>
                    <a:pt x="549" y="998"/>
                    <a:pt x="637" y="998"/>
                  </a:cubicBezTo>
                  <a:cubicBezTo>
                    <a:pt x="934" y="998"/>
                    <a:pt x="1198" y="722"/>
                    <a:pt x="1127" y="392"/>
                  </a:cubicBezTo>
                  <a:cubicBezTo>
                    <a:pt x="1072" y="159"/>
                    <a:pt x="866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57"/>
            <p:cNvSpPr/>
            <p:nvPr/>
          </p:nvSpPr>
          <p:spPr>
            <a:xfrm>
              <a:off x="7097975" y="4344413"/>
              <a:ext cx="29950" cy="24900"/>
            </a:xfrm>
            <a:custGeom>
              <a:rect b="b" l="l" r="r" t="t"/>
              <a:pathLst>
                <a:path extrusionOk="0" h="996" w="1198">
                  <a:moveTo>
                    <a:pt x="644" y="1"/>
                  </a:moveTo>
                  <a:cubicBezTo>
                    <a:pt x="607" y="1"/>
                    <a:pt x="569" y="5"/>
                    <a:pt x="532" y="14"/>
                  </a:cubicBezTo>
                  <a:cubicBezTo>
                    <a:pt x="98" y="111"/>
                    <a:pt x="0" y="677"/>
                    <a:pt x="371" y="915"/>
                  </a:cubicBezTo>
                  <a:cubicBezTo>
                    <a:pt x="458" y="971"/>
                    <a:pt x="550" y="996"/>
                    <a:pt x="639" y="996"/>
                  </a:cubicBezTo>
                  <a:cubicBezTo>
                    <a:pt x="935" y="996"/>
                    <a:pt x="1197" y="724"/>
                    <a:pt x="1126" y="394"/>
                  </a:cubicBezTo>
                  <a:cubicBezTo>
                    <a:pt x="1076" y="159"/>
                    <a:pt x="871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57"/>
            <p:cNvSpPr/>
            <p:nvPr/>
          </p:nvSpPr>
          <p:spPr>
            <a:xfrm>
              <a:off x="7085550" y="4509088"/>
              <a:ext cx="30050" cy="24825"/>
            </a:xfrm>
            <a:custGeom>
              <a:rect b="b" l="l" r="r" t="t"/>
              <a:pathLst>
                <a:path extrusionOk="0" h="993" w="1202">
                  <a:moveTo>
                    <a:pt x="643" y="0"/>
                  </a:moveTo>
                  <a:cubicBezTo>
                    <a:pt x="608" y="0"/>
                    <a:pt x="572" y="4"/>
                    <a:pt x="536" y="12"/>
                  </a:cubicBezTo>
                  <a:cubicBezTo>
                    <a:pt x="98" y="104"/>
                    <a:pt x="0" y="675"/>
                    <a:pt x="371" y="914"/>
                  </a:cubicBezTo>
                  <a:cubicBezTo>
                    <a:pt x="457" y="969"/>
                    <a:pt x="548" y="993"/>
                    <a:pt x="637" y="993"/>
                  </a:cubicBezTo>
                  <a:cubicBezTo>
                    <a:pt x="935" y="993"/>
                    <a:pt x="1201" y="718"/>
                    <a:pt x="1126" y="387"/>
                  </a:cubicBezTo>
                  <a:cubicBezTo>
                    <a:pt x="1071" y="155"/>
                    <a:pt x="867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57"/>
            <p:cNvSpPr/>
            <p:nvPr/>
          </p:nvSpPr>
          <p:spPr>
            <a:xfrm>
              <a:off x="7074075" y="44575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57"/>
            <p:cNvSpPr/>
            <p:nvPr/>
          </p:nvSpPr>
          <p:spPr>
            <a:xfrm>
              <a:off x="7062750" y="4406113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4" y="998"/>
                    <a:pt x="642" y="998"/>
                  </a:cubicBezTo>
                  <a:cubicBezTo>
                    <a:pt x="938" y="998"/>
                    <a:pt x="1202" y="723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57"/>
            <p:cNvSpPr/>
            <p:nvPr/>
          </p:nvSpPr>
          <p:spPr>
            <a:xfrm>
              <a:off x="7051425" y="435468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2" y="1"/>
                  </a:moveTo>
                  <a:cubicBezTo>
                    <a:pt x="608" y="1"/>
                    <a:pt x="572" y="4"/>
                    <a:pt x="536" y="12"/>
                  </a:cubicBezTo>
                  <a:cubicBezTo>
                    <a:pt x="103" y="110"/>
                    <a:pt x="0" y="680"/>
                    <a:pt x="376" y="919"/>
                  </a:cubicBezTo>
                  <a:cubicBezTo>
                    <a:pt x="461" y="974"/>
                    <a:pt x="553" y="999"/>
                    <a:pt x="642" y="999"/>
                  </a:cubicBezTo>
                  <a:cubicBezTo>
                    <a:pt x="936" y="999"/>
                    <a:pt x="1201" y="726"/>
                    <a:pt x="1126" y="392"/>
                  </a:cubicBezTo>
                  <a:cubicBezTo>
                    <a:pt x="1076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57"/>
            <p:cNvSpPr/>
            <p:nvPr/>
          </p:nvSpPr>
          <p:spPr>
            <a:xfrm>
              <a:off x="7040100" y="4303263"/>
              <a:ext cx="30050" cy="24925"/>
            </a:xfrm>
            <a:custGeom>
              <a:rect b="b" l="l" r="r" t="t"/>
              <a:pathLst>
                <a:path extrusionOk="0" h="997" w="1202">
                  <a:moveTo>
                    <a:pt x="640" y="1"/>
                  </a:moveTo>
                  <a:cubicBezTo>
                    <a:pt x="604" y="1"/>
                    <a:pt x="568" y="4"/>
                    <a:pt x="531" y="12"/>
                  </a:cubicBezTo>
                  <a:cubicBezTo>
                    <a:pt x="102" y="110"/>
                    <a:pt x="0" y="680"/>
                    <a:pt x="375" y="919"/>
                  </a:cubicBezTo>
                  <a:cubicBezTo>
                    <a:pt x="460" y="972"/>
                    <a:pt x="550" y="996"/>
                    <a:pt x="638" y="996"/>
                  </a:cubicBezTo>
                  <a:cubicBezTo>
                    <a:pt x="934" y="996"/>
                    <a:pt x="1201" y="723"/>
                    <a:pt x="1126" y="392"/>
                  </a:cubicBezTo>
                  <a:cubicBezTo>
                    <a:pt x="1075" y="156"/>
                    <a:pt x="868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57"/>
            <p:cNvSpPr/>
            <p:nvPr/>
          </p:nvSpPr>
          <p:spPr>
            <a:xfrm>
              <a:off x="7039000" y="4519188"/>
              <a:ext cx="29950" cy="25000"/>
            </a:xfrm>
            <a:custGeom>
              <a:rect b="b" l="l" r="r" t="t"/>
              <a:pathLst>
                <a:path extrusionOk="0" h="1000" w="1198">
                  <a:moveTo>
                    <a:pt x="642" y="1"/>
                  </a:moveTo>
                  <a:cubicBezTo>
                    <a:pt x="607" y="1"/>
                    <a:pt x="572" y="5"/>
                    <a:pt x="536" y="12"/>
                  </a:cubicBezTo>
                  <a:cubicBezTo>
                    <a:pt x="103" y="110"/>
                    <a:pt x="0" y="680"/>
                    <a:pt x="371" y="919"/>
                  </a:cubicBezTo>
                  <a:cubicBezTo>
                    <a:pt x="457" y="974"/>
                    <a:pt x="549" y="999"/>
                    <a:pt x="639" y="999"/>
                  </a:cubicBezTo>
                  <a:cubicBezTo>
                    <a:pt x="934" y="999"/>
                    <a:pt x="1197" y="726"/>
                    <a:pt x="1126" y="393"/>
                  </a:cubicBezTo>
                  <a:cubicBezTo>
                    <a:pt x="1075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57"/>
            <p:cNvSpPr/>
            <p:nvPr/>
          </p:nvSpPr>
          <p:spPr>
            <a:xfrm>
              <a:off x="7027650" y="4467863"/>
              <a:ext cx="30050" cy="24900"/>
            </a:xfrm>
            <a:custGeom>
              <a:rect b="b" l="l" r="r" t="t"/>
              <a:pathLst>
                <a:path extrusionOk="0" h="996" w="1202">
                  <a:moveTo>
                    <a:pt x="645" y="0"/>
                  </a:moveTo>
                  <a:cubicBezTo>
                    <a:pt x="608" y="0"/>
                    <a:pt x="570" y="4"/>
                    <a:pt x="532" y="13"/>
                  </a:cubicBezTo>
                  <a:cubicBezTo>
                    <a:pt x="103" y="106"/>
                    <a:pt x="1" y="676"/>
                    <a:pt x="376" y="915"/>
                  </a:cubicBezTo>
                  <a:cubicBezTo>
                    <a:pt x="462" y="970"/>
                    <a:pt x="553" y="995"/>
                    <a:pt x="642" y="995"/>
                  </a:cubicBezTo>
                  <a:cubicBezTo>
                    <a:pt x="937" y="995"/>
                    <a:pt x="1202" y="722"/>
                    <a:pt x="1127" y="389"/>
                  </a:cubicBezTo>
                  <a:cubicBezTo>
                    <a:pt x="1077" y="158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57"/>
            <p:cNvSpPr/>
            <p:nvPr/>
          </p:nvSpPr>
          <p:spPr>
            <a:xfrm>
              <a:off x="7016325" y="4416363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103" y="109"/>
                    <a:pt x="1" y="679"/>
                    <a:pt x="371" y="918"/>
                  </a:cubicBezTo>
                  <a:cubicBezTo>
                    <a:pt x="458" y="973"/>
                    <a:pt x="550" y="998"/>
                    <a:pt x="639" y="998"/>
                  </a:cubicBezTo>
                  <a:cubicBezTo>
                    <a:pt x="935" y="998"/>
                    <a:pt x="1198" y="725"/>
                    <a:pt x="1126" y="392"/>
                  </a:cubicBezTo>
                  <a:cubicBezTo>
                    <a:pt x="1076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57"/>
            <p:cNvSpPr/>
            <p:nvPr/>
          </p:nvSpPr>
          <p:spPr>
            <a:xfrm>
              <a:off x="7005000" y="4364938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9"/>
                    <a:pt x="0" y="679"/>
                    <a:pt x="371" y="918"/>
                  </a:cubicBezTo>
                  <a:cubicBezTo>
                    <a:pt x="457" y="973"/>
                    <a:pt x="550" y="998"/>
                    <a:pt x="639" y="998"/>
                  </a:cubicBezTo>
                  <a:cubicBezTo>
                    <a:pt x="934" y="998"/>
                    <a:pt x="1197" y="725"/>
                    <a:pt x="1126" y="392"/>
                  </a:cubicBezTo>
                  <a:cubicBezTo>
                    <a:pt x="1075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6993550" y="4313513"/>
              <a:ext cx="30075" cy="24975"/>
            </a:xfrm>
            <a:custGeom>
              <a:rect b="b" l="l" r="r" t="t"/>
              <a:pathLst>
                <a:path extrusionOk="0" h="999" w="1203">
                  <a:moveTo>
                    <a:pt x="642" y="0"/>
                  </a:moveTo>
                  <a:cubicBezTo>
                    <a:pt x="607" y="0"/>
                    <a:pt x="572" y="4"/>
                    <a:pt x="536" y="12"/>
                  </a:cubicBezTo>
                  <a:cubicBezTo>
                    <a:pt x="102" y="104"/>
                    <a:pt x="0" y="679"/>
                    <a:pt x="375" y="918"/>
                  </a:cubicBezTo>
                  <a:cubicBezTo>
                    <a:pt x="461" y="974"/>
                    <a:pt x="553" y="998"/>
                    <a:pt x="641" y="998"/>
                  </a:cubicBezTo>
                  <a:cubicBezTo>
                    <a:pt x="936" y="998"/>
                    <a:pt x="1202" y="725"/>
                    <a:pt x="1131" y="392"/>
                  </a:cubicBezTo>
                  <a:cubicBezTo>
                    <a:pt x="1076" y="159"/>
                    <a:pt x="871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6992575" y="4529513"/>
              <a:ext cx="29825" cy="24800"/>
            </a:xfrm>
            <a:custGeom>
              <a:rect b="b" l="l" r="r" t="t"/>
              <a:pathLst>
                <a:path extrusionOk="0" h="992" w="1193">
                  <a:moveTo>
                    <a:pt x="644" y="1"/>
                  </a:moveTo>
                  <a:cubicBezTo>
                    <a:pt x="607" y="1"/>
                    <a:pt x="569" y="5"/>
                    <a:pt x="531" y="14"/>
                  </a:cubicBezTo>
                  <a:cubicBezTo>
                    <a:pt x="98" y="106"/>
                    <a:pt x="0" y="677"/>
                    <a:pt x="370" y="911"/>
                  </a:cubicBezTo>
                  <a:cubicBezTo>
                    <a:pt x="457" y="966"/>
                    <a:pt x="549" y="991"/>
                    <a:pt x="638" y="991"/>
                  </a:cubicBezTo>
                  <a:cubicBezTo>
                    <a:pt x="931" y="991"/>
                    <a:pt x="1192" y="722"/>
                    <a:pt x="1121" y="389"/>
                  </a:cubicBezTo>
                  <a:cubicBezTo>
                    <a:pt x="1071" y="159"/>
                    <a:pt x="870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6981100" y="447813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10" y="0"/>
                    <a:pt x="573" y="4"/>
                    <a:pt x="537" y="12"/>
                  </a:cubicBezTo>
                  <a:cubicBezTo>
                    <a:pt x="103" y="104"/>
                    <a:pt x="1" y="675"/>
                    <a:pt x="376" y="914"/>
                  </a:cubicBezTo>
                  <a:cubicBezTo>
                    <a:pt x="463" y="969"/>
                    <a:pt x="555" y="994"/>
                    <a:pt x="644" y="994"/>
                  </a:cubicBezTo>
                  <a:cubicBezTo>
                    <a:pt x="940" y="994"/>
                    <a:pt x="1202" y="721"/>
                    <a:pt x="1127" y="387"/>
                  </a:cubicBezTo>
                  <a:cubicBezTo>
                    <a:pt x="1076" y="155"/>
                    <a:pt x="873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6969775" y="44265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09"/>
                    <a:pt x="1" y="675"/>
                    <a:pt x="376" y="914"/>
                  </a:cubicBezTo>
                  <a:cubicBezTo>
                    <a:pt x="462" y="969"/>
                    <a:pt x="554" y="994"/>
                    <a:pt x="643" y="994"/>
                  </a:cubicBezTo>
                  <a:cubicBezTo>
                    <a:pt x="936" y="994"/>
                    <a:pt x="1198" y="725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6958450" y="437528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09" y="0"/>
                    <a:pt x="573" y="4"/>
                    <a:pt x="536" y="12"/>
                  </a:cubicBezTo>
                  <a:cubicBezTo>
                    <a:pt x="103" y="105"/>
                    <a:pt x="0" y="675"/>
                    <a:pt x="376" y="914"/>
                  </a:cubicBezTo>
                  <a:cubicBezTo>
                    <a:pt x="461" y="969"/>
                    <a:pt x="553" y="994"/>
                    <a:pt x="641" y="994"/>
                  </a:cubicBezTo>
                  <a:cubicBezTo>
                    <a:pt x="936" y="994"/>
                    <a:pt x="1201" y="721"/>
                    <a:pt x="1126" y="387"/>
                  </a:cubicBezTo>
                  <a:cubicBezTo>
                    <a:pt x="1076" y="155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57"/>
            <p:cNvSpPr/>
            <p:nvPr/>
          </p:nvSpPr>
          <p:spPr>
            <a:xfrm>
              <a:off x="6947100" y="43237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57"/>
            <p:cNvSpPr/>
            <p:nvPr/>
          </p:nvSpPr>
          <p:spPr>
            <a:xfrm>
              <a:off x="7086625" y="4293038"/>
              <a:ext cx="29925" cy="24850"/>
            </a:xfrm>
            <a:custGeom>
              <a:rect b="b" l="l" r="r" t="t"/>
              <a:pathLst>
                <a:path extrusionOk="0" h="994" w="1197">
                  <a:moveTo>
                    <a:pt x="638" y="0"/>
                  </a:moveTo>
                  <a:cubicBezTo>
                    <a:pt x="603" y="0"/>
                    <a:pt x="568" y="4"/>
                    <a:pt x="532" y="12"/>
                  </a:cubicBezTo>
                  <a:cubicBezTo>
                    <a:pt x="103" y="104"/>
                    <a:pt x="1" y="675"/>
                    <a:pt x="371" y="914"/>
                  </a:cubicBezTo>
                  <a:cubicBezTo>
                    <a:pt x="458" y="969"/>
                    <a:pt x="550" y="994"/>
                    <a:pt x="639" y="994"/>
                  </a:cubicBezTo>
                  <a:cubicBezTo>
                    <a:pt x="935" y="994"/>
                    <a:pt x="1197" y="721"/>
                    <a:pt x="1122" y="387"/>
                  </a:cubicBezTo>
                  <a:cubicBezTo>
                    <a:pt x="1071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57"/>
            <p:cNvSpPr/>
            <p:nvPr/>
          </p:nvSpPr>
          <p:spPr>
            <a:xfrm>
              <a:off x="6923225" y="4260288"/>
              <a:ext cx="268000" cy="330625"/>
            </a:xfrm>
            <a:custGeom>
              <a:rect b="b" l="l" r="r" t="t"/>
              <a:pathLst>
                <a:path extrusionOk="0" h="13225" w="10720">
                  <a:moveTo>
                    <a:pt x="7176" y="1309"/>
                  </a:moveTo>
                  <a:cubicBezTo>
                    <a:pt x="7265" y="1309"/>
                    <a:pt x="7357" y="1334"/>
                    <a:pt x="7444" y="1390"/>
                  </a:cubicBezTo>
                  <a:cubicBezTo>
                    <a:pt x="7819" y="1629"/>
                    <a:pt x="7717" y="2199"/>
                    <a:pt x="7283" y="2292"/>
                  </a:cubicBezTo>
                  <a:cubicBezTo>
                    <a:pt x="7247" y="2300"/>
                    <a:pt x="7212" y="2303"/>
                    <a:pt x="7177" y="2303"/>
                  </a:cubicBezTo>
                  <a:cubicBezTo>
                    <a:pt x="6948" y="2303"/>
                    <a:pt x="6744" y="2144"/>
                    <a:pt x="6693" y="1912"/>
                  </a:cubicBezTo>
                  <a:cubicBezTo>
                    <a:pt x="6618" y="1579"/>
                    <a:pt x="6882" y="1309"/>
                    <a:pt x="7176" y="1309"/>
                  </a:cubicBezTo>
                  <a:close/>
                  <a:moveTo>
                    <a:pt x="5318" y="1719"/>
                  </a:moveTo>
                  <a:cubicBezTo>
                    <a:pt x="5407" y="1719"/>
                    <a:pt x="5500" y="1744"/>
                    <a:pt x="5586" y="1799"/>
                  </a:cubicBezTo>
                  <a:cubicBezTo>
                    <a:pt x="5957" y="2038"/>
                    <a:pt x="5855" y="2609"/>
                    <a:pt x="5421" y="2701"/>
                  </a:cubicBezTo>
                  <a:cubicBezTo>
                    <a:pt x="5385" y="2709"/>
                    <a:pt x="5350" y="2713"/>
                    <a:pt x="5315" y="2713"/>
                  </a:cubicBezTo>
                  <a:cubicBezTo>
                    <a:pt x="5086" y="2713"/>
                    <a:pt x="4882" y="2554"/>
                    <a:pt x="4831" y="2321"/>
                  </a:cubicBezTo>
                  <a:cubicBezTo>
                    <a:pt x="4760" y="1991"/>
                    <a:pt x="5022" y="1719"/>
                    <a:pt x="5318" y="1719"/>
                  </a:cubicBezTo>
                  <a:close/>
                  <a:moveTo>
                    <a:pt x="3457" y="2129"/>
                  </a:moveTo>
                  <a:cubicBezTo>
                    <a:pt x="3546" y="2129"/>
                    <a:pt x="3638" y="2154"/>
                    <a:pt x="3725" y="2209"/>
                  </a:cubicBezTo>
                  <a:cubicBezTo>
                    <a:pt x="4095" y="2448"/>
                    <a:pt x="3997" y="3018"/>
                    <a:pt x="3564" y="3111"/>
                  </a:cubicBezTo>
                  <a:cubicBezTo>
                    <a:pt x="3526" y="3120"/>
                    <a:pt x="3488" y="3124"/>
                    <a:pt x="3451" y="3124"/>
                  </a:cubicBezTo>
                  <a:cubicBezTo>
                    <a:pt x="3225" y="3124"/>
                    <a:pt x="3023" y="2966"/>
                    <a:pt x="2969" y="2735"/>
                  </a:cubicBezTo>
                  <a:cubicBezTo>
                    <a:pt x="2898" y="2402"/>
                    <a:pt x="3161" y="2129"/>
                    <a:pt x="3457" y="2129"/>
                  </a:cubicBezTo>
                  <a:close/>
                  <a:moveTo>
                    <a:pt x="1599" y="2538"/>
                  </a:moveTo>
                  <a:cubicBezTo>
                    <a:pt x="1688" y="2538"/>
                    <a:pt x="1781" y="2563"/>
                    <a:pt x="1867" y="2618"/>
                  </a:cubicBezTo>
                  <a:cubicBezTo>
                    <a:pt x="2238" y="2857"/>
                    <a:pt x="2136" y="3427"/>
                    <a:pt x="1702" y="3520"/>
                  </a:cubicBezTo>
                  <a:lnTo>
                    <a:pt x="1702" y="3525"/>
                  </a:lnTo>
                  <a:cubicBezTo>
                    <a:pt x="1667" y="3533"/>
                    <a:pt x="1632" y="3536"/>
                    <a:pt x="1597" y="3536"/>
                  </a:cubicBezTo>
                  <a:cubicBezTo>
                    <a:pt x="1371" y="3536"/>
                    <a:pt x="1163" y="3377"/>
                    <a:pt x="1112" y="3145"/>
                  </a:cubicBezTo>
                  <a:cubicBezTo>
                    <a:pt x="1037" y="2811"/>
                    <a:pt x="1302" y="2538"/>
                    <a:pt x="1599" y="2538"/>
                  </a:cubicBezTo>
                  <a:close/>
                  <a:moveTo>
                    <a:pt x="7631" y="3363"/>
                  </a:moveTo>
                  <a:cubicBezTo>
                    <a:pt x="7719" y="3363"/>
                    <a:pt x="7811" y="3387"/>
                    <a:pt x="7897" y="3442"/>
                  </a:cubicBezTo>
                  <a:cubicBezTo>
                    <a:pt x="8272" y="3681"/>
                    <a:pt x="8170" y="4256"/>
                    <a:pt x="7736" y="4349"/>
                  </a:cubicBezTo>
                  <a:cubicBezTo>
                    <a:pt x="7700" y="4356"/>
                    <a:pt x="7665" y="4360"/>
                    <a:pt x="7630" y="4360"/>
                  </a:cubicBezTo>
                  <a:cubicBezTo>
                    <a:pt x="7402" y="4360"/>
                    <a:pt x="7197" y="4202"/>
                    <a:pt x="7146" y="3973"/>
                  </a:cubicBezTo>
                  <a:cubicBezTo>
                    <a:pt x="7071" y="3639"/>
                    <a:pt x="7335" y="3363"/>
                    <a:pt x="7631" y="3363"/>
                  </a:cubicBezTo>
                  <a:close/>
                  <a:moveTo>
                    <a:pt x="5769" y="3776"/>
                  </a:moveTo>
                  <a:cubicBezTo>
                    <a:pt x="5858" y="3776"/>
                    <a:pt x="5949" y="3801"/>
                    <a:pt x="6035" y="3856"/>
                  </a:cubicBezTo>
                  <a:cubicBezTo>
                    <a:pt x="6410" y="4090"/>
                    <a:pt x="6308" y="4661"/>
                    <a:pt x="5879" y="4758"/>
                  </a:cubicBezTo>
                  <a:cubicBezTo>
                    <a:pt x="5843" y="4766"/>
                    <a:pt x="5806" y="4770"/>
                    <a:pt x="5771" y="4770"/>
                  </a:cubicBezTo>
                  <a:cubicBezTo>
                    <a:pt x="5542" y="4770"/>
                    <a:pt x="5335" y="4615"/>
                    <a:pt x="5284" y="4383"/>
                  </a:cubicBezTo>
                  <a:cubicBezTo>
                    <a:pt x="5209" y="4049"/>
                    <a:pt x="5474" y="3776"/>
                    <a:pt x="5769" y="3776"/>
                  </a:cubicBezTo>
                  <a:close/>
                  <a:moveTo>
                    <a:pt x="3912" y="4186"/>
                  </a:moveTo>
                  <a:cubicBezTo>
                    <a:pt x="4001" y="4186"/>
                    <a:pt x="4092" y="4211"/>
                    <a:pt x="4178" y="4266"/>
                  </a:cubicBezTo>
                  <a:cubicBezTo>
                    <a:pt x="4553" y="4505"/>
                    <a:pt x="4451" y="5075"/>
                    <a:pt x="4017" y="5168"/>
                  </a:cubicBezTo>
                  <a:cubicBezTo>
                    <a:pt x="3981" y="5176"/>
                    <a:pt x="3944" y="5179"/>
                    <a:pt x="3909" y="5179"/>
                  </a:cubicBezTo>
                  <a:cubicBezTo>
                    <a:pt x="3681" y="5179"/>
                    <a:pt x="3478" y="5024"/>
                    <a:pt x="3427" y="4792"/>
                  </a:cubicBezTo>
                  <a:cubicBezTo>
                    <a:pt x="3352" y="4459"/>
                    <a:pt x="3617" y="4186"/>
                    <a:pt x="3912" y="4186"/>
                  </a:cubicBezTo>
                  <a:close/>
                  <a:moveTo>
                    <a:pt x="2053" y="4595"/>
                  </a:moveTo>
                  <a:cubicBezTo>
                    <a:pt x="2142" y="4595"/>
                    <a:pt x="2234" y="4620"/>
                    <a:pt x="2321" y="4675"/>
                  </a:cubicBezTo>
                  <a:cubicBezTo>
                    <a:pt x="2691" y="4914"/>
                    <a:pt x="2589" y="5484"/>
                    <a:pt x="2160" y="5582"/>
                  </a:cubicBezTo>
                  <a:cubicBezTo>
                    <a:pt x="2124" y="5590"/>
                    <a:pt x="2089" y="5593"/>
                    <a:pt x="2054" y="5593"/>
                  </a:cubicBezTo>
                  <a:cubicBezTo>
                    <a:pt x="1824" y="5593"/>
                    <a:pt x="1616" y="5434"/>
                    <a:pt x="1565" y="5202"/>
                  </a:cubicBezTo>
                  <a:cubicBezTo>
                    <a:pt x="1494" y="4868"/>
                    <a:pt x="1757" y="4595"/>
                    <a:pt x="2053" y="4595"/>
                  </a:cubicBezTo>
                  <a:close/>
                  <a:moveTo>
                    <a:pt x="8084" y="5424"/>
                  </a:moveTo>
                  <a:cubicBezTo>
                    <a:pt x="8173" y="5424"/>
                    <a:pt x="8264" y="5449"/>
                    <a:pt x="8350" y="5504"/>
                  </a:cubicBezTo>
                  <a:cubicBezTo>
                    <a:pt x="8726" y="5743"/>
                    <a:pt x="8623" y="6308"/>
                    <a:pt x="8189" y="6406"/>
                  </a:cubicBezTo>
                  <a:cubicBezTo>
                    <a:pt x="8153" y="6414"/>
                    <a:pt x="8117" y="6417"/>
                    <a:pt x="8081" y="6417"/>
                  </a:cubicBezTo>
                  <a:cubicBezTo>
                    <a:pt x="7854" y="6417"/>
                    <a:pt x="7650" y="6262"/>
                    <a:pt x="7600" y="6025"/>
                  </a:cubicBezTo>
                  <a:cubicBezTo>
                    <a:pt x="7525" y="5696"/>
                    <a:pt x="7789" y="5424"/>
                    <a:pt x="8084" y="5424"/>
                  </a:cubicBezTo>
                  <a:close/>
                  <a:moveTo>
                    <a:pt x="6225" y="5833"/>
                  </a:moveTo>
                  <a:cubicBezTo>
                    <a:pt x="6314" y="5833"/>
                    <a:pt x="6406" y="5858"/>
                    <a:pt x="6493" y="5913"/>
                  </a:cubicBezTo>
                  <a:cubicBezTo>
                    <a:pt x="6864" y="6152"/>
                    <a:pt x="6761" y="6722"/>
                    <a:pt x="6332" y="6815"/>
                  </a:cubicBezTo>
                  <a:cubicBezTo>
                    <a:pt x="6297" y="6823"/>
                    <a:pt x="6261" y="6827"/>
                    <a:pt x="6226" y="6827"/>
                  </a:cubicBezTo>
                  <a:cubicBezTo>
                    <a:pt x="5997" y="6827"/>
                    <a:pt x="5788" y="6667"/>
                    <a:pt x="5738" y="6435"/>
                  </a:cubicBezTo>
                  <a:cubicBezTo>
                    <a:pt x="5666" y="6105"/>
                    <a:pt x="5929" y="5833"/>
                    <a:pt x="6225" y="5833"/>
                  </a:cubicBezTo>
                  <a:close/>
                  <a:moveTo>
                    <a:pt x="4363" y="6243"/>
                  </a:moveTo>
                  <a:cubicBezTo>
                    <a:pt x="4452" y="6243"/>
                    <a:pt x="4544" y="6268"/>
                    <a:pt x="4631" y="6323"/>
                  </a:cubicBezTo>
                  <a:cubicBezTo>
                    <a:pt x="5006" y="6562"/>
                    <a:pt x="4904" y="7132"/>
                    <a:pt x="4470" y="7225"/>
                  </a:cubicBezTo>
                  <a:lnTo>
                    <a:pt x="4470" y="7229"/>
                  </a:lnTo>
                  <a:cubicBezTo>
                    <a:pt x="4435" y="7237"/>
                    <a:pt x="4399" y="7241"/>
                    <a:pt x="4364" y="7241"/>
                  </a:cubicBezTo>
                  <a:cubicBezTo>
                    <a:pt x="4136" y="7241"/>
                    <a:pt x="3931" y="7082"/>
                    <a:pt x="3881" y="6849"/>
                  </a:cubicBezTo>
                  <a:cubicBezTo>
                    <a:pt x="3806" y="6516"/>
                    <a:pt x="4068" y="6243"/>
                    <a:pt x="4363" y="6243"/>
                  </a:cubicBezTo>
                  <a:close/>
                  <a:moveTo>
                    <a:pt x="2506" y="6652"/>
                  </a:moveTo>
                  <a:cubicBezTo>
                    <a:pt x="2595" y="6652"/>
                    <a:pt x="2687" y="6677"/>
                    <a:pt x="2774" y="6732"/>
                  </a:cubicBezTo>
                  <a:cubicBezTo>
                    <a:pt x="3144" y="6971"/>
                    <a:pt x="3047" y="7541"/>
                    <a:pt x="2613" y="7639"/>
                  </a:cubicBezTo>
                  <a:cubicBezTo>
                    <a:pt x="2578" y="7647"/>
                    <a:pt x="2542" y="7650"/>
                    <a:pt x="2507" y="7650"/>
                  </a:cubicBezTo>
                  <a:cubicBezTo>
                    <a:pt x="2279" y="7650"/>
                    <a:pt x="2073" y="7491"/>
                    <a:pt x="2019" y="7259"/>
                  </a:cubicBezTo>
                  <a:cubicBezTo>
                    <a:pt x="1947" y="6925"/>
                    <a:pt x="2210" y="6652"/>
                    <a:pt x="2506" y="6652"/>
                  </a:cubicBezTo>
                  <a:close/>
                  <a:moveTo>
                    <a:pt x="8538" y="7481"/>
                  </a:moveTo>
                  <a:cubicBezTo>
                    <a:pt x="8626" y="7481"/>
                    <a:pt x="8718" y="7506"/>
                    <a:pt x="8804" y="7561"/>
                  </a:cubicBezTo>
                  <a:cubicBezTo>
                    <a:pt x="9179" y="7795"/>
                    <a:pt x="9076" y="8370"/>
                    <a:pt x="8643" y="8463"/>
                  </a:cubicBezTo>
                  <a:cubicBezTo>
                    <a:pt x="8607" y="8470"/>
                    <a:pt x="8571" y="8474"/>
                    <a:pt x="8536" y="8474"/>
                  </a:cubicBezTo>
                  <a:cubicBezTo>
                    <a:pt x="8308" y="8474"/>
                    <a:pt x="8104" y="8316"/>
                    <a:pt x="8053" y="8087"/>
                  </a:cubicBezTo>
                  <a:cubicBezTo>
                    <a:pt x="7978" y="7754"/>
                    <a:pt x="8243" y="7481"/>
                    <a:pt x="8538" y="7481"/>
                  </a:cubicBezTo>
                  <a:close/>
                  <a:moveTo>
                    <a:pt x="6676" y="7890"/>
                  </a:moveTo>
                  <a:cubicBezTo>
                    <a:pt x="6765" y="7890"/>
                    <a:pt x="6856" y="7915"/>
                    <a:pt x="6942" y="7970"/>
                  </a:cubicBezTo>
                  <a:cubicBezTo>
                    <a:pt x="7317" y="8209"/>
                    <a:pt x="7215" y="8775"/>
                    <a:pt x="6786" y="8872"/>
                  </a:cubicBezTo>
                  <a:cubicBezTo>
                    <a:pt x="6749" y="8880"/>
                    <a:pt x="6713" y="8884"/>
                    <a:pt x="6677" y="8884"/>
                  </a:cubicBezTo>
                  <a:cubicBezTo>
                    <a:pt x="6449" y="8884"/>
                    <a:pt x="6241" y="8729"/>
                    <a:pt x="6191" y="8497"/>
                  </a:cubicBezTo>
                  <a:cubicBezTo>
                    <a:pt x="6120" y="8163"/>
                    <a:pt x="6383" y="7890"/>
                    <a:pt x="6676" y="7890"/>
                  </a:cubicBezTo>
                  <a:close/>
                  <a:moveTo>
                    <a:pt x="4819" y="8300"/>
                  </a:moveTo>
                  <a:cubicBezTo>
                    <a:pt x="4907" y="8300"/>
                    <a:pt x="4999" y="8324"/>
                    <a:pt x="5084" y="8380"/>
                  </a:cubicBezTo>
                  <a:cubicBezTo>
                    <a:pt x="5455" y="8619"/>
                    <a:pt x="5357" y="9189"/>
                    <a:pt x="4924" y="9281"/>
                  </a:cubicBezTo>
                  <a:cubicBezTo>
                    <a:pt x="4887" y="9289"/>
                    <a:pt x="4851" y="9293"/>
                    <a:pt x="4815" y="9293"/>
                  </a:cubicBezTo>
                  <a:cubicBezTo>
                    <a:pt x="4588" y="9293"/>
                    <a:pt x="4384" y="9138"/>
                    <a:pt x="4334" y="8906"/>
                  </a:cubicBezTo>
                  <a:cubicBezTo>
                    <a:pt x="4259" y="8573"/>
                    <a:pt x="4524" y="8300"/>
                    <a:pt x="4819" y="8300"/>
                  </a:cubicBezTo>
                  <a:close/>
                  <a:moveTo>
                    <a:pt x="2961" y="8711"/>
                  </a:moveTo>
                  <a:cubicBezTo>
                    <a:pt x="3049" y="8711"/>
                    <a:pt x="3141" y="8735"/>
                    <a:pt x="3227" y="8789"/>
                  </a:cubicBezTo>
                  <a:cubicBezTo>
                    <a:pt x="3598" y="9028"/>
                    <a:pt x="3500" y="9598"/>
                    <a:pt x="3067" y="9696"/>
                  </a:cubicBezTo>
                  <a:cubicBezTo>
                    <a:pt x="3031" y="9704"/>
                    <a:pt x="2995" y="9707"/>
                    <a:pt x="2960" y="9707"/>
                  </a:cubicBezTo>
                  <a:cubicBezTo>
                    <a:pt x="2731" y="9707"/>
                    <a:pt x="2523" y="9548"/>
                    <a:pt x="2472" y="9316"/>
                  </a:cubicBezTo>
                  <a:cubicBezTo>
                    <a:pt x="2401" y="8982"/>
                    <a:pt x="2664" y="8711"/>
                    <a:pt x="2961" y="8711"/>
                  </a:cubicBezTo>
                  <a:close/>
                  <a:moveTo>
                    <a:pt x="8991" y="9538"/>
                  </a:moveTo>
                  <a:cubicBezTo>
                    <a:pt x="9080" y="9538"/>
                    <a:pt x="9171" y="9563"/>
                    <a:pt x="9257" y="9618"/>
                  </a:cubicBezTo>
                  <a:cubicBezTo>
                    <a:pt x="9632" y="9857"/>
                    <a:pt x="9530" y="10427"/>
                    <a:pt x="9101" y="10520"/>
                  </a:cubicBezTo>
                  <a:cubicBezTo>
                    <a:pt x="9064" y="10527"/>
                    <a:pt x="9027" y="10531"/>
                    <a:pt x="8991" y="10531"/>
                  </a:cubicBezTo>
                  <a:cubicBezTo>
                    <a:pt x="8760" y="10531"/>
                    <a:pt x="8557" y="10376"/>
                    <a:pt x="8506" y="10144"/>
                  </a:cubicBezTo>
                  <a:cubicBezTo>
                    <a:pt x="8431" y="9811"/>
                    <a:pt x="8696" y="9538"/>
                    <a:pt x="8991" y="9538"/>
                  </a:cubicBezTo>
                  <a:close/>
                  <a:moveTo>
                    <a:pt x="7134" y="9947"/>
                  </a:moveTo>
                  <a:cubicBezTo>
                    <a:pt x="7223" y="9947"/>
                    <a:pt x="7314" y="9972"/>
                    <a:pt x="7400" y="10027"/>
                  </a:cubicBezTo>
                  <a:cubicBezTo>
                    <a:pt x="7775" y="10266"/>
                    <a:pt x="7673" y="10836"/>
                    <a:pt x="7239" y="10929"/>
                  </a:cubicBezTo>
                  <a:lnTo>
                    <a:pt x="7239" y="10934"/>
                  </a:lnTo>
                  <a:cubicBezTo>
                    <a:pt x="7205" y="10941"/>
                    <a:pt x="7171" y="10944"/>
                    <a:pt x="7138" y="10944"/>
                  </a:cubicBezTo>
                  <a:cubicBezTo>
                    <a:pt x="6907" y="10944"/>
                    <a:pt x="6700" y="10788"/>
                    <a:pt x="6644" y="10554"/>
                  </a:cubicBezTo>
                  <a:cubicBezTo>
                    <a:pt x="6573" y="10220"/>
                    <a:pt x="6839" y="9947"/>
                    <a:pt x="7134" y="9947"/>
                  </a:cubicBezTo>
                  <a:close/>
                  <a:moveTo>
                    <a:pt x="5272" y="10357"/>
                  </a:moveTo>
                  <a:cubicBezTo>
                    <a:pt x="5361" y="10357"/>
                    <a:pt x="5452" y="10381"/>
                    <a:pt x="5538" y="10437"/>
                  </a:cubicBezTo>
                  <a:cubicBezTo>
                    <a:pt x="5913" y="10676"/>
                    <a:pt x="5811" y="11246"/>
                    <a:pt x="5382" y="11343"/>
                  </a:cubicBezTo>
                  <a:cubicBezTo>
                    <a:pt x="5346" y="11351"/>
                    <a:pt x="5311" y="11355"/>
                    <a:pt x="5276" y="11355"/>
                  </a:cubicBezTo>
                  <a:cubicBezTo>
                    <a:pt x="5046" y="11355"/>
                    <a:pt x="4838" y="11196"/>
                    <a:pt x="4787" y="10963"/>
                  </a:cubicBezTo>
                  <a:cubicBezTo>
                    <a:pt x="4716" y="10630"/>
                    <a:pt x="4979" y="10357"/>
                    <a:pt x="5272" y="10357"/>
                  </a:cubicBezTo>
                  <a:close/>
                  <a:moveTo>
                    <a:pt x="3413" y="10766"/>
                  </a:moveTo>
                  <a:cubicBezTo>
                    <a:pt x="3502" y="10766"/>
                    <a:pt x="3594" y="10791"/>
                    <a:pt x="3681" y="10846"/>
                  </a:cubicBezTo>
                  <a:cubicBezTo>
                    <a:pt x="4056" y="11085"/>
                    <a:pt x="3954" y="11655"/>
                    <a:pt x="3520" y="11753"/>
                  </a:cubicBezTo>
                  <a:cubicBezTo>
                    <a:pt x="3484" y="11761"/>
                    <a:pt x="3449" y="11764"/>
                    <a:pt x="3414" y="11764"/>
                  </a:cubicBezTo>
                  <a:cubicBezTo>
                    <a:pt x="3185" y="11764"/>
                    <a:pt x="2981" y="11605"/>
                    <a:pt x="2930" y="11373"/>
                  </a:cubicBezTo>
                  <a:cubicBezTo>
                    <a:pt x="2855" y="11039"/>
                    <a:pt x="3117" y="10766"/>
                    <a:pt x="3413" y="10766"/>
                  </a:cubicBezTo>
                  <a:close/>
                  <a:moveTo>
                    <a:pt x="8199" y="1"/>
                  </a:moveTo>
                  <a:lnTo>
                    <a:pt x="1" y="1809"/>
                  </a:lnTo>
                  <a:lnTo>
                    <a:pt x="2521" y="13225"/>
                  </a:lnTo>
                  <a:lnTo>
                    <a:pt x="10719" y="11416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986225" y="4545688"/>
              <a:ext cx="246675" cy="260100"/>
            </a:xfrm>
            <a:custGeom>
              <a:rect b="b" l="l" r="r" t="t"/>
              <a:pathLst>
                <a:path extrusionOk="0" h="10404" w="9867">
                  <a:moveTo>
                    <a:pt x="8199" y="0"/>
                  </a:moveTo>
                  <a:lnTo>
                    <a:pt x="1" y="1809"/>
                  </a:lnTo>
                  <a:lnTo>
                    <a:pt x="1166" y="7112"/>
                  </a:lnTo>
                  <a:cubicBezTo>
                    <a:pt x="1600" y="9070"/>
                    <a:pt x="3336" y="10403"/>
                    <a:pt x="5264" y="10403"/>
                  </a:cubicBezTo>
                  <a:cubicBezTo>
                    <a:pt x="5563" y="10403"/>
                    <a:pt x="5867" y="10371"/>
                    <a:pt x="6171" y="10305"/>
                  </a:cubicBezTo>
                  <a:cubicBezTo>
                    <a:pt x="8433" y="9807"/>
                    <a:pt x="9866" y="7565"/>
                    <a:pt x="9364" y="5304"/>
                  </a:cubicBezTo>
                  <a:lnTo>
                    <a:pt x="8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882775" y="4052713"/>
              <a:ext cx="245450" cy="252825"/>
            </a:xfrm>
            <a:custGeom>
              <a:rect b="b" l="l" r="r" t="t"/>
              <a:pathLst>
                <a:path extrusionOk="0" h="10113" w="9818">
                  <a:moveTo>
                    <a:pt x="4618" y="1"/>
                  </a:moveTo>
                  <a:cubicBezTo>
                    <a:pt x="4319" y="1"/>
                    <a:pt x="4014" y="33"/>
                    <a:pt x="3710" y="100"/>
                  </a:cubicBezTo>
                  <a:cubicBezTo>
                    <a:pt x="1433" y="603"/>
                    <a:pt x="0" y="2864"/>
                    <a:pt x="522" y="5136"/>
                  </a:cubicBezTo>
                  <a:lnTo>
                    <a:pt x="1619" y="10112"/>
                  </a:lnTo>
                  <a:lnTo>
                    <a:pt x="9817" y="8304"/>
                  </a:lnTo>
                  <a:lnTo>
                    <a:pt x="8720" y="3327"/>
                  </a:lnTo>
                  <a:cubicBezTo>
                    <a:pt x="8298" y="1351"/>
                    <a:pt x="6556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6879850" y="4050088"/>
              <a:ext cx="357775" cy="758350"/>
            </a:xfrm>
            <a:custGeom>
              <a:rect b="b" l="l" r="r" t="t"/>
              <a:pathLst>
                <a:path extrusionOk="0" h="30334" w="14311">
                  <a:moveTo>
                    <a:pt x="4743" y="240"/>
                  </a:moveTo>
                  <a:cubicBezTo>
                    <a:pt x="6659" y="249"/>
                    <a:pt x="8311" y="1580"/>
                    <a:pt x="8735" y="3452"/>
                  </a:cubicBezTo>
                  <a:lnTo>
                    <a:pt x="13522" y="25147"/>
                  </a:lnTo>
                  <a:cubicBezTo>
                    <a:pt x="13985" y="27345"/>
                    <a:pt x="12591" y="29510"/>
                    <a:pt x="10397" y="29997"/>
                  </a:cubicBezTo>
                  <a:cubicBezTo>
                    <a:pt x="10100" y="30062"/>
                    <a:pt x="9804" y="30093"/>
                    <a:pt x="9512" y="30093"/>
                  </a:cubicBezTo>
                  <a:cubicBezTo>
                    <a:pt x="7642" y="30093"/>
                    <a:pt x="5957" y="28809"/>
                    <a:pt x="5523" y="26916"/>
                  </a:cubicBezTo>
                  <a:lnTo>
                    <a:pt x="736" y="5216"/>
                  </a:lnTo>
                  <a:cubicBezTo>
                    <a:pt x="176" y="2657"/>
                    <a:pt x="2121" y="240"/>
                    <a:pt x="4743" y="240"/>
                  </a:cubicBezTo>
                  <a:close/>
                  <a:moveTo>
                    <a:pt x="4734" y="1"/>
                  </a:moveTo>
                  <a:cubicBezTo>
                    <a:pt x="4427" y="1"/>
                    <a:pt x="4115" y="34"/>
                    <a:pt x="3802" y="103"/>
                  </a:cubicBezTo>
                  <a:cubicBezTo>
                    <a:pt x="1468" y="615"/>
                    <a:pt x="0" y="2935"/>
                    <a:pt x="537" y="5260"/>
                  </a:cubicBezTo>
                  <a:lnTo>
                    <a:pt x="5323" y="26960"/>
                  </a:lnTo>
                  <a:cubicBezTo>
                    <a:pt x="5762" y="28924"/>
                    <a:pt x="7505" y="30327"/>
                    <a:pt x="9523" y="30333"/>
                  </a:cubicBezTo>
                  <a:lnTo>
                    <a:pt x="9523" y="30333"/>
                  </a:lnTo>
                  <a:cubicBezTo>
                    <a:pt x="12270" y="30327"/>
                    <a:pt x="14311" y="27788"/>
                    <a:pt x="13721" y="25103"/>
                  </a:cubicBezTo>
                  <a:lnTo>
                    <a:pt x="8935" y="3408"/>
                  </a:lnTo>
                  <a:cubicBezTo>
                    <a:pt x="8504" y="1386"/>
                    <a:pt x="6718" y="1"/>
                    <a:pt x="4734" y="1"/>
                  </a:cubicBezTo>
                  <a:close/>
                  <a:moveTo>
                    <a:pt x="9523" y="30333"/>
                  </a:moveTo>
                  <a:cubicBezTo>
                    <a:pt x="9522" y="30333"/>
                    <a:pt x="9521" y="30333"/>
                    <a:pt x="9520" y="30333"/>
                  </a:cubicBezTo>
                  <a:lnTo>
                    <a:pt x="9525" y="30333"/>
                  </a:lnTo>
                  <a:cubicBezTo>
                    <a:pt x="9524" y="30333"/>
                    <a:pt x="9523" y="30333"/>
                    <a:pt x="9523" y="30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922850" y="4257738"/>
              <a:ext cx="206100" cy="50100"/>
            </a:xfrm>
            <a:custGeom>
              <a:rect b="b" l="l" r="r" t="t"/>
              <a:pathLst>
                <a:path extrusionOk="0" h="2004" w="8244">
                  <a:moveTo>
                    <a:pt x="8199" y="1"/>
                  </a:moveTo>
                  <a:lnTo>
                    <a:pt x="1" y="1804"/>
                  </a:lnTo>
                  <a:lnTo>
                    <a:pt x="45" y="2004"/>
                  </a:lnTo>
                  <a:lnTo>
                    <a:pt x="8243" y="200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6985850" y="4543013"/>
              <a:ext cx="206100" cy="50225"/>
            </a:xfrm>
            <a:custGeom>
              <a:rect b="b" l="l" r="r" t="t"/>
              <a:pathLst>
                <a:path extrusionOk="0" h="2009" w="8244">
                  <a:moveTo>
                    <a:pt x="8199" y="0"/>
                  </a:moveTo>
                  <a:lnTo>
                    <a:pt x="1" y="1809"/>
                  </a:lnTo>
                  <a:lnTo>
                    <a:pt x="45" y="2008"/>
                  </a:lnTo>
                  <a:lnTo>
                    <a:pt x="8243" y="200"/>
                  </a:lnTo>
                  <a:lnTo>
                    <a:pt x="8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6946750" y="4321213"/>
              <a:ext cx="33050" cy="30025"/>
            </a:xfrm>
            <a:custGeom>
              <a:rect b="b" l="l" r="r" t="t"/>
              <a:pathLst>
                <a:path extrusionOk="0" h="1201" w="1322">
                  <a:moveTo>
                    <a:pt x="653" y="206"/>
                  </a:moveTo>
                  <a:cubicBezTo>
                    <a:pt x="839" y="206"/>
                    <a:pt x="1000" y="332"/>
                    <a:pt x="1039" y="518"/>
                  </a:cubicBezTo>
                  <a:cubicBezTo>
                    <a:pt x="1087" y="727"/>
                    <a:pt x="951" y="942"/>
                    <a:pt x="741" y="986"/>
                  </a:cubicBezTo>
                  <a:cubicBezTo>
                    <a:pt x="712" y="992"/>
                    <a:pt x="682" y="995"/>
                    <a:pt x="654" y="995"/>
                  </a:cubicBezTo>
                  <a:cubicBezTo>
                    <a:pt x="472" y="995"/>
                    <a:pt x="310" y="869"/>
                    <a:pt x="268" y="688"/>
                  </a:cubicBezTo>
                  <a:cubicBezTo>
                    <a:pt x="220" y="474"/>
                    <a:pt x="356" y="264"/>
                    <a:pt x="566" y="215"/>
                  </a:cubicBezTo>
                  <a:cubicBezTo>
                    <a:pt x="595" y="206"/>
                    <a:pt x="624" y="206"/>
                    <a:pt x="653" y="206"/>
                  </a:cubicBezTo>
                  <a:close/>
                  <a:moveTo>
                    <a:pt x="658" y="1"/>
                  </a:moveTo>
                  <a:cubicBezTo>
                    <a:pt x="615" y="1"/>
                    <a:pt x="571" y="6"/>
                    <a:pt x="527" y="16"/>
                  </a:cubicBezTo>
                  <a:cubicBezTo>
                    <a:pt x="205" y="89"/>
                    <a:pt x="0" y="406"/>
                    <a:pt x="73" y="732"/>
                  </a:cubicBezTo>
                  <a:cubicBezTo>
                    <a:pt x="132" y="1005"/>
                    <a:pt x="376" y="1200"/>
                    <a:pt x="653" y="1200"/>
                  </a:cubicBezTo>
                  <a:cubicBezTo>
                    <a:pt x="1039" y="1200"/>
                    <a:pt x="1321" y="844"/>
                    <a:pt x="1243" y="474"/>
                  </a:cubicBezTo>
                  <a:cubicBezTo>
                    <a:pt x="1180" y="192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57"/>
            <p:cNvSpPr/>
            <p:nvPr/>
          </p:nvSpPr>
          <p:spPr>
            <a:xfrm>
              <a:off x="6958075" y="4372763"/>
              <a:ext cx="32800" cy="30000"/>
            </a:xfrm>
            <a:custGeom>
              <a:rect b="b" l="l" r="r" t="t"/>
              <a:pathLst>
                <a:path extrusionOk="0" h="1200" w="1312">
                  <a:moveTo>
                    <a:pt x="633" y="204"/>
                  </a:moveTo>
                  <a:cubicBezTo>
                    <a:pt x="642" y="204"/>
                    <a:pt x="650" y="204"/>
                    <a:pt x="659" y="206"/>
                  </a:cubicBezTo>
                  <a:lnTo>
                    <a:pt x="654" y="206"/>
                  </a:lnTo>
                  <a:cubicBezTo>
                    <a:pt x="985" y="206"/>
                    <a:pt x="1170" y="591"/>
                    <a:pt x="961" y="849"/>
                  </a:cubicBezTo>
                  <a:cubicBezTo>
                    <a:pt x="880" y="949"/>
                    <a:pt x="768" y="995"/>
                    <a:pt x="657" y="995"/>
                  </a:cubicBezTo>
                  <a:cubicBezTo>
                    <a:pt x="482" y="995"/>
                    <a:pt x="311" y="880"/>
                    <a:pt x="269" y="683"/>
                  </a:cubicBezTo>
                  <a:cubicBezTo>
                    <a:pt x="220" y="469"/>
                    <a:pt x="356" y="259"/>
                    <a:pt x="571" y="210"/>
                  </a:cubicBezTo>
                  <a:cubicBezTo>
                    <a:pt x="592" y="207"/>
                    <a:pt x="612" y="204"/>
                    <a:pt x="633" y="204"/>
                  </a:cubicBezTo>
                  <a:close/>
                  <a:moveTo>
                    <a:pt x="659" y="1"/>
                  </a:moveTo>
                  <a:cubicBezTo>
                    <a:pt x="615" y="1"/>
                    <a:pt x="571" y="5"/>
                    <a:pt x="527" y="15"/>
                  </a:cubicBezTo>
                  <a:cubicBezTo>
                    <a:pt x="205" y="84"/>
                    <a:pt x="1" y="405"/>
                    <a:pt x="74" y="727"/>
                  </a:cubicBezTo>
                  <a:cubicBezTo>
                    <a:pt x="132" y="1000"/>
                    <a:pt x="376" y="1200"/>
                    <a:pt x="659" y="1200"/>
                  </a:cubicBezTo>
                  <a:cubicBezTo>
                    <a:pt x="703" y="1195"/>
                    <a:pt x="746" y="1190"/>
                    <a:pt x="785" y="1185"/>
                  </a:cubicBezTo>
                  <a:cubicBezTo>
                    <a:pt x="1107" y="1112"/>
                    <a:pt x="1312" y="790"/>
                    <a:pt x="1244" y="469"/>
                  </a:cubicBezTo>
                  <a:cubicBezTo>
                    <a:pt x="1180" y="191"/>
                    <a:pt x="932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57"/>
            <p:cNvSpPr/>
            <p:nvPr/>
          </p:nvSpPr>
          <p:spPr>
            <a:xfrm>
              <a:off x="6970150" y="4424088"/>
              <a:ext cx="34850" cy="29975"/>
            </a:xfrm>
            <a:custGeom>
              <a:rect b="b" l="l" r="r" t="t"/>
              <a:pathLst>
                <a:path extrusionOk="0" h="1199" w="1394">
                  <a:moveTo>
                    <a:pt x="629" y="205"/>
                  </a:moveTo>
                  <a:cubicBezTo>
                    <a:pt x="702" y="205"/>
                    <a:pt x="775" y="224"/>
                    <a:pt x="839" y="268"/>
                  </a:cubicBezTo>
                  <a:cubicBezTo>
                    <a:pt x="926" y="322"/>
                    <a:pt x="990" y="414"/>
                    <a:pt x="1009" y="517"/>
                  </a:cubicBezTo>
                  <a:cubicBezTo>
                    <a:pt x="1069" y="779"/>
                    <a:pt x="862" y="995"/>
                    <a:pt x="627" y="995"/>
                  </a:cubicBezTo>
                  <a:cubicBezTo>
                    <a:pt x="557" y="995"/>
                    <a:pt x="483" y="975"/>
                    <a:pt x="414" y="931"/>
                  </a:cubicBezTo>
                  <a:cubicBezTo>
                    <a:pt x="117" y="746"/>
                    <a:pt x="195" y="287"/>
                    <a:pt x="541" y="214"/>
                  </a:cubicBezTo>
                  <a:cubicBezTo>
                    <a:pt x="570" y="209"/>
                    <a:pt x="600" y="205"/>
                    <a:pt x="629" y="205"/>
                  </a:cubicBezTo>
                  <a:close/>
                  <a:moveTo>
                    <a:pt x="630" y="0"/>
                  </a:moveTo>
                  <a:cubicBezTo>
                    <a:pt x="587" y="0"/>
                    <a:pt x="542" y="5"/>
                    <a:pt x="497" y="15"/>
                  </a:cubicBezTo>
                  <a:cubicBezTo>
                    <a:pt x="200" y="83"/>
                    <a:pt x="0" y="361"/>
                    <a:pt x="34" y="663"/>
                  </a:cubicBezTo>
                  <a:cubicBezTo>
                    <a:pt x="68" y="965"/>
                    <a:pt x="322" y="1199"/>
                    <a:pt x="629" y="1199"/>
                  </a:cubicBezTo>
                  <a:cubicBezTo>
                    <a:pt x="668" y="1199"/>
                    <a:pt x="712" y="1194"/>
                    <a:pt x="756" y="1184"/>
                  </a:cubicBezTo>
                  <a:cubicBezTo>
                    <a:pt x="912" y="1150"/>
                    <a:pt x="1048" y="1058"/>
                    <a:pt x="1131" y="921"/>
                  </a:cubicBezTo>
                  <a:cubicBezTo>
                    <a:pt x="1394" y="512"/>
                    <a:pt x="1083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57"/>
            <p:cNvSpPr/>
            <p:nvPr/>
          </p:nvSpPr>
          <p:spPr>
            <a:xfrm>
              <a:off x="6980750" y="4475538"/>
              <a:ext cx="32800" cy="29950"/>
            </a:xfrm>
            <a:custGeom>
              <a:rect b="b" l="l" r="r" t="t"/>
              <a:pathLst>
                <a:path extrusionOk="0" h="1198" w="1312">
                  <a:moveTo>
                    <a:pt x="658" y="204"/>
                  </a:moveTo>
                  <a:cubicBezTo>
                    <a:pt x="868" y="204"/>
                    <a:pt x="1038" y="364"/>
                    <a:pt x="1053" y="574"/>
                  </a:cubicBezTo>
                  <a:cubicBezTo>
                    <a:pt x="1063" y="779"/>
                    <a:pt x="912" y="959"/>
                    <a:pt x="702" y="983"/>
                  </a:cubicBezTo>
                  <a:cubicBezTo>
                    <a:pt x="683" y="986"/>
                    <a:pt x="665" y="987"/>
                    <a:pt x="647" y="987"/>
                  </a:cubicBezTo>
                  <a:cubicBezTo>
                    <a:pt x="206" y="987"/>
                    <a:pt x="107" y="321"/>
                    <a:pt x="575" y="213"/>
                  </a:cubicBezTo>
                  <a:cubicBezTo>
                    <a:pt x="600" y="208"/>
                    <a:pt x="629" y="204"/>
                    <a:pt x="658" y="204"/>
                  </a:cubicBezTo>
                  <a:close/>
                  <a:moveTo>
                    <a:pt x="658" y="0"/>
                  </a:moveTo>
                  <a:cubicBezTo>
                    <a:pt x="616" y="0"/>
                    <a:pt x="574" y="4"/>
                    <a:pt x="532" y="13"/>
                  </a:cubicBezTo>
                  <a:cubicBezTo>
                    <a:pt x="205" y="87"/>
                    <a:pt x="0" y="403"/>
                    <a:pt x="73" y="730"/>
                  </a:cubicBezTo>
                  <a:cubicBezTo>
                    <a:pt x="132" y="1003"/>
                    <a:pt x="376" y="1198"/>
                    <a:pt x="658" y="1198"/>
                  </a:cubicBezTo>
                  <a:cubicBezTo>
                    <a:pt x="702" y="1198"/>
                    <a:pt x="746" y="1193"/>
                    <a:pt x="785" y="1183"/>
                  </a:cubicBezTo>
                  <a:cubicBezTo>
                    <a:pt x="1112" y="1110"/>
                    <a:pt x="1311" y="793"/>
                    <a:pt x="1243" y="472"/>
                  </a:cubicBezTo>
                  <a:cubicBezTo>
                    <a:pt x="1180" y="188"/>
                    <a:pt x="933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57"/>
            <p:cNvSpPr/>
            <p:nvPr/>
          </p:nvSpPr>
          <p:spPr>
            <a:xfrm>
              <a:off x="6988900" y="4526913"/>
              <a:ext cx="35975" cy="30000"/>
            </a:xfrm>
            <a:custGeom>
              <a:rect b="b" l="l" r="r" t="t"/>
              <a:pathLst>
                <a:path extrusionOk="0" h="1200" w="1439">
                  <a:moveTo>
                    <a:pt x="786" y="205"/>
                  </a:moveTo>
                  <a:cubicBezTo>
                    <a:pt x="859" y="205"/>
                    <a:pt x="932" y="225"/>
                    <a:pt x="995" y="264"/>
                  </a:cubicBezTo>
                  <a:cubicBezTo>
                    <a:pt x="1088" y="322"/>
                    <a:pt x="1146" y="410"/>
                    <a:pt x="1171" y="517"/>
                  </a:cubicBezTo>
                  <a:cubicBezTo>
                    <a:pt x="1219" y="727"/>
                    <a:pt x="1083" y="942"/>
                    <a:pt x="868" y="985"/>
                  </a:cubicBezTo>
                  <a:cubicBezTo>
                    <a:pt x="844" y="990"/>
                    <a:pt x="819" y="992"/>
                    <a:pt x="795" y="992"/>
                  </a:cubicBezTo>
                  <a:cubicBezTo>
                    <a:pt x="614" y="992"/>
                    <a:pt x="453" y="868"/>
                    <a:pt x="410" y="683"/>
                  </a:cubicBezTo>
                  <a:cubicBezTo>
                    <a:pt x="366" y="474"/>
                    <a:pt x="493" y="269"/>
                    <a:pt x="698" y="215"/>
                  </a:cubicBezTo>
                  <a:cubicBezTo>
                    <a:pt x="727" y="210"/>
                    <a:pt x="756" y="205"/>
                    <a:pt x="786" y="205"/>
                  </a:cubicBezTo>
                  <a:close/>
                  <a:moveTo>
                    <a:pt x="779" y="0"/>
                  </a:moveTo>
                  <a:cubicBezTo>
                    <a:pt x="610" y="0"/>
                    <a:pt x="439" y="71"/>
                    <a:pt x="318" y="225"/>
                  </a:cubicBezTo>
                  <a:cubicBezTo>
                    <a:pt x="1" y="620"/>
                    <a:pt x="279" y="1200"/>
                    <a:pt x="786" y="1200"/>
                  </a:cubicBezTo>
                  <a:cubicBezTo>
                    <a:pt x="829" y="1200"/>
                    <a:pt x="873" y="1195"/>
                    <a:pt x="912" y="1185"/>
                  </a:cubicBezTo>
                  <a:cubicBezTo>
                    <a:pt x="1234" y="1112"/>
                    <a:pt x="1439" y="795"/>
                    <a:pt x="1370" y="474"/>
                  </a:cubicBezTo>
                  <a:cubicBezTo>
                    <a:pt x="1305" y="173"/>
                    <a:pt x="1044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57"/>
            <p:cNvSpPr/>
            <p:nvPr/>
          </p:nvSpPr>
          <p:spPr>
            <a:xfrm>
              <a:off x="6990000" y="4310938"/>
              <a:ext cx="36350" cy="30050"/>
            </a:xfrm>
            <a:custGeom>
              <a:rect b="b" l="l" r="r" t="t"/>
              <a:pathLst>
                <a:path extrusionOk="0" h="1202" w="1454">
                  <a:moveTo>
                    <a:pt x="785" y="207"/>
                  </a:moveTo>
                  <a:cubicBezTo>
                    <a:pt x="971" y="207"/>
                    <a:pt x="1132" y="334"/>
                    <a:pt x="1171" y="519"/>
                  </a:cubicBezTo>
                  <a:cubicBezTo>
                    <a:pt x="1227" y="781"/>
                    <a:pt x="1018" y="997"/>
                    <a:pt x="784" y="997"/>
                  </a:cubicBezTo>
                  <a:cubicBezTo>
                    <a:pt x="713" y="997"/>
                    <a:pt x="640" y="978"/>
                    <a:pt x="571" y="934"/>
                  </a:cubicBezTo>
                  <a:cubicBezTo>
                    <a:pt x="274" y="743"/>
                    <a:pt x="357" y="290"/>
                    <a:pt x="703" y="217"/>
                  </a:cubicBezTo>
                  <a:cubicBezTo>
                    <a:pt x="727" y="207"/>
                    <a:pt x="756" y="207"/>
                    <a:pt x="785" y="207"/>
                  </a:cubicBezTo>
                  <a:close/>
                  <a:moveTo>
                    <a:pt x="782" y="0"/>
                  </a:moveTo>
                  <a:cubicBezTo>
                    <a:pt x="612" y="0"/>
                    <a:pt x="440" y="72"/>
                    <a:pt x="318" y="227"/>
                  </a:cubicBezTo>
                  <a:cubicBezTo>
                    <a:pt x="1" y="617"/>
                    <a:pt x="283" y="1202"/>
                    <a:pt x="785" y="1202"/>
                  </a:cubicBezTo>
                  <a:cubicBezTo>
                    <a:pt x="1166" y="1197"/>
                    <a:pt x="1453" y="846"/>
                    <a:pt x="1370" y="470"/>
                  </a:cubicBezTo>
                  <a:cubicBezTo>
                    <a:pt x="1305" y="171"/>
                    <a:pt x="1046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57"/>
            <p:cNvSpPr/>
            <p:nvPr/>
          </p:nvSpPr>
          <p:spPr>
            <a:xfrm>
              <a:off x="7001450" y="4362438"/>
              <a:ext cx="36225" cy="29975"/>
            </a:xfrm>
            <a:custGeom>
              <a:rect b="b" l="l" r="r" t="t"/>
              <a:pathLst>
                <a:path extrusionOk="0" h="1199" w="1449">
                  <a:moveTo>
                    <a:pt x="781" y="204"/>
                  </a:moveTo>
                  <a:cubicBezTo>
                    <a:pt x="966" y="204"/>
                    <a:pt x="1127" y="331"/>
                    <a:pt x="1166" y="511"/>
                  </a:cubicBezTo>
                  <a:cubicBezTo>
                    <a:pt x="1222" y="777"/>
                    <a:pt x="1013" y="994"/>
                    <a:pt x="779" y="994"/>
                  </a:cubicBezTo>
                  <a:cubicBezTo>
                    <a:pt x="708" y="994"/>
                    <a:pt x="635" y="975"/>
                    <a:pt x="566" y="930"/>
                  </a:cubicBezTo>
                  <a:cubicBezTo>
                    <a:pt x="274" y="740"/>
                    <a:pt x="352" y="287"/>
                    <a:pt x="693" y="214"/>
                  </a:cubicBezTo>
                  <a:cubicBezTo>
                    <a:pt x="722" y="209"/>
                    <a:pt x="752" y="204"/>
                    <a:pt x="781" y="204"/>
                  </a:cubicBezTo>
                  <a:close/>
                  <a:moveTo>
                    <a:pt x="779" y="1"/>
                  </a:moveTo>
                  <a:cubicBezTo>
                    <a:pt x="611" y="1"/>
                    <a:pt x="440" y="71"/>
                    <a:pt x="318" y="224"/>
                  </a:cubicBezTo>
                  <a:cubicBezTo>
                    <a:pt x="1" y="614"/>
                    <a:pt x="279" y="1194"/>
                    <a:pt x="781" y="1199"/>
                  </a:cubicBezTo>
                  <a:cubicBezTo>
                    <a:pt x="1161" y="1194"/>
                    <a:pt x="1449" y="843"/>
                    <a:pt x="1366" y="467"/>
                  </a:cubicBezTo>
                  <a:cubicBezTo>
                    <a:pt x="1300" y="171"/>
                    <a:pt x="1042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57"/>
            <p:cNvSpPr/>
            <p:nvPr/>
          </p:nvSpPr>
          <p:spPr>
            <a:xfrm>
              <a:off x="7016575" y="4413863"/>
              <a:ext cx="32425" cy="29975"/>
            </a:xfrm>
            <a:custGeom>
              <a:rect b="b" l="l" r="r" t="t"/>
              <a:pathLst>
                <a:path extrusionOk="0" h="1199" w="1297">
                  <a:moveTo>
                    <a:pt x="629" y="204"/>
                  </a:moveTo>
                  <a:cubicBezTo>
                    <a:pt x="814" y="204"/>
                    <a:pt x="975" y="336"/>
                    <a:pt x="1014" y="516"/>
                  </a:cubicBezTo>
                  <a:cubicBezTo>
                    <a:pt x="1074" y="778"/>
                    <a:pt x="864" y="994"/>
                    <a:pt x="628" y="994"/>
                  </a:cubicBezTo>
                  <a:cubicBezTo>
                    <a:pt x="557" y="994"/>
                    <a:pt x="484" y="975"/>
                    <a:pt x="415" y="930"/>
                  </a:cubicBezTo>
                  <a:cubicBezTo>
                    <a:pt x="117" y="740"/>
                    <a:pt x="200" y="287"/>
                    <a:pt x="546" y="214"/>
                  </a:cubicBezTo>
                  <a:cubicBezTo>
                    <a:pt x="571" y="209"/>
                    <a:pt x="600" y="204"/>
                    <a:pt x="629" y="204"/>
                  </a:cubicBezTo>
                  <a:close/>
                  <a:moveTo>
                    <a:pt x="627" y="1"/>
                  </a:moveTo>
                  <a:cubicBezTo>
                    <a:pt x="586" y="1"/>
                    <a:pt x="544" y="5"/>
                    <a:pt x="502" y="14"/>
                  </a:cubicBezTo>
                  <a:cubicBezTo>
                    <a:pt x="205" y="82"/>
                    <a:pt x="0" y="360"/>
                    <a:pt x="34" y="662"/>
                  </a:cubicBezTo>
                  <a:cubicBezTo>
                    <a:pt x="69" y="969"/>
                    <a:pt x="327" y="1199"/>
                    <a:pt x="629" y="1199"/>
                  </a:cubicBezTo>
                  <a:cubicBezTo>
                    <a:pt x="1014" y="1199"/>
                    <a:pt x="1297" y="843"/>
                    <a:pt x="1214" y="472"/>
                  </a:cubicBezTo>
                  <a:cubicBezTo>
                    <a:pt x="1155" y="192"/>
                    <a:pt x="90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57"/>
            <p:cNvSpPr/>
            <p:nvPr/>
          </p:nvSpPr>
          <p:spPr>
            <a:xfrm>
              <a:off x="7028025" y="4465263"/>
              <a:ext cx="32075" cy="30000"/>
            </a:xfrm>
            <a:custGeom>
              <a:rect b="b" l="l" r="r" t="t"/>
              <a:pathLst>
                <a:path extrusionOk="0" h="1200" w="1283">
                  <a:moveTo>
                    <a:pt x="624" y="205"/>
                  </a:moveTo>
                  <a:cubicBezTo>
                    <a:pt x="810" y="205"/>
                    <a:pt x="970" y="332"/>
                    <a:pt x="1009" y="517"/>
                  </a:cubicBezTo>
                  <a:cubicBezTo>
                    <a:pt x="1034" y="615"/>
                    <a:pt x="1014" y="722"/>
                    <a:pt x="961" y="810"/>
                  </a:cubicBezTo>
                  <a:cubicBezTo>
                    <a:pt x="902" y="897"/>
                    <a:pt x="814" y="961"/>
                    <a:pt x="707" y="985"/>
                  </a:cubicBezTo>
                  <a:cubicBezTo>
                    <a:pt x="678" y="992"/>
                    <a:pt x="649" y="995"/>
                    <a:pt x="621" y="995"/>
                  </a:cubicBezTo>
                  <a:cubicBezTo>
                    <a:pt x="548" y="995"/>
                    <a:pt x="478" y="973"/>
                    <a:pt x="415" y="931"/>
                  </a:cubicBezTo>
                  <a:cubicBezTo>
                    <a:pt x="117" y="741"/>
                    <a:pt x="195" y="293"/>
                    <a:pt x="542" y="215"/>
                  </a:cubicBezTo>
                  <a:cubicBezTo>
                    <a:pt x="566" y="210"/>
                    <a:pt x="595" y="205"/>
                    <a:pt x="624" y="205"/>
                  </a:cubicBezTo>
                  <a:close/>
                  <a:moveTo>
                    <a:pt x="629" y="0"/>
                  </a:moveTo>
                  <a:cubicBezTo>
                    <a:pt x="586" y="0"/>
                    <a:pt x="542" y="5"/>
                    <a:pt x="498" y="15"/>
                  </a:cubicBezTo>
                  <a:cubicBezTo>
                    <a:pt x="200" y="83"/>
                    <a:pt x="0" y="361"/>
                    <a:pt x="35" y="663"/>
                  </a:cubicBezTo>
                  <a:cubicBezTo>
                    <a:pt x="64" y="965"/>
                    <a:pt x="322" y="1195"/>
                    <a:pt x="624" y="1199"/>
                  </a:cubicBezTo>
                  <a:cubicBezTo>
                    <a:pt x="668" y="1199"/>
                    <a:pt x="712" y="1195"/>
                    <a:pt x="756" y="1185"/>
                  </a:cubicBezTo>
                  <a:cubicBezTo>
                    <a:pt x="1078" y="1112"/>
                    <a:pt x="1282" y="795"/>
                    <a:pt x="1214" y="468"/>
                  </a:cubicBezTo>
                  <a:cubicBezTo>
                    <a:pt x="1151" y="191"/>
                    <a:pt x="90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57"/>
            <p:cNvSpPr/>
            <p:nvPr/>
          </p:nvSpPr>
          <p:spPr>
            <a:xfrm>
              <a:off x="7038075" y="4516488"/>
              <a:ext cx="37500" cy="30200"/>
            </a:xfrm>
            <a:custGeom>
              <a:rect b="b" l="l" r="r" t="t"/>
              <a:pathLst>
                <a:path extrusionOk="0" h="1208" w="1500">
                  <a:moveTo>
                    <a:pt x="681" y="213"/>
                  </a:moveTo>
                  <a:lnTo>
                    <a:pt x="676" y="218"/>
                  </a:lnTo>
                  <a:cubicBezTo>
                    <a:pt x="861" y="218"/>
                    <a:pt x="1022" y="345"/>
                    <a:pt x="1061" y="525"/>
                  </a:cubicBezTo>
                  <a:cubicBezTo>
                    <a:pt x="1105" y="739"/>
                    <a:pt x="973" y="949"/>
                    <a:pt x="759" y="998"/>
                  </a:cubicBezTo>
                  <a:cubicBezTo>
                    <a:pt x="731" y="1003"/>
                    <a:pt x="705" y="1006"/>
                    <a:pt x="678" y="1006"/>
                  </a:cubicBezTo>
                  <a:cubicBezTo>
                    <a:pt x="494" y="1006"/>
                    <a:pt x="329" y="878"/>
                    <a:pt x="291" y="691"/>
                  </a:cubicBezTo>
                  <a:cubicBezTo>
                    <a:pt x="242" y="476"/>
                    <a:pt x="378" y="267"/>
                    <a:pt x="593" y="223"/>
                  </a:cubicBezTo>
                  <a:cubicBezTo>
                    <a:pt x="622" y="218"/>
                    <a:pt x="651" y="213"/>
                    <a:pt x="681" y="213"/>
                  </a:cubicBezTo>
                  <a:close/>
                  <a:moveTo>
                    <a:pt x="682" y="0"/>
                  </a:moveTo>
                  <a:cubicBezTo>
                    <a:pt x="327" y="0"/>
                    <a:pt x="1" y="325"/>
                    <a:pt x="91" y="735"/>
                  </a:cubicBezTo>
                  <a:cubicBezTo>
                    <a:pt x="154" y="1012"/>
                    <a:pt x="398" y="1207"/>
                    <a:pt x="681" y="1207"/>
                  </a:cubicBezTo>
                  <a:cubicBezTo>
                    <a:pt x="1246" y="1207"/>
                    <a:pt x="1499" y="491"/>
                    <a:pt x="1056" y="135"/>
                  </a:cubicBezTo>
                  <a:cubicBezTo>
                    <a:pt x="939" y="42"/>
                    <a:pt x="809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57"/>
            <p:cNvSpPr/>
            <p:nvPr/>
          </p:nvSpPr>
          <p:spPr>
            <a:xfrm>
              <a:off x="7040450" y="4300738"/>
              <a:ext cx="32075" cy="30025"/>
            </a:xfrm>
            <a:custGeom>
              <a:rect b="b" l="l" r="r" t="t"/>
              <a:pathLst>
                <a:path extrusionOk="0" h="1201" w="1283">
                  <a:moveTo>
                    <a:pt x="625" y="206"/>
                  </a:moveTo>
                  <a:cubicBezTo>
                    <a:pt x="1097" y="206"/>
                    <a:pt x="1170" y="883"/>
                    <a:pt x="712" y="986"/>
                  </a:cubicBezTo>
                  <a:cubicBezTo>
                    <a:pt x="685" y="991"/>
                    <a:pt x="657" y="994"/>
                    <a:pt x="630" y="994"/>
                  </a:cubicBezTo>
                  <a:cubicBezTo>
                    <a:pt x="446" y="994"/>
                    <a:pt x="282" y="870"/>
                    <a:pt x="239" y="684"/>
                  </a:cubicBezTo>
                  <a:cubicBezTo>
                    <a:pt x="191" y="469"/>
                    <a:pt x="327" y="259"/>
                    <a:pt x="542" y="216"/>
                  </a:cubicBezTo>
                  <a:cubicBezTo>
                    <a:pt x="566" y="206"/>
                    <a:pt x="595" y="206"/>
                    <a:pt x="625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2" y="6"/>
                    <a:pt x="498" y="16"/>
                  </a:cubicBezTo>
                  <a:cubicBezTo>
                    <a:pt x="200" y="79"/>
                    <a:pt x="1" y="362"/>
                    <a:pt x="35" y="664"/>
                  </a:cubicBezTo>
                  <a:cubicBezTo>
                    <a:pt x="64" y="966"/>
                    <a:pt x="322" y="1195"/>
                    <a:pt x="625" y="1200"/>
                  </a:cubicBezTo>
                  <a:cubicBezTo>
                    <a:pt x="668" y="1200"/>
                    <a:pt x="712" y="1195"/>
                    <a:pt x="756" y="1186"/>
                  </a:cubicBezTo>
                  <a:cubicBezTo>
                    <a:pt x="1078" y="1112"/>
                    <a:pt x="1283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57"/>
            <p:cNvSpPr/>
            <p:nvPr/>
          </p:nvSpPr>
          <p:spPr>
            <a:xfrm>
              <a:off x="7051300" y="4352563"/>
              <a:ext cx="32550" cy="29500"/>
            </a:xfrm>
            <a:custGeom>
              <a:rect b="b" l="l" r="r" t="t"/>
              <a:pathLst>
                <a:path extrusionOk="0" h="1180" w="1302">
                  <a:moveTo>
                    <a:pt x="649" y="190"/>
                  </a:moveTo>
                  <a:cubicBezTo>
                    <a:pt x="834" y="190"/>
                    <a:pt x="990" y="317"/>
                    <a:pt x="1029" y="497"/>
                  </a:cubicBezTo>
                  <a:cubicBezTo>
                    <a:pt x="1087" y="751"/>
                    <a:pt x="893" y="976"/>
                    <a:pt x="647" y="976"/>
                  </a:cubicBezTo>
                  <a:cubicBezTo>
                    <a:pt x="623" y="976"/>
                    <a:pt x="600" y="974"/>
                    <a:pt x="576" y="970"/>
                  </a:cubicBezTo>
                  <a:cubicBezTo>
                    <a:pt x="303" y="921"/>
                    <a:pt x="161" y="609"/>
                    <a:pt x="312" y="370"/>
                  </a:cubicBezTo>
                  <a:cubicBezTo>
                    <a:pt x="371" y="282"/>
                    <a:pt x="459" y="219"/>
                    <a:pt x="561" y="200"/>
                  </a:cubicBezTo>
                  <a:cubicBezTo>
                    <a:pt x="590" y="190"/>
                    <a:pt x="619" y="190"/>
                    <a:pt x="649" y="190"/>
                  </a:cubicBezTo>
                  <a:close/>
                  <a:moveTo>
                    <a:pt x="649" y="1"/>
                  </a:moveTo>
                  <a:cubicBezTo>
                    <a:pt x="607" y="1"/>
                    <a:pt x="565" y="5"/>
                    <a:pt x="522" y="14"/>
                  </a:cubicBezTo>
                  <a:cubicBezTo>
                    <a:pt x="205" y="83"/>
                    <a:pt x="0" y="395"/>
                    <a:pt x="59" y="711"/>
                  </a:cubicBezTo>
                  <a:cubicBezTo>
                    <a:pt x="122" y="984"/>
                    <a:pt x="366" y="1179"/>
                    <a:pt x="649" y="1179"/>
                  </a:cubicBezTo>
                  <a:cubicBezTo>
                    <a:pt x="693" y="1179"/>
                    <a:pt x="732" y="1174"/>
                    <a:pt x="775" y="1170"/>
                  </a:cubicBezTo>
                  <a:cubicBezTo>
                    <a:pt x="1097" y="1096"/>
                    <a:pt x="1302" y="775"/>
                    <a:pt x="1234" y="453"/>
                  </a:cubicBezTo>
                  <a:cubicBezTo>
                    <a:pt x="1162" y="183"/>
                    <a:pt x="91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57"/>
            <p:cNvSpPr/>
            <p:nvPr/>
          </p:nvSpPr>
          <p:spPr>
            <a:xfrm>
              <a:off x="7063125" y="4403588"/>
              <a:ext cx="32200" cy="30025"/>
            </a:xfrm>
            <a:custGeom>
              <a:rect b="b" l="l" r="r" t="t"/>
              <a:pathLst>
                <a:path extrusionOk="0" h="1201" w="1288">
                  <a:moveTo>
                    <a:pt x="639" y="206"/>
                  </a:moveTo>
                  <a:cubicBezTo>
                    <a:pt x="820" y="206"/>
                    <a:pt x="976" y="336"/>
                    <a:pt x="1014" y="513"/>
                  </a:cubicBezTo>
                  <a:cubicBezTo>
                    <a:pt x="1063" y="727"/>
                    <a:pt x="926" y="942"/>
                    <a:pt x="712" y="986"/>
                  </a:cubicBezTo>
                  <a:cubicBezTo>
                    <a:pt x="683" y="992"/>
                    <a:pt x="654" y="996"/>
                    <a:pt x="625" y="996"/>
                  </a:cubicBezTo>
                  <a:cubicBezTo>
                    <a:pt x="551" y="996"/>
                    <a:pt x="478" y="974"/>
                    <a:pt x="415" y="932"/>
                  </a:cubicBezTo>
                  <a:cubicBezTo>
                    <a:pt x="117" y="742"/>
                    <a:pt x="200" y="289"/>
                    <a:pt x="541" y="215"/>
                  </a:cubicBezTo>
                  <a:cubicBezTo>
                    <a:pt x="571" y="206"/>
                    <a:pt x="595" y="206"/>
                    <a:pt x="624" y="206"/>
                  </a:cubicBezTo>
                  <a:lnTo>
                    <a:pt x="629" y="206"/>
                  </a:lnTo>
                  <a:cubicBezTo>
                    <a:pt x="632" y="206"/>
                    <a:pt x="636" y="206"/>
                    <a:pt x="639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1" y="6"/>
                    <a:pt x="497" y="16"/>
                  </a:cubicBezTo>
                  <a:cubicBezTo>
                    <a:pt x="200" y="79"/>
                    <a:pt x="0" y="362"/>
                    <a:pt x="34" y="664"/>
                  </a:cubicBezTo>
                  <a:cubicBezTo>
                    <a:pt x="64" y="966"/>
                    <a:pt x="322" y="1195"/>
                    <a:pt x="624" y="1200"/>
                  </a:cubicBezTo>
                  <a:cubicBezTo>
                    <a:pt x="668" y="1200"/>
                    <a:pt x="712" y="1195"/>
                    <a:pt x="756" y="1185"/>
                  </a:cubicBezTo>
                  <a:cubicBezTo>
                    <a:pt x="1077" y="1112"/>
                    <a:pt x="1287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57"/>
            <p:cNvSpPr/>
            <p:nvPr/>
          </p:nvSpPr>
          <p:spPr>
            <a:xfrm>
              <a:off x="7071050" y="4455038"/>
              <a:ext cx="35475" cy="30000"/>
            </a:xfrm>
            <a:custGeom>
              <a:rect b="b" l="l" r="r" t="t"/>
              <a:pathLst>
                <a:path extrusionOk="0" h="1200" w="1419">
                  <a:moveTo>
                    <a:pt x="763" y="205"/>
                  </a:moveTo>
                  <a:lnTo>
                    <a:pt x="763" y="205"/>
                  </a:lnTo>
                  <a:cubicBezTo>
                    <a:pt x="947" y="206"/>
                    <a:pt x="1107" y="332"/>
                    <a:pt x="1146" y="512"/>
                  </a:cubicBezTo>
                  <a:cubicBezTo>
                    <a:pt x="1185" y="721"/>
                    <a:pt x="1053" y="926"/>
                    <a:pt x="843" y="975"/>
                  </a:cubicBezTo>
                  <a:cubicBezTo>
                    <a:pt x="815" y="981"/>
                    <a:pt x="788" y="983"/>
                    <a:pt x="760" y="983"/>
                  </a:cubicBezTo>
                  <a:cubicBezTo>
                    <a:pt x="582" y="983"/>
                    <a:pt x="422" y="864"/>
                    <a:pt x="375" y="682"/>
                  </a:cubicBezTo>
                  <a:cubicBezTo>
                    <a:pt x="327" y="468"/>
                    <a:pt x="463" y="258"/>
                    <a:pt x="678" y="214"/>
                  </a:cubicBezTo>
                  <a:cubicBezTo>
                    <a:pt x="706" y="210"/>
                    <a:pt x="735" y="205"/>
                    <a:pt x="763" y="205"/>
                  </a:cubicBezTo>
                  <a:close/>
                  <a:moveTo>
                    <a:pt x="761" y="1"/>
                  </a:moveTo>
                  <a:cubicBezTo>
                    <a:pt x="572" y="1"/>
                    <a:pt x="381" y="87"/>
                    <a:pt x="258" y="273"/>
                  </a:cubicBezTo>
                  <a:cubicBezTo>
                    <a:pt x="0" y="673"/>
                    <a:pt x="288" y="1199"/>
                    <a:pt x="765" y="1199"/>
                  </a:cubicBezTo>
                  <a:cubicBezTo>
                    <a:pt x="809" y="1199"/>
                    <a:pt x="853" y="1194"/>
                    <a:pt x="892" y="1184"/>
                  </a:cubicBezTo>
                  <a:cubicBezTo>
                    <a:pt x="1219" y="1111"/>
                    <a:pt x="1418" y="790"/>
                    <a:pt x="1350" y="468"/>
                  </a:cubicBezTo>
                  <a:cubicBezTo>
                    <a:pt x="1282" y="168"/>
                    <a:pt x="1023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57"/>
            <p:cNvSpPr/>
            <p:nvPr/>
          </p:nvSpPr>
          <p:spPr>
            <a:xfrm>
              <a:off x="7085775" y="4506438"/>
              <a:ext cx="32200" cy="30000"/>
            </a:xfrm>
            <a:custGeom>
              <a:rect b="b" l="l" r="r" t="t"/>
              <a:pathLst>
                <a:path extrusionOk="0" h="1200" w="1288">
                  <a:moveTo>
                    <a:pt x="630" y="206"/>
                  </a:moveTo>
                  <a:cubicBezTo>
                    <a:pt x="815" y="206"/>
                    <a:pt x="976" y="332"/>
                    <a:pt x="1015" y="513"/>
                  </a:cubicBezTo>
                  <a:cubicBezTo>
                    <a:pt x="1071" y="779"/>
                    <a:pt x="862" y="996"/>
                    <a:pt x="628" y="996"/>
                  </a:cubicBezTo>
                  <a:cubicBezTo>
                    <a:pt x="557" y="996"/>
                    <a:pt x="484" y="976"/>
                    <a:pt x="415" y="932"/>
                  </a:cubicBezTo>
                  <a:cubicBezTo>
                    <a:pt x="123" y="742"/>
                    <a:pt x="201" y="293"/>
                    <a:pt x="542" y="215"/>
                  </a:cubicBezTo>
                  <a:cubicBezTo>
                    <a:pt x="571" y="206"/>
                    <a:pt x="600" y="206"/>
                    <a:pt x="630" y="206"/>
                  </a:cubicBezTo>
                  <a:close/>
                  <a:moveTo>
                    <a:pt x="631" y="1"/>
                  </a:moveTo>
                  <a:cubicBezTo>
                    <a:pt x="587" y="1"/>
                    <a:pt x="543" y="6"/>
                    <a:pt x="498" y="16"/>
                  </a:cubicBezTo>
                  <a:cubicBezTo>
                    <a:pt x="201" y="84"/>
                    <a:pt x="1" y="362"/>
                    <a:pt x="35" y="664"/>
                  </a:cubicBezTo>
                  <a:cubicBezTo>
                    <a:pt x="69" y="966"/>
                    <a:pt x="323" y="1200"/>
                    <a:pt x="630" y="1200"/>
                  </a:cubicBezTo>
                  <a:cubicBezTo>
                    <a:pt x="674" y="1200"/>
                    <a:pt x="717" y="1195"/>
                    <a:pt x="756" y="1185"/>
                  </a:cubicBezTo>
                  <a:cubicBezTo>
                    <a:pt x="1083" y="1112"/>
                    <a:pt x="1288" y="795"/>
                    <a:pt x="1215" y="469"/>
                  </a:cubicBezTo>
                  <a:cubicBezTo>
                    <a:pt x="1151" y="191"/>
                    <a:pt x="90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57"/>
            <p:cNvSpPr/>
            <p:nvPr/>
          </p:nvSpPr>
          <p:spPr>
            <a:xfrm>
              <a:off x="7086625" y="4291138"/>
              <a:ext cx="32325" cy="29375"/>
            </a:xfrm>
            <a:custGeom>
              <a:rect b="b" l="l" r="r" t="t"/>
              <a:pathLst>
                <a:path extrusionOk="0" h="1175" w="1293">
                  <a:moveTo>
                    <a:pt x="640" y="176"/>
                  </a:moveTo>
                  <a:lnTo>
                    <a:pt x="640" y="180"/>
                  </a:lnTo>
                  <a:cubicBezTo>
                    <a:pt x="1112" y="180"/>
                    <a:pt x="1185" y="858"/>
                    <a:pt x="722" y="960"/>
                  </a:cubicBezTo>
                  <a:cubicBezTo>
                    <a:pt x="693" y="967"/>
                    <a:pt x="664" y="970"/>
                    <a:pt x="635" y="970"/>
                  </a:cubicBezTo>
                  <a:cubicBezTo>
                    <a:pt x="454" y="970"/>
                    <a:pt x="292" y="843"/>
                    <a:pt x="254" y="658"/>
                  </a:cubicBezTo>
                  <a:cubicBezTo>
                    <a:pt x="206" y="444"/>
                    <a:pt x="342" y="234"/>
                    <a:pt x="552" y="185"/>
                  </a:cubicBezTo>
                  <a:cubicBezTo>
                    <a:pt x="581" y="180"/>
                    <a:pt x="610" y="176"/>
                    <a:pt x="640" y="176"/>
                  </a:cubicBezTo>
                  <a:close/>
                  <a:moveTo>
                    <a:pt x="646" y="1"/>
                  </a:moveTo>
                  <a:cubicBezTo>
                    <a:pt x="603" y="1"/>
                    <a:pt x="560" y="5"/>
                    <a:pt x="518" y="15"/>
                  </a:cubicBezTo>
                  <a:cubicBezTo>
                    <a:pt x="206" y="83"/>
                    <a:pt x="1" y="385"/>
                    <a:pt x="55" y="702"/>
                  </a:cubicBezTo>
                  <a:cubicBezTo>
                    <a:pt x="89" y="858"/>
                    <a:pt x="181" y="990"/>
                    <a:pt x="318" y="1077"/>
                  </a:cubicBezTo>
                  <a:cubicBezTo>
                    <a:pt x="410" y="1141"/>
                    <a:pt x="523" y="1170"/>
                    <a:pt x="640" y="1175"/>
                  </a:cubicBezTo>
                  <a:cubicBezTo>
                    <a:pt x="683" y="1170"/>
                    <a:pt x="722" y="1165"/>
                    <a:pt x="766" y="1155"/>
                  </a:cubicBezTo>
                  <a:cubicBezTo>
                    <a:pt x="1088" y="1082"/>
                    <a:pt x="1293" y="765"/>
                    <a:pt x="1224" y="444"/>
                  </a:cubicBezTo>
                  <a:cubicBezTo>
                    <a:pt x="1149" y="175"/>
                    <a:pt x="90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57"/>
            <p:cNvSpPr/>
            <p:nvPr/>
          </p:nvSpPr>
          <p:spPr>
            <a:xfrm>
              <a:off x="7094425" y="4341863"/>
              <a:ext cx="35000" cy="29950"/>
            </a:xfrm>
            <a:custGeom>
              <a:rect b="b" l="l" r="r" t="t"/>
              <a:pathLst>
                <a:path extrusionOk="0" h="1198" w="1400">
                  <a:moveTo>
                    <a:pt x="781" y="203"/>
                  </a:moveTo>
                  <a:cubicBezTo>
                    <a:pt x="966" y="203"/>
                    <a:pt x="1127" y="335"/>
                    <a:pt x="1166" y="515"/>
                  </a:cubicBezTo>
                  <a:cubicBezTo>
                    <a:pt x="1190" y="618"/>
                    <a:pt x="1171" y="725"/>
                    <a:pt x="1112" y="813"/>
                  </a:cubicBezTo>
                  <a:cubicBezTo>
                    <a:pt x="1035" y="935"/>
                    <a:pt x="908" y="996"/>
                    <a:pt x="781" y="996"/>
                  </a:cubicBezTo>
                  <a:cubicBezTo>
                    <a:pt x="659" y="996"/>
                    <a:pt x="535" y="940"/>
                    <a:pt x="454" y="827"/>
                  </a:cubicBezTo>
                  <a:cubicBezTo>
                    <a:pt x="293" y="598"/>
                    <a:pt x="420" y="277"/>
                    <a:pt x="693" y="213"/>
                  </a:cubicBezTo>
                  <a:cubicBezTo>
                    <a:pt x="722" y="208"/>
                    <a:pt x="752" y="203"/>
                    <a:pt x="781" y="203"/>
                  </a:cubicBezTo>
                  <a:close/>
                  <a:moveTo>
                    <a:pt x="777" y="0"/>
                  </a:moveTo>
                  <a:cubicBezTo>
                    <a:pt x="608" y="0"/>
                    <a:pt x="437" y="71"/>
                    <a:pt x="313" y="223"/>
                  </a:cubicBezTo>
                  <a:cubicBezTo>
                    <a:pt x="1" y="618"/>
                    <a:pt x="279" y="1198"/>
                    <a:pt x="781" y="1198"/>
                  </a:cubicBezTo>
                  <a:cubicBezTo>
                    <a:pt x="825" y="1198"/>
                    <a:pt x="869" y="1193"/>
                    <a:pt x="908" y="1183"/>
                  </a:cubicBezTo>
                  <a:cubicBezTo>
                    <a:pt x="1064" y="1149"/>
                    <a:pt x="1200" y="1056"/>
                    <a:pt x="1288" y="920"/>
                  </a:cubicBezTo>
                  <a:cubicBezTo>
                    <a:pt x="1371" y="788"/>
                    <a:pt x="1400" y="628"/>
                    <a:pt x="1366" y="472"/>
                  </a:cubicBezTo>
                  <a:cubicBezTo>
                    <a:pt x="1300" y="172"/>
                    <a:pt x="1041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57"/>
            <p:cNvSpPr/>
            <p:nvPr/>
          </p:nvSpPr>
          <p:spPr>
            <a:xfrm>
              <a:off x="7105775" y="4393363"/>
              <a:ext cx="36200" cy="30000"/>
            </a:xfrm>
            <a:custGeom>
              <a:rect b="b" l="l" r="r" t="t"/>
              <a:pathLst>
                <a:path extrusionOk="0" h="1200" w="1448">
                  <a:moveTo>
                    <a:pt x="757" y="203"/>
                  </a:moveTo>
                  <a:cubicBezTo>
                    <a:pt x="764" y="203"/>
                    <a:pt x="772" y="204"/>
                    <a:pt x="780" y="205"/>
                  </a:cubicBezTo>
                  <a:cubicBezTo>
                    <a:pt x="783" y="205"/>
                    <a:pt x="786" y="205"/>
                    <a:pt x="789" y="205"/>
                  </a:cubicBezTo>
                  <a:cubicBezTo>
                    <a:pt x="995" y="205"/>
                    <a:pt x="1161" y="369"/>
                    <a:pt x="1175" y="571"/>
                  </a:cubicBezTo>
                  <a:cubicBezTo>
                    <a:pt x="1185" y="780"/>
                    <a:pt x="1034" y="961"/>
                    <a:pt x="824" y="985"/>
                  </a:cubicBezTo>
                  <a:cubicBezTo>
                    <a:pt x="806" y="987"/>
                    <a:pt x="789" y="988"/>
                    <a:pt x="773" y="988"/>
                  </a:cubicBezTo>
                  <a:cubicBezTo>
                    <a:pt x="328" y="988"/>
                    <a:pt x="227" y="318"/>
                    <a:pt x="692" y="215"/>
                  </a:cubicBezTo>
                  <a:cubicBezTo>
                    <a:pt x="714" y="208"/>
                    <a:pt x="735" y="203"/>
                    <a:pt x="757" y="203"/>
                  </a:cubicBezTo>
                  <a:close/>
                  <a:moveTo>
                    <a:pt x="779" y="0"/>
                  </a:moveTo>
                  <a:cubicBezTo>
                    <a:pt x="609" y="0"/>
                    <a:pt x="437" y="71"/>
                    <a:pt x="312" y="225"/>
                  </a:cubicBezTo>
                  <a:cubicBezTo>
                    <a:pt x="0" y="615"/>
                    <a:pt x="278" y="1195"/>
                    <a:pt x="780" y="1200"/>
                  </a:cubicBezTo>
                  <a:cubicBezTo>
                    <a:pt x="1165" y="1200"/>
                    <a:pt x="1448" y="844"/>
                    <a:pt x="1365" y="469"/>
                  </a:cubicBezTo>
                  <a:cubicBezTo>
                    <a:pt x="1297" y="170"/>
                    <a:pt x="1041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57"/>
            <p:cNvSpPr/>
            <p:nvPr/>
          </p:nvSpPr>
          <p:spPr>
            <a:xfrm>
              <a:off x="7117100" y="4444713"/>
              <a:ext cx="36225" cy="29950"/>
            </a:xfrm>
            <a:custGeom>
              <a:rect b="b" l="l" r="r" t="t"/>
              <a:pathLst>
                <a:path extrusionOk="0" h="1198" w="1449">
                  <a:moveTo>
                    <a:pt x="780" y="203"/>
                  </a:moveTo>
                  <a:lnTo>
                    <a:pt x="780" y="208"/>
                  </a:lnTo>
                  <a:cubicBezTo>
                    <a:pt x="858" y="208"/>
                    <a:pt x="932" y="228"/>
                    <a:pt x="995" y="267"/>
                  </a:cubicBezTo>
                  <a:cubicBezTo>
                    <a:pt x="1083" y="325"/>
                    <a:pt x="1146" y="413"/>
                    <a:pt x="1165" y="515"/>
                  </a:cubicBezTo>
                  <a:cubicBezTo>
                    <a:pt x="1214" y="730"/>
                    <a:pt x="1078" y="939"/>
                    <a:pt x="863" y="988"/>
                  </a:cubicBezTo>
                  <a:cubicBezTo>
                    <a:pt x="839" y="993"/>
                    <a:pt x="815" y="995"/>
                    <a:pt x="791" y="995"/>
                  </a:cubicBezTo>
                  <a:cubicBezTo>
                    <a:pt x="609" y="995"/>
                    <a:pt x="444" y="867"/>
                    <a:pt x="405" y="681"/>
                  </a:cubicBezTo>
                  <a:cubicBezTo>
                    <a:pt x="356" y="476"/>
                    <a:pt x="488" y="267"/>
                    <a:pt x="693" y="213"/>
                  </a:cubicBezTo>
                  <a:cubicBezTo>
                    <a:pt x="722" y="208"/>
                    <a:pt x="751" y="203"/>
                    <a:pt x="780" y="203"/>
                  </a:cubicBezTo>
                  <a:close/>
                  <a:moveTo>
                    <a:pt x="778" y="0"/>
                  </a:moveTo>
                  <a:cubicBezTo>
                    <a:pt x="609" y="0"/>
                    <a:pt x="439" y="71"/>
                    <a:pt x="317" y="223"/>
                  </a:cubicBezTo>
                  <a:cubicBezTo>
                    <a:pt x="1" y="618"/>
                    <a:pt x="278" y="1198"/>
                    <a:pt x="780" y="1198"/>
                  </a:cubicBezTo>
                  <a:cubicBezTo>
                    <a:pt x="1165" y="1198"/>
                    <a:pt x="1448" y="847"/>
                    <a:pt x="1365" y="471"/>
                  </a:cubicBezTo>
                  <a:cubicBezTo>
                    <a:pt x="1300" y="171"/>
                    <a:pt x="104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57"/>
            <p:cNvSpPr/>
            <p:nvPr/>
          </p:nvSpPr>
          <p:spPr>
            <a:xfrm>
              <a:off x="7128425" y="4496163"/>
              <a:ext cx="36225" cy="30050"/>
            </a:xfrm>
            <a:custGeom>
              <a:rect b="b" l="l" r="r" t="t"/>
              <a:pathLst>
                <a:path extrusionOk="0" h="1202" w="1449">
                  <a:moveTo>
                    <a:pt x="781" y="207"/>
                  </a:moveTo>
                  <a:cubicBezTo>
                    <a:pt x="859" y="207"/>
                    <a:pt x="932" y="227"/>
                    <a:pt x="990" y="266"/>
                  </a:cubicBezTo>
                  <a:cubicBezTo>
                    <a:pt x="1293" y="456"/>
                    <a:pt x="1210" y="909"/>
                    <a:pt x="868" y="987"/>
                  </a:cubicBezTo>
                  <a:cubicBezTo>
                    <a:pt x="837" y="994"/>
                    <a:pt x="807" y="997"/>
                    <a:pt x="777" y="997"/>
                  </a:cubicBezTo>
                  <a:cubicBezTo>
                    <a:pt x="479" y="997"/>
                    <a:pt x="276" y="658"/>
                    <a:pt x="444" y="388"/>
                  </a:cubicBezTo>
                  <a:cubicBezTo>
                    <a:pt x="503" y="300"/>
                    <a:pt x="596" y="236"/>
                    <a:pt x="698" y="217"/>
                  </a:cubicBezTo>
                  <a:cubicBezTo>
                    <a:pt x="722" y="207"/>
                    <a:pt x="751" y="207"/>
                    <a:pt x="781" y="207"/>
                  </a:cubicBezTo>
                  <a:close/>
                  <a:moveTo>
                    <a:pt x="780" y="0"/>
                  </a:moveTo>
                  <a:cubicBezTo>
                    <a:pt x="610" y="0"/>
                    <a:pt x="437" y="72"/>
                    <a:pt x="313" y="227"/>
                  </a:cubicBezTo>
                  <a:cubicBezTo>
                    <a:pt x="1" y="617"/>
                    <a:pt x="279" y="1202"/>
                    <a:pt x="781" y="1202"/>
                  </a:cubicBezTo>
                  <a:cubicBezTo>
                    <a:pt x="1166" y="1202"/>
                    <a:pt x="1449" y="846"/>
                    <a:pt x="1366" y="470"/>
                  </a:cubicBezTo>
                  <a:cubicBezTo>
                    <a:pt x="1301" y="171"/>
                    <a:pt x="1043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57"/>
            <p:cNvSpPr/>
            <p:nvPr/>
          </p:nvSpPr>
          <p:spPr>
            <a:xfrm>
              <a:off x="7009375" y="4597963"/>
              <a:ext cx="89350" cy="182075"/>
            </a:xfrm>
            <a:custGeom>
              <a:rect b="b" l="l" r="r" t="t"/>
              <a:pathLst>
                <a:path extrusionOk="0" h="7283" w="3574">
                  <a:moveTo>
                    <a:pt x="201" y="0"/>
                  </a:moveTo>
                  <a:lnTo>
                    <a:pt x="1" y="30"/>
                  </a:lnTo>
                  <a:cubicBezTo>
                    <a:pt x="127" y="834"/>
                    <a:pt x="283" y="1643"/>
                    <a:pt x="469" y="2442"/>
                  </a:cubicBezTo>
                  <a:lnTo>
                    <a:pt x="668" y="2394"/>
                  </a:lnTo>
                  <a:cubicBezTo>
                    <a:pt x="488" y="1604"/>
                    <a:pt x="332" y="795"/>
                    <a:pt x="201" y="0"/>
                  </a:cubicBezTo>
                  <a:close/>
                  <a:moveTo>
                    <a:pt x="854" y="3188"/>
                  </a:moveTo>
                  <a:lnTo>
                    <a:pt x="659" y="3237"/>
                  </a:lnTo>
                  <a:cubicBezTo>
                    <a:pt x="707" y="3437"/>
                    <a:pt x="756" y="3632"/>
                    <a:pt x="810" y="3832"/>
                  </a:cubicBezTo>
                  <a:lnTo>
                    <a:pt x="1005" y="3778"/>
                  </a:lnTo>
                  <a:cubicBezTo>
                    <a:pt x="956" y="3583"/>
                    <a:pt x="902" y="3383"/>
                    <a:pt x="854" y="3188"/>
                  </a:cubicBezTo>
                  <a:close/>
                  <a:moveTo>
                    <a:pt x="1907" y="5996"/>
                  </a:moveTo>
                  <a:lnTo>
                    <a:pt x="1746" y="6118"/>
                  </a:lnTo>
                  <a:cubicBezTo>
                    <a:pt x="1916" y="6337"/>
                    <a:pt x="2116" y="6537"/>
                    <a:pt x="2335" y="6712"/>
                  </a:cubicBezTo>
                  <a:lnTo>
                    <a:pt x="2462" y="6552"/>
                  </a:lnTo>
                  <a:cubicBezTo>
                    <a:pt x="2253" y="6391"/>
                    <a:pt x="2067" y="6201"/>
                    <a:pt x="1907" y="5996"/>
                  </a:cubicBezTo>
                  <a:close/>
                  <a:moveTo>
                    <a:pt x="2964" y="6859"/>
                  </a:moveTo>
                  <a:lnTo>
                    <a:pt x="2872" y="7044"/>
                  </a:lnTo>
                  <a:cubicBezTo>
                    <a:pt x="3081" y="7146"/>
                    <a:pt x="3296" y="7224"/>
                    <a:pt x="3520" y="7283"/>
                  </a:cubicBezTo>
                  <a:lnTo>
                    <a:pt x="3574" y="7088"/>
                  </a:lnTo>
                  <a:cubicBezTo>
                    <a:pt x="3364" y="7029"/>
                    <a:pt x="3159" y="6956"/>
                    <a:pt x="2964" y="6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55" name="Google Shape;2255;p57"/>
          <p:cNvGrpSpPr/>
          <p:nvPr/>
        </p:nvGrpSpPr>
        <p:grpSpPr>
          <a:xfrm flipH="1" rot="-4267323">
            <a:off x="1331189" y="2687482"/>
            <a:ext cx="946759" cy="2006777"/>
            <a:chOff x="6879850" y="4050088"/>
            <a:chExt cx="357775" cy="758350"/>
          </a:xfrm>
        </p:grpSpPr>
        <p:sp>
          <p:nvSpPr>
            <p:cNvPr id="2256" name="Google Shape;2256;p57"/>
            <p:cNvSpPr/>
            <p:nvPr/>
          </p:nvSpPr>
          <p:spPr>
            <a:xfrm>
              <a:off x="7131975" y="4498738"/>
              <a:ext cx="30050" cy="24950"/>
            </a:xfrm>
            <a:custGeom>
              <a:rect b="b" l="l" r="r" t="t"/>
              <a:pathLst>
                <a:path extrusionOk="0" h="998" w="1202">
                  <a:moveTo>
                    <a:pt x="641" y="0"/>
                  </a:moveTo>
                  <a:cubicBezTo>
                    <a:pt x="606" y="0"/>
                    <a:pt x="571" y="4"/>
                    <a:pt x="536" y="12"/>
                  </a:cubicBezTo>
                  <a:cubicBezTo>
                    <a:pt x="103" y="109"/>
                    <a:pt x="0" y="679"/>
                    <a:pt x="376" y="918"/>
                  </a:cubicBezTo>
                  <a:cubicBezTo>
                    <a:pt x="461" y="973"/>
                    <a:pt x="551" y="998"/>
                    <a:pt x="640" y="998"/>
                  </a:cubicBezTo>
                  <a:cubicBezTo>
                    <a:pt x="935" y="998"/>
                    <a:pt x="1201" y="722"/>
                    <a:pt x="1126" y="392"/>
                  </a:cubicBezTo>
                  <a:cubicBezTo>
                    <a:pt x="1071" y="159"/>
                    <a:pt x="866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57"/>
            <p:cNvSpPr/>
            <p:nvPr/>
          </p:nvSpPr>
          <p:spPr>
            <a:xfrm>
              <a:off x="7120625" y="44472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0" y="1"/>
                  </a:moveTo>
                  <a:cubicBezTo>
                    <a:pt x="605" y="1"/>
                    <a:pt x="568" y="5"/>
                    <a:pt x="532" y="13"/>
                  </a:cubicBezTo>
                  <a:cubicBezTo>
                    <a:pt x="103" y="110"/>
                    <a:pt x="1" y="680"/>
                    <a:pt x="371" y="914"/>
                  </a:cubicBezTo>
                  <a:cubicBezTo>
                    <a:pt x="458" y="970"/>
                    <a:pt x="550" y="994"/>
                    <a:pt x="640" y="994"/>
                  </a:cubicBezTo>
                  <a:cubicBezTo>
                    <a:pt x="935" y="994"/>
                    <a:pt x="1198" y="722"/>
                    <a:pt x="1127" y="393"/>
                  </a:cubicBezTo>
                  <a:cubicBezTo>
                    <a:pt x="1076" y="157"/>
                    <a:pt x="869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57"/>
            <p:cNvSpPr/>
            <p:nvPr/>
          </p:nvSpPr>
          <p:spPr>
            <a:xfrm>
              <a:off x="7109300" y="4395888"/>
              <a:ext cx="29950" cy="24950"/>
            </a:xfrm>
            <a:custGeom>
              <a:rect b="b" l="l" r="r" t="t"/>
              <a:pathLst>
                <a:path extrusionOk="0" h="998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4"/>
                    <a:pt x="1" y="679"/>
                    <a:pt x="371" y="918"/>
                  </a:cubicBezTo>
                  <a:cubicBezTo>
                    <a:pt x="457" y="973"/>
                    <a:pt x="549" y="998"/>
                    <a:pt x="637" y="998"/>
                  </a:cubicBezTo>
                  <a:cubicBezTo>
                    <a:pt x="934" y="998"/>
                    <a:pt x="1198" y="722"/>
                    <a:pt x="1127" y="392"/>
                  </a:cubicBezTo>
                  <a:cubicBezTo>
                    <a:pt x="1072" y="159"/>
                    <a:pt x="866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57"/>
            <p:cNvSpPr/>
            <p:nvPr/>
          </p:nvSpPr>
          <p:spPr>
            <a:xfrm>
              <a:off x="7097975" y="4344413"/>
              <a:ext cx="29950" cy="24900"/>
            </a:xfrm>
            <a:custGeom>
              <a:rect b="b" l="l" r="r" t="t"/>
              <a:pathLst>
                <a:path extrusionOk="0" h="996" w="1198">
                  <a:moveTo>
                    <a:pt x="644" y="1"/>
                  </a:moveTo>
                  <a:cubicBezTo>
                    <a:pt x="607" y="1"/>
                    <a:pt x="569" y="5"/>
                    <a:pt x="532" y="14"/>
                  </a:cubicBezTo>
                  <a:cubicBezTo>
                    <a:pt x="98" y="111"/>
                    <a:pt x="0" y="677"/>
                    <a:pt x="371" y="915"/>
                  </a:cubicBezTo>
                  <a:cubicBezTo>
                    <a:pt x="458" y="971"/>
                    <a:pt x="550" y="996"/>
                    <a:pt x="639" y="996"/>
                  </a:cubicBezTo>
                  <a:cubicBezTo>
                    <a:pt x="935" y="996"/>
                    <a:pt x="1197" y="724"/>
                    <a:pt x="1126" y="394"/>
                  </a:cubicBezTo>
                  <a:cubicBezTo>
                    <a:pt x="1076" y="159"/>
                    <a:pt x="871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57"/>
            <p:cNvSpPr/>
            <p:nvPr/>
          </p:nvSpPr>
          <p:spPr>
            <a:xfrm>
              <a:off x="7085550" y="4509088"/>
              <a:ext cx="30050" cy="24825"/>
            </a:xfrm>
            <a:custGeom>
              <a:rect b="b" l="l" r="r" t="t"/>
              <a:pathLst>
                <a:path extrusionOk="0" h="993" w="1202">
                  <a:moveTo>
                    <a:pt x="643" y="0"/>
                  </a:moveTo>
                  <a:cubicBezTo>
                    <a:pt x="608" y="0"/>
                    <a:pt x="572" y="4"/>
                    <a:pt x="536" y="12"/>
                  </a:cubicBezTo>
                  <a:cubicBezTo>
                    <a:pt x="98" y="104"/>
                    <a:pt x="0" y="675"/>
                    <a:pt x="371" y="914"/>
                  </a:cubicBezTo>
                  <a:cubicBezTo>
                    <a:pt x="457" y="969"/>
                    <a:pt x="548" y="993"/>
                    <a:pt x="637" y="993"/>
                  </a:cubicBezTo>
                  <a:cubicBezTo>
                    <a:pt x="935" y="993"/>
                    <a:pt x="1201" y="718"/>
                    <a:pt x="1126" y="387"/>
                  </a:cubicBezTo>
                  <a:cubicBezTo>
                    <a:pt x="1071" y="155"/>
                    <a:pt x="867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57"/>
            <p:cNvSpPr/>
            <p:nvPr/>
          </p:nvSpPr>
          <p:spPr>
            <a:xfrm>
              <a:off x="7074075" y="44575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57"/>
            <p:cNvSpPr/>
            <p:nvPr/>
          </p:nvSpPr>
          <p:spPr>
            <a:xfrm>
              <a:off x="7062750" y="4406113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4" y="998"/>
                    <a:pt x="642" y="998"/>
                  </a:cubicBezTo>
                  <a:cubicBezTo>
                    <a:pt x="938" y="998"/>
                    <a:pt x="1202" y="723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57"/>
            <p:cNvSpPr/>
            <p:nvPr/>
          </p:nvSpPr>
          <p:spPr>
            <a:xfrm>
              <a:off x="7051425" y="435468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2" y="1"/>
                  </a:moveTo>
                  <a:cubicBezTo>
                    <a:pt x="608" y="1"/>
                    <a:pt x="572" y="4"/>
                    <a:pt x="536" y="12"/>
                  </a:cubicBezTo>
                  <a:cubicBezTo>
                    <a:pt x="103" y="110"/>
                    <a:pt x="0" y="680"/>
                    <a:pt x="376" y="919"/>
                  </a:cubicBezTo>
                  <a:cubicBezTo>
                    <a:pt x="461" y="974"/>
                    <a:pt x="553" y="999"/>
                    <a:pt x="642" y="999"/>
                  </a:cubicBezTo>
                  <a:cubicBezTo>
                    <a:pt x="936" y="999"/>
                    <a:pt x="1201" y="726"/>
                    <a:pt x="1126" y="392"/>
                  </a:cubicBezTo>
                  <a:cubicBezTo>
                    <a:pt x="1076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57"/>
            <p:cNvSpPr/>
            <p:nvPr/>
          </p:nvSpPr>
          <p:spPr>
            <a:xfrm>
              <a:off x="7040100" y="4303263"/>
              <a:ext cx="30050" cy="24925"/>
            </a:xfrm>
            <a:custGeom>
              <a:rect b="b" l="l" r="r" t="t"/>
              <a:pathLst>
                <a:path extrusionOk="0" h="997" w="1202">
                  <a:moveTo>
                    <a:pt x="640" y="1"/>
                  </a:moveTo>
                  <a:cubicBezTo>
                    <a:pt x="604" y="1"/>
                    <a:pt x="568" y="4"/>
                    <a:pt x="531" y="12"/>
                  </a:cubicBezTo>
                  <a:cubicBezTo>
                    <a:pt x="102" y="110"/>
                    <a:pt x="0" y="680"/>
                    <a:pt x="375" y="919"/>
                  </a:cubicBezTo>
                  <a:cubicBezTo>
                    <a:pt x="460" y="972"/>
                    <a:pt x="550" y="996"/>
                    <a:pt x="638" y="996"/>
                  </a:cubicBezTo>
                  <a:cubicBezTo>
                    <a:pt x="934" y="996"/>
                    <a:pt x="1201" y="723"/>
                    <a:pt x="1126" y="392"/>
                  </a:cubicBezTo>
                  <a:cubicBezTo>
                    <a:pt x="1075" y="156"/>
                    <a:pt x="868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57"/>
            <p:cNvSpPr/>
            <p:nvPr/>
          </p:nvSpPr>
          <p:spPr>
            <a:xfrm>
              <a:off x="7039000" y="4519188"/>
              <a:ext cx="29950" cy="25000"/>
            </a:xfrm>
            <a:custGeom>
              <a:rect b="b" l="l" r="r" t="t"/>
              <a:pathLst>
                <a:path extrusionOk="0" h="1000" w="1198">
                  <a:moveTo>
                    <a:pt x="642" y="1"/>
                  </a:moveTo>
                  <a:cubicBezTo>
                    <a:pt x="607" y="1"/>
                    <a:pt x="572" y="5"/>
                    <a:pt x="536" y="12"/>
                  </a:cubicBezTo>
                  <a:cubicBezTo>
                    <a:pt x="103" y="110"/>
                    <a:pt x="0" y="680"/>
                    <a:pt x="371" y="919"/>
                  </a:cubicBezTo>
                  <a:cubicBezTo>
                    <a:pt x="457" y="974"/>
                    <a:pt x="549" y="999"/>
                    <a:pt x="639" y="999"/>
                  </a:cubicBezTo>
                  <a:cubicBezTo>
                    <a:pt x="934" y="999"/>
                    <a:pt x="1197" y="726"/>
                    <a:pt x="1126" y="393"/>
                  </a:cubicBezTo>
                  <a:cubicBezTo>
                    <a:pt x="1075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57"/>
            <p:cNvSpPr/>
            <p:nvPr/>
          </p:nvSpPr>
          <p:spPr>
            <a:xfrm>
              <a:off x="7027650" y="4467863"/>
              <a:ext cx="30050" cy="24900"/>
            </a:xfrm>
            <a:custGeom>
              <a:rect b="b" l="l" r="r" t="t"/>
              <a:pathLst>
                <a:path extrusionOk="0" h="996" w="1202">
                  <a:moveTo>
                    <a:pt x="645" y="0"/>
                  </a:moveTo>
                  <a:cubicBezTo>
                    <a:pt x="608" y="0"/>
                    <a:pt x="570" y="4"/>
                    <a:pt x="532" y="13"/>
                  </a:cubicBezTo>
                  <a:cubicBezTo>
                    <a:pt x="103" y="106"/>
                    <a:pt x="1" y="676"/>
                    <a:pt x="376" y="915"/>
                  </a:cubicBezTo>
                  <a:cubicBezTo>
                    <a:pt x="462" y="970"/>
                    <a:pt x="553" y="995"/>
                    <a:pt x="642" y="995"/>
                  </a:cubicBezTo>
                  <a:cubicBezTo>
                    <a:pt x="937" y="995"/>
                    <a:pt x="1202" y="722"/>
                    <a:pt x="1127" y="389"/>
                  </a:cubicBezTo>
                  <a:cubicBezTo>
                    <a:pt x="1077" y="158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57"/>
            <p:cNvSpPr/>
            <p:nvPr/>
          </p:nvSpPr>
          <p:spPr>
            <a:xfrm>
              <a:off x="7016325" y="4416363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103" y="109"/>
                    <a:pt x="1" y="679"/>
                    <a:pt x="371" y="918"/>
                  </a:cubicBezTo>
                  <a:cubicBezTo>
                    <a:pt x="458" y="973"/>
                    <a:pt x="550" y="998"/>
                    <a:pt x="639" y="998"/>
                  </a:cubicBezTo>
                  <a:cubicBezTo>
                    <a:pt x="935" y="998"/>
                    <a:pt x="1198" y="725"/>
                    <a:pt x="1126" y="392"/>
                  </a:cubicBezTo>
                  <a:cubicBezTo>
                    <a:pt x="1076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57"/>
            <p:cNvSpPr/>
            <p:nvPr/>
          </p:nvSpPr>
          <p:spPr>
            <a:xfrm>
              <a:off x="7005000" y="4364938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9"/>
                    <a:pt x="0" y="679"/>
                    <a:pt x="371" y="918"/>
                  </a:cubicBezTo>
                  <a:cubicBezTo>
                    <a:pt x="457" y="973"/>
                    <a:pt x="550" y="998"/>
                    <a:pt x="639" y="998"/>
                  </a:cubicBezTo>
                  <a:cubicBezTo>
                    <a:pt x="934" y="998"/>
                    <a:pt x="1197" y="725"/>
                    <a:pt x="1126" y="392"/>
                  </a:cubicBezTo>
                  <a:cubicBezTo>
                    <a:pt x="1075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57"/>
            <p:cNvSpPr/>
            <p:nvPr/>
          </p:nvSpPr>
          <p:spPr>
            <a:xfrm>
              <a:off x="6993550" y="4313513"/>
              <a:ext cx="30075" cy="24975"/>
            </a:xfrm>
            <a:custGeom>
              <a:rect b="b" l="l" r="r" t="t"/>
              <a:pathLst>
                <a:path extrusionOk="0" h="999" w="1203">
                  <a:moveTo>
                    <a:pt x="642" y="0"/>
                  </a:moveTo>
                  <a:cubicBezTo>
                    <a:pt x="607" y="0"/>
                    <a:pt x="572" y="4"/>
                    <a:pt x="536" y="12"/>
                  </a:cubicBezTo>
                  <a:cubicBezTo>
                    <a:pt x="102" y="104"/>
                    <a:pt x="0" y="679"/>
                    <a:pt x="375" y="918"/>
                  </a:cubicBezTo>
                  <a:cubicBezTo>
                    <a:pt x="461" y="974"/>
                    <a:pt x="553" y="998"/>
                    <a:pt x="641" y="998"/>
                  </a:cubicBezTo>
                  <a:cubicBezTo>
                    <a:pt x="936" y="998"/>
                    <a:pt x="1202" y="725"/>
                    <a:pt x="1131" y="392"/>
                  </a:cubicBezTo>
                  <a:cubicBezTo>
                    <a:pt x="1076" y="159"/>
                    <a:pt x="871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57"/>
            <p:cNvSpPr/>
            <p:nvPr/>
          </p:nvSpPr>
          <p:spPr>
            <a:xfrm>
              <a:off x="6992575" y="4529513"/>
              <a:ext cx="29825" cy="24800"/>
            </a:xfrm>
            <a:custGeom>
              <a:rect b="b" l="l" r="r" t="t"/>
              <a:pathLst>
                <a:path extrusionOk="0" h="992" w="1193">
                  <a:moveTo>
                    <a:pt x="644" y="1"/>
                  </a:moveTo>
                  <a:cubicBezTo>
                    <a:pt x="607" y="1"/>
                    <a:pt x="569" y="5"/>
                    <a:pt x="531" y="14"/>
                  </a:cubicBezTo>
                  <a:cubicBezTo>
                    <a:pt x="98" y="106"/>
                    <a:pt x="0" y="677"/>
                    <a:pt x="370" y="911"/>
                  </a:cubicBezTo>
                  <a:cubicBezTo>
                    <a:pt x="457" y="966"/>
                    <a:pt x="549" y="991"/>
                    <a:pt x="638" y="991"/>
                  </a:cubicBezTo>
                  <a:cubicBezTo>
                    <a:pt x="931" y="991"/>
                    <a:pt x="1192" y="722"/>
                    <a:pt x="1121" y="389"/>
                  </a:cubicBezTo>
                  <a:cubicBezTo>
                    <a:pt x="1071" y="159"/>
                    <a:pt x="870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57"/>
            <p:cNvSpPr/>
            <p:nvPr/>
          </p:nvSpPr>
          <p:spPr>
            <a:xfrm>
              <a:off x="6981100" y="447813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10" y="0"/>
                    <a:pt x="573" y="4"/>
                    <a:pt x="537" y="12"/>
                  </a:cubicBezTo>
                  <a:cubicBezTo>
                    <a:pt x="103" y="104"/>
                    <a:pt x="1" y="675"/>
                    <a:pt x="376" y="914"/>
                  </a:cubicBezTo>
                  <a:cubicBezTo>
                    <a:pt x="463" y="969"/>
                    <a:pt x="555" y="994"/>
                    <a:pt x="644" y="994"/>
                  </a:cubicBezTo>
                  <a:cubicBezTo>
                    <a:pt x="940" y="994"/>
                    <a:pt x="1202" y="721"/>
                    <a:pt x="1127" y="387"/>
                  </a:cubicBezTo>
                  <a:cubicBezTo>
                    <a:pt x="1076" y="155"/>
                    <a:pt x="873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57"/>
            <p:cNvSpPr/>
            <p:nvPr/>
          </p:nvSpPr>
          <p:spPr>
            <a:xfrm>
              <a:off x="6969775" y="44265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09"/>
                    <a:pt x="1" y="675"/>
                    <a:pt x="376" y="914"/>
                  </a:cubicBezTo>
                  <a:cubicBezTo>
                    <a:pt x="462" y="969"/>
                    <a:pt x="554" y="994"/>
                    <a:pt x="643" y="994"/>
                  </a:cubicBezTo>
                  <a:cubicBezTo>
                    <a:pt x="936" y="994"/>
                    <a:pt x="1198" y="725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57"/>
            <p:cNvSpPr/>
            <p:nvPr/>
          </p:nvSpPr>
          <p:spPr>
            <a:xfrm>
              <a:off x="6958450" y="437528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09" y="0"/>
                    <a:pt x="573" y="4"/>
                    <a:pt x="536" y="12"/>
                  </a:cubicBezTo>
                  <a:cubicBezTo>
                    <a:pt x="103" y="105"/>
                    <a:pt x="0" y="675"/>
                    <a:pt x="376" y="914"/>
                  </a:cubicBezTo>
                  <a:cubicBezTo>
                    <a:pt x="461" y="969"/>
                    <a:pt x="553" y="994"/>
                    <a:pt x="641" y="994"/>
                  </a:cubicBezTo>
                  <a:cubicBezTo>
                    <a:pt x="936" y="994"/>
                    <a:pt x="1201" y="721"/>
                    <a:pt x="1126" y="387"/>
                  </a:cubicBezTo>
                  <a:cubicBezTo>
                    <a:pt x="1076" y="155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57"/>
            <p:cNvSpPr/>
            <p:nvPr/>
          </p:nvSpPr>
          <p:spPr>
            <a:xfrm>
              <a:off x="6947100" y="43237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57"/>
            <p:cNvSpPr/>
            <p:nvPr/>
          </p:nvSpPr>
          <p:spPr>
            <a:xfrm>
              <a:off x="7086625" y="4293038"/>
              <a:ext cx="29925" cy="24850"/>
            </a:xfrm>
            <a:custGeom>
              <a:rect b="b" l="l" r="r" t="t"/>
              <a:pathLst>
                <a:path extrusionOk="0" h="994" w="1197">
                  <a:moveTo>
                    <a:pt x="638" y="0"/>
                  </a:moveTo>
                  <a:cubicBezTo>
                    <a:pt x="603" y="0"/>
                    <a:pt x="568" y="4"/>
                    <a:pt x="532" y="12"/>
                  </a:cubicBezTo>
                  <a:cubicBezTo>
                    <a:pt x="103" y="104"/>
                    <a:pt x="1" y="675"/>
                    <a:pt x="371" y="914"/>
                  </a:cubicBezTo>
                  <a:cubicBezTo>
                    <a:pt x="458" y="969"/>
                    <a:pt x="550" y="994"/>
                    <a:pt x="639" y="994"/>
                  </a:cubicBezTo>
                  <a:cubicBezTo>
                    <a:pt x="935" y="994"/>
                    <a:pt x="1197" y="721"/>
                    <a:pt x="1122" y="387"/>
                  </a:cubicBezTo>
                  <a:cubicBezTo>
                    <a:pt x="1071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57"/>
            <p:cNvSpPr/>
            <p:nvPr/>
          </p:nvSpPr>
          <p:spPr>
            <a:xfrm>
              <a:off x="6923225" y="4260288"/>
              <a:ext cx="268000" cy="330625"/>
            </a:xfrm>
            <a:custGeom>
              <a:rect b="b" l="l" r="r" t="t"/>
              <a:pathLst>
                <a:path extrusionOk="0" h="13225" w="10720">
                  <a:moveTo>
                    <a:pt x="7176" y="1309"/>
                  </a:moveTo>
                  <a:cubicBezTo>
                    <a:pt x="7265" y="1309"/>
                    <a:pt x="7357" y="1334"/>
                    <a:pt x="7444" y="1390"/>
                  </a:cubicBezTo>
                  <a:cubicBezTo>
                    <a:pt x="7819" y="1629"/>
                    <a:pt x="7717" y="2199"/>
                    <a:pt x="7283" y="2292"/>
                  </a:cubicBezTo>
                  <a:cubicBezTo>
                    <a:pt x="7247" y="2300"/>
                    <a:pt x="7212" y="2303"/>
                    <a:pt x="7177" y="2303"/>
                  </a:cubicBezTo>
                  <a:cubicBezTo>
                    <a:pt x="6948" y="2303"/>
                    <a:pt x="6744" y="2144"/>
                    <a:pt x="6693" y="1912"/>
                  </a:cubicBezTo>
                  <a:cubicBezTo>
                    <a:pt x="6618" y="1579"/>
                    <a:pt x="6882" y="1309"/>
                    <a:pt x="7176" y="1309"/>
                  </a:cubicBezTo>
                  <a:close/>
                  <a:moveTo>
                    <a:pt x="5318" y="1719"/>
                  </a:moveTo>
                  <a:cubicBezTo>
                    <a:pt x="5407" y="1719"/>
                    <a:pt x="5500" y="1744"/>
                    <a:pt x="5586" y="1799"/>
                  </a:cubicBezTo>
                  <a:cubicBezTo>
                    <a:pt x="5957" y="2038"/>
                    <a:pt x="5855" y="2609"/>
                    <a:pt x="5421" y="2701"/>
                  </a:cubicBezTo>
                  <a:cubicBezTo>
                    <a:pt x="5385" y="2709"/>
                    <a:pt x="5350" y="2713"/>
                    <a:pt x="5315" y="2713"/>
                  </a:cubicBezTo>
                  <a:cubicBezTo>
                    <a:pt x="5086" y="2713"/>
                    <a:pt x="4882" y="2554"/>
                    <a:pt x="4831" y="2321"/>
                  </a:cubicBezTo>
                  <a:cubicBezTo>
                    <a:pt x="4760" y="1991"/>
                    <a:pt x="5022" y="1719"/>
                    <a:pt x="5318" y="1719"/>
                  </a:cubicBezTo>
                  <a:close/>
                  <a:moveTo>
                    <a:pt x="3457" y="2129"/>
                  </a:moveTo>
                  <a:cubicBezTo>
                    <a:pt x="3546" y="2129"/>
                    <a:pt x="3638" y="2154"/>
                    <a:pt x="3725" y="2209"/>
                  </a:cubicBezTo>
                  <a:cubicBezTo>
                    <a:pt x="4095" y="2448"/>
                    <a:pt x="3997" y="3018"/>
                    <a:pt x="3564" y="3111"/>
                  </a:cubicBezTo>
                  <a:cubicBezTo>
                    <a:pt x="3526" y="3120"/>
                    <a:pt x="3488" y="3124"/>
                    <a:pt x="3451" y="3124"/>
                  </a:cubicBezTo>
                  <a:cubicBezTo>
                    <a:pt x="3225" y="3124"/>
                    <a:pt x="3023" y="2966"/>
                    <a:pt x="2969" y="2735"/>
                  </a:cubicBezTo>
                  <a:cubicBezTo>
                    <a:pt x="2898" y="2402"/>
                    <a:pt x="3161" y="2129"/>
                    <a:pt x="3457" y="2129"/>
                  </a:cubicBezTo>
                  <a:close/>
                  <a:moveTo>
                    <a:pt x="1599" y="2538"/>
                  </a:moveTo>
                  <a:cubicBezTo>
                    <a:pt x="1688" y="2538"/>
                    <a:pt x="1781" y="2563"/>
                    <a:pt x="1867" y="2618"/>
                  </a:cubicBezTo>
                  <a:cubicBezTo>
                    <a:pt x="2238" y="2857"/>
                    <a:pt x="2136" y="3427"/>
                    <a:pt x="1702" y="3520"/>
                  </a:cubicBezTo>
                  <a:lnTo>
                    <a:pt x="1702" y="3525"/>
                  </a:lnTo>
                  <a:cubicBezTo>
                    <a:pt x="1667" y="3533"/>
                    <a:pt x="1632" y="3536"/>
                    <a:pt x="1597" y="3536"/>
                  </a:cubicBezTo>
                  <a:cubicBezTo>
                    <a:pt x="1371" y="3536"/>
                    <a:pt x="1163" y="3377"/>
                    <a:pt x="1112" y="3145"/>
                  </a:cubicBezTo>
                  <a:cubicBezTo>
                    <a:pt x="1037" y="2811"/>
                    <a:pt x="1302" y="2538"/>
                    <a:pt x="1599" y="2538"/>
                  </a:cubicBezTo>
                  <a:close/>
                  <a:moveTo>
                    <a:pt x="7631" y="3363"/>
                  </a:moveTo>
                  <a:cubicBezTo>
                    <a:pt x="7719" y="3363"/>
                    <a:pt x="7811" y="3387"/>
                    <a:pt x="7897" y="3442"/>
                  </a:cubicBezTo>
                  <a:cubicBezTo>
                    <a:pt x="8272" y="3681"/>
                    <a:pt x="8170" y="4256"/>
                    <a:pt x="7736" y="4349"/>
                  </a:cubicBezTo>
                  <a:cubicBezTo>
                    <a:pt x="7700" y="4356"/>
                    <a:pt x="7665" y="4360"/>
                    <a:pt x="7630" y="4360"/>
                  </a:cubicBezTo>
                  <a:cubicBezTo>
                    <a:pt x="7402" y="4360"/>
                    <a:pt x="7197" y="4202"/>
                    <a:pt x="7146" y="3973"/>
                  </a:cubicBezTo>
                  <a:cubicBezTo>
                    <a:pt x="7071" y="3639"/>
                    <a:pt x="7335" y="3363"/>
                    <a:pt x="7631" y="3363"/>
                  </a:cubicBezTo>
                  <a:close/>
                  <a:moveTo>
                    <a:pt x="5769" y="3776"/>
                  </a:moveTo>
                  <a:cubicBezTo>
                    <a:pt x="5858" y="3776"/>
                    <a:pt x="5949" y="3801"/>
                    <a:pt x="6035" y="3856"/>
                  </a:cubicBezTo>
                  <a:cubicBezTo>
                    <a:pt x="6410" y="4090"/>
                    <a:pt x="6308" y="4661"/>
                    <a:pt x="5879" y="4758"/>
                  </a:cubicBezTo>
                  <a:cubicBezTo>
                    <a:pt x="5843" y="4766"/>
                    <a:pt x="5806" y="4770"/>
                    <a:pt x="5771" y="4770"/>
                  </a:cubicBezTo>
                  <a:cubicBezTo>
                    <a:pt x="5542" y="4770"/>
                    <a:pt x="5335" y="4615"/>
                    <a:pt x="5284" y="4383"/>
                  </a:cubicBezTo>
                  <a:cubicBezTo>
                    <a:pt x="5209" y="4049"/>
                    <a:pt x="5474" y="3776"/>
                    <a:pt x="5769" y="3776"/>
                  </a:cubicBezTo>
                  <a:close/>
                  <a:moveTo>
                    <a:pt x="3912" y="4186"/>
                  </a:moveTo>
                  <a:cubicBezTo>
                    <a:pt x="4001" y="4186"/>
                    <a:pt x="4092" y="4211"/>
                    <a:pt x="4178" y="4266"/>
                  </a:cubicBezTo>
                  <a:cubicBezTo>
                    <a:pt x="4553" y="4505"/>
                    <a:pt x="4451" y="5075"/>
                    <a:pt x="4017" y="5168"/>
                  </a:cubicBezTo>
                  <a:cubicBezTo>
                    <a:pt x="3981" y="5176"/>
                    <a:pt x="3944" y="5179"/>
                    <a:pt x="3909" y="5179"/>
                  </a:cubicBezTo>
                  <a:cubicBezTo>
                    <a:pt x="3681" y="5179"/>
                    <a:pt x="3478" y="5024"/>
                    <a:pt x="3427" y="4792"/>
                  </a:cubicBezTo>
                  <a:cubicBezTo>
                    <a:pt x="3352" y="4459"/>
                    <a:pt x="3617" y="4186"/>
                    <a:pt x="3912" y="4186"/>
                  </a:cubicBezTo>
                  <a:close/>
                  <a:moveTo>
                    <a:pt x="2053" y="4595"/>
                  </a:moveTo>
                  <a:cubicBezTo>
                    <a:pt x="2142" y="4595"/>
                    <a:pt x="2234" y="4620"/>
                    <a:pt x="2321" y="4675"/>
                  </a:cubicBezTo>
                  <a:cubicBezTo>
                    <a:pt x="2691" y="4914"/>
                    <a:pt x="2589" y="5484"/>
                    <a:pt x="2160" y="5582"/>
                  </a:cubicBezTo>
                  <a:cubicBezTo>
                    <a:pt x="2124" y="5590"/>
                    <a:pt x="2089" y="5593"/>
                    <a:pt x="2054" y="5593"/>
                  </a:cubicBezTo>
                  <a:cubicBezTo>
                    <a:pt x="1824" y="5593"/>
                    <a:pt x="1616" y="5434"/>
                    <a:pt x="1565" y="5202"/>
                  </a:cubicBezTo>
                  <a:cubicBezTo>
                    <a:pt x="1494" y="4868"/>
                    <a:pt x="1757" y="4595"/>
                    <a:pt x="2053" y="4595"/>
                  </a:cubicBezTo>
                  <a:close/>
                  <a:moveTo>
                    <a:pt x="8084" y="5424"/>
                  </a:moveTo>
                  <a:cubicBezTo>
                    <a:pt x="8173" y="5424"/>
                    <a:pt x="8264" y="5449"/>
                    <a:pt x="8350" y="5504"/>
                  </a:cubicBezTo>
                  <a:cubicBezTo>
                    <a:pt x="8726" y="5743"/>
                    <a:pt x="8623" y="6308"/>
                    <a:pt x="8189" y="6406"/>
                  </a:cubicBezTo>
                  <a:cubicBezTo>
                    <a:pt x="8153" y="6414"/>
                    <a:pt x="8117" y="6417"/>
                    <a:pt x="8081" y="6417"/>
                  </a:cubicBezTo>
                  <a:cubicBezTo>
                    <a:pt x="7854" y="6417"/>
                    <a:pt x="7650" y="6262"/>
                    <a:pt x="7600" y="6025"/>
                  </a:cubicBezTo>
                  <a:cubicBezTo>
                    <a:pt x="7525" y="5696"/>
                    <a:pt x="7789" y="5424"/>
                    <a:pt x="8084" y="5424"/>
                  </a:cubicBezTo>
                  <a:close/>
                  <a:moveTo>
                    <a:pt x="6225" y="5833"/>
                  </a:moveTo>
                  <a:cubicBezTo>
                    <a:pt x="6314" y="5833"/>
                    <a:pt x="6406" y="5858"/>
                    <a:pt x="6493" y="5913"/>
                  </a:cubicBezTo>
                  <a:cubicBezTo>
                    <a:pt x="6864" y="6152"/>
                    <a:pt x="6761" y="6722"/>
                    <a:pt x="6332" y="6815"/>
                  </a:cubicBezTo>
                  <a:cubicBezTo>
                    <a:pt x="6297" y="6823"/>
                    <a:pt x="6261" y="6827"/>
                    <a:pt x="6226" y="6827"/>
                  </a:cubicBezTo>
                  <a:cubicBezTo>
                    <a:pt x="5997" y="6827"/>
                    <a:pt x="5788" y="6667"/>
                    <a:pt x="5738" y="6435"/>
                  </a:cubicBezTo>
                  <a:cubicBezTo>
                    <a:pt x="5666" y="6105"/>
                    <a:pt x="5929" y="5833"/>
                    <a:pt x="6225" y="5833"/>
                  </a:cubicBezTo>
                  <a:close/>
                  <a:moveTo>
                    <a:pt x="4363" y="6243"/>
                  </a:moveTo>
                  <a:cubicBezTo>
                    <a:pt x="4452" y="6243"/>
                    <a:pt x="4544" y="6268"/>
                    <a:pt x="4631" y="6323"/>
                  </a:cubicBezTo>
                  <a:cubicBezTo>
                    <a:pt x="5006" y="6562"/>
                    <a:pt x="4904" y="7132"/>
                    <a:pt x="4470" y="7225"/>
                  </a:cubicBezTo>
                  <a:lnTo>
                    <a:pt x="4470" y="7229"/>
                  </a:lnTo>
                  <a:cubicBezTo>
                    <a:pt x="4435" y="7237"/>
                    <a:pt x="4399" y="7241"/>
                    <a:pt x="4364" y="7241"/>
                  </a:cubicBezTo>
                  <a:cubicBezTo>
                    <a:pt x="4136" y="7241"/>
                    <a:pt x="3931" y="7082"/>
                    <a:pt x="3881" y="6849"/>
                  </a:cubicBezTo>
                  <a:cubicBezTo>
                    <a:pt x="3806" y="6516"/>
                    <a:pt x="4068" y="6243"/>
                    <a:pt x="4363" y="6243"/>
                  </a:cubicBezTo>
                  <a:close/>
                  <a:moveTo>
                    <a:pt x="2506" y="6652"/>
                  </a:moveTo>
                  <a:cubicBezTo>
                    <a:pt x="2595" y="6652"/>
                    <a:pt x="2687" y="6677"/>
                    <a:pt x="2774" y="6732"/>
                  </a:cubicBezTo>
                  <a:cubicBezTo>
                    <a:pt x="3144" y="6971"/>
                    <a:pt x="3047" y="7541"/>
                    <a:pt x="2613" y="7639"/>
                  </a:cubicBezTo>
                  <a:cubicBezTo>
                    <a:pt x="2578" y="7647"/>
                    <a:pt x="2542" y="7650"/>
                    <a:pt x="2507" y="7650"/>
                  </a:cubicBezTo>
                  <a:cubicBezTo>
                    <a:pt x="2279" y="7650"/>
                    <a:pt x="2073" y="7491"/>
                    <a:pt x="2019" y="7259"/>
                  </a:cubicBezTo>
                  <a:cubicBezTo>
                    <a:pt x="1947" y="6925"/>
                    <a:pt x="2210" y="6652"/>
                    <a:pt x="2506" y="6652"/>
                  </a:cubicBezTo>
                  <a:close/>
                  <a:moveTo>
                    <a:pt x="8538" y="7481"/>
                  </a:moveTo>
                  <a:cubicBezTo>
                    <a:pt x="8626" y="7481"/>
                    <a:pt x="8718" y="7506"/>
                    <a:pt x="8804" y="7561"/>
                  </a:cubicBezTo>
                  <a:cubicBezTo>
                    <a:pt x="9179" y="7795"/>
                    <a:pt x="9076" y="8370"/>
                    <a:pt x="8643" y="8463"/>
                  </a:cubicBezTo>
                  <a:cubicBezTo>
                    <a:pt x="8607" y="8470"/>
                    <a:pt x="8571" y="8474"/>
                    <a:pt x="8536" y="8474"/>
                  </a:cubicBezTo>
                  <a:cubicBezTo>
                    <a:pt x="8308" y="8474"/>
                    <a:pt x="8104" y="8316"/>
                    <a:pt x="8053" y="8087"/>
                  </a:cubicBezTo>
                  <a:cubicBezTo>
                    <a:pt x="7978" y="7754"/>
                    <a:pt x="8243" y="7481"/>
                    <a:pt x="8538" y="7481"/>
                  </a:cubicBezTo>
                  <a:close/>
                  <a:moveTo>
                    <a:pt x="6676" y="7890"/>
                  </a:moveTo>
                  <a:cubicBezTo>
                    <a:pt x="6765" y="7890"/>
                    <a:pt x="6856" y="7915"/>
                    <a:pt x="6942" y="7970"/>
                  </a:cubicBezTo>
                  <a:cubicBezTo>
                    <a:pt x="7317" y="8209"/>
                    <a:pt x="7215" y="8775"/>
                    <a:pt x="6786" y="8872"/>
                  </a:cubicBezTo>
                  <a:cubicBezTo>
                    <a:pt x="6749" y="8880"/>
                    <a:pt x="6713" y="8884"/>
                    <a:pt x="6677" y="8884"/>
                  </a:cubicBezTo>
                  <a:cubicBezTo>
                    <a:pt x="6449" y="8884"/>
                    <a:pt x="6241" y="8729"/>
                    <a:pt x="6191" y="8497"/>
                  </a:cubicBezTo>
                  <a:cubicBezTo>
                    <a:pt x="6120" y="8163"/>
                    <a:pt x="6383" y="7890"/>
                    <a:pt x="6676" y="7890"/>
                  </a:cubicBezTo>
                  <a:close/>
                  <a:moveTo>
                    <a:pt x="4819" y="8300"/>
                  </a:moveTo>
                  <a:cubicBezTo>
                    <a:pt x="4907" y="8300"/>
                    <a:pt x="4999" y="8324"/>
                    <a:pt x="5084" y="8380"/>
                  </a:cubicBezTo>
                  <a:cubicBezTo>
                    <a:pt x="5455" y="8619"/>
                    <a:pt x="5357" y="9189"/>
                    <a:pt x="4924" y="9281"/>
                  </a:cubicBezTo>
                  <a:cubicBezTo>
                    <a:pt x="4887" y="9289"/>
                    <a:pt x="4851" y="9293"/>
                    <a:pt x="4815" y="9293"/>
                  </a:cubicBezTo>
                  <a:cubicBezTo>
                    <a:pt x="4588" y="9293"/>
                    <a:pt x="4384" y="9138"/>
                    <a:pt x="4334" y="8906"/>
                  </a:cubicBezTo>
                  <a:cubicBezTo>
                    <a:pt x="4259" y="8573"/>
                    <a:pt x="4524" y="8300"/>
                    <a:pt x="4819" y="8300"/>
                  </a:cubicBezTo>
                  <a:close/>
                  <a:moveTo>
                    <a:pt x="2961" y="8711"/>
                  </a:moveTo>
                  <a:cubicBezTo>
                    <a:pt x="3049" y="8711"/>
                    <a:pt x="3141" y="8735"/>
                    <a:pt x="3227" y="8789"/>
                  </a:cubicBezTo>
                  <a:cubicBezTo>
                    <a:pt x="3598" y="9028"/>
                    <a:pt x="3500" y="9598"/>
                    <a:pt x="3067" y="9696"/>
                  </a:cubicBezTo>
                  <a:cubicBezTo>
                    <a:pt x="3031" y="9704"/>
                    <a:pt x="2995" y="9707"/>
                    <a:pt x="2960" y="9707"/>
                  </a:cubicBezTo>
                  <a:cubicBezTo>
                    <a:pt x="2731" y="9707"/>
                    <a:pt x="2523" y="9548"/>
                    <a:pt x="2472" y="9316"/>
                  </a:cubicBezTo>
                  <a:cubicBezTo>
                    <a:pt x="2401" y="8982"/>
                    <a:pt x="2664" y="8711"/>
                    <a:pt x="2961" y="8711"/>
                  </a:cubicBezTo>
                  <a:close/>
                  <a:moveTo>
                    <a:pt x="8991" y="9538"/>
                  </a:moveTo>
                  <a:cubicBezTo>
                    <a:pt x="9080" y="9538"/>
                    <a:pt x="9171" y="9563"/>
                    <a:pt x="9257" y="9618"/>
                  </a:cubicBezTo>
                  <a:cubicBezTo>
                    <a:pt x="9632" y="9857"/>
                    <a:pt x="9530" y="10427"/>
                    <a:pt x="9101" y="10520"/>
                  </a:cubicBezTo>
                  <a:cubicBezTo>
                    <a:pt x="9064" y="10527"/>
                    <a:pt x="9027" y="10531"/>
                    <a:pt x="8991" y="10531"/>
                  </a:cubicBezTo>
                  <a:cubicBezTo>
                    <a:pt x="8760" y="10531"/>
                    <a:pt x="8557" y="10376"/>
                    <a:pt x="8506" y="10144"/>
                  </a:cubicBezTo>
                  <a:cubicBezTo>
                    <a:pt x="8431" y="9811"/>
                    <a:pt x="8696" y="9538"/>
                    <a:pt x="8991" y="9538"/>
                  </a:cubicBezTo>
                  <a:close/>
                  <a:moveTo>
                    <a:pt x="7134" y="9947"/>
                  </a:moveTo>
                  <a:cubicBezTo>
                    <a:pt x="7223" y="9947"/>
                    <a:pt x="7314" y="9972"/>
                    <a:pt x="7400" y="10027"/>
                  </a:cubicBezTo>
                  <a:cubicBezTo>
                    <a:pt x="7775" y="10266"/>
                    <a:pt x="7673" y="10836"/>
                    <a:pt x="7239" y="10929"/>
                  </a:cubicBezTo>
                  <a:lnTo>
                    <a:pt x="7239" y="10934"/>
                  </a:lnTo>
                  <a:cubicBezTo>
                    <a:pt x="7205" y="10941"/>
                    <a:pt x="7171" y="10944"/>
                    <a:pt x="7138" y="10944"/>
                  </a:cubicBezTo>
                  <a:cubicBezTo>
                    <a:pt x="6907" y="10944"/>
                    <a:pt x="6700" y="10788"/>
                    <a:pt x="6644" y="10554"/>
                  </a:cubicBezTo>
                  <a:cubicBezTo>
                    <a:pt x="6573" y="10220"/>
                    <a:pt x="6839" y="9947"/>
                    <a:pt x="7134" y="9947"/>
                  </a:cubicBezTo>
                  <a:close/>
                  <a:moveTo>
                    <a:pt x="5272" y="10357"/>
                  </a:moveTo>
                  <a:cubicBezTo>
                    <a:pt x="5361" y="10357"/>
                    <a:pt x="5452" y="10381"/>
                    <a:pt x="5538" y="10437"/>
                  </a:cubicBezTo>
                  <a:cubicBezTo>
                    <a:pt x="5913" y="10676"/>
                    <a:pt x="5811" y="11246"/>
                    <a:pt x="5382" y="11343"/>
                  </a:cubicBezTo>
                  <a:cubicBezTo>
                    <a:pt x="5346" y="11351"/>
                    <a:pt x="5311" y="11355"/>
                    <a:pt x="5276" y="11355"/>
                  </a:cubicBezTo>
                  <a:cubicBezTo>
                    <a:pt x="5046" y="11355"/>
                    <a:pt x="4838" y="11196"/>
                    <a:pt x="4787" y="10963"/>
                  </a:cubicBezTo>
                  <a:cubicBezTo>
                    <a:pt x="4716" y="10630"/>
                    <a:pt x="4979" y="10357"/>
                    <a:pt x="5272" y="10357"/>
                  </a:cubicBezTo>
                  <a:close/>
                  <a:moveTo>
                    <a:pt x="3413" y="10766"/>
                  </a:moveTo>
                  <a:cubicBezTo>
                    <a:pt x="3502" y="10766"/>
                    <a:pt x="3594" y="10791"/>
                    <a:pt x="3681" y="10846"/>
                  </a:cubicBezTo>
                  <a:cubicBezTo>
                    <a:pt x="4056" y="11085"/>
                    <a:pt x="3954" y="11655"/>
                    <a:pt x="3520" y="11753"/>
                  </a:cubicBezTo>
                  <a:cubicBezTo>
                    <a:pt x="3484" y="11761"/>
                    <a:pt x="3449" y="11764"/>
                    <a:pt x="3414" y="11764"/>
                  </a:cubicBezTo>
                  <a:cubicBezTo>
                    <a:pt x="3185" y="11764"/>
                    <a:pt x="2981" y="11605"/>
                    <a:pt x="2930" y="11373"/>
                  </a:cubicBezTo>
                  <a:cubicBezTo>
                    <a:pt x="2855" y="11039"/>
                    <a:pt x="3117" y="10766"/>
                    <a:pt x="3413" y="10766"/>
                  </a:cubicBezTo>
                  <a:close/>
                  <a:moveTo>
                    <a:pt x="8199" y="1"/>
                  </a:moveTo>
                  <a:lnTo>
                    <a:pt x="1" y="1809"/>
                  </a:lnTo>
                  <a:lnTo>
                    <a:pt x="2521" y="13225"/>
                  </a:lnTo>
                  <a:lnTo>
                    <a:pt x="10719" y="11416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57"/>
            <p:cNvSpPr/>
            <p:nvPr/>
          </p:nvSpPr>
          <p:spPr>
            <a:xfrm>
              <a:off x="6986225" y="4545688"/>
              <a:ext cx="246675" cy="260100"/>
            </a:xfrm>
            <a:custGeom>
              <a:rect b="b" l="l" r="r" t="t"/>
              <a:pathLst>
                <a:path extrusionOk="0" h="10404" w="9867">
                  <a:moveTo>
                    <a:pt x="8199" y="0"/>
                  </a:moveTo>
                  <a:lnTo>
                    <a:pt x="1" y="1809"/>
                  </a:lnTo>
                  <a:lnTo>
                    <a:pt x="1166" y="7112"/>
                  </a:lnTo>
                  <a:cubicBezTo>
                    <a:pt x="1600" y="9070"/>
                    <a:pt x="3336" y="10403"/>
                    <a:pt x="5264" y="10403"/>
                  </a:cubicBezTo>
                  <a:cubicBezTo>
                    <a:pt x="5563" y="10403"/>
                    <a:pt x="5867" y="10371"/>
                    <a:pt x="6171" y="10305"/>
                  </a:cubicBezTo>
                  <a:cubicBezTo>
                    <a:pt x="8433" y="9807"/>
                    <a:pt x="9866" y="7565"/>
                    <a:pt x="9364" y="5304"/>
                  </a:cubicBezTo>
                  <a:lnTo>
                    <a:pt x="8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57"/>
            <p:cNvSpPr/>
            <p:nvPr/>
          </p:nvSpPr>
          <p:spPr>
            <a:xfrm>
              <a:off x="6882775" y="4052713"/>
              <a:ext cx="245450" cy="252825"/>
            </a:xfrm>
            <a:custGeom>
              <a:rect b="b" l="l" r="r" t="t"/>
              <a:pathLst>
                <a:path extrusionOk="0" h="10113" w="9818">
                  <a:moveTo>
                    <a:pt x="4618" y="1"/>
                  </a:moveTo>
                  <a:cubicBezTo>
                    <a:pt x="4319" y="1"/>
                    <a:pt x="4014" y="33"/>
                    <a:pt x="3710" y="100"/>
                  </a:cubicBezTo>
                  <a:cubicBezTo>
                    <a:pt x="1433" y="603"/>
                    <a:pt x="0" y="2864"/>
                    <a:pt x="522" y="5136"/>
                  </a:cubicBezTo>
                  <a:lnTo>
                    <a:pt x="1619" y="10112"/>
                  </a:lnTo>
                  <a:lnTo>
                    <a:pt x="9817" y="8304"/>
                  </a:lnTo>
                  <a:lnTo>
                    <a:pt x="8720" y="3327"/>
                  </a:lnTo>
                  <a:cubicBezTo>
                    <a:pt x="8298" y="1351"/>
                    <a:pt x="6556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57"/>
            <p:cNvSpPr/>
            <p:nvPr/>
          </p:nvSpPr>
          <p:spPr>
            <a:xfrm>
              <a:off x="6879850" y="4050088"/>
              <a:ext cx="357775" cy="758350"/>
            </a:xfrm>
            <a:custGeom>
              <a:rect b="b" l="l" r="r" t="t"/>
              <a:pathLst>
                <a:path extrusionOk="0" h="30334" w="14311">
                  <a:moveTo>
                    <a:pt x="4743" y="240"/>
                  </a:moveTo>
                  <a:cubicBezTo>
                    <a:pt x="6659" y="249"/>
                    <a:pt x="8311" y="1580"/>
                    <a:pt x="8735" y="3452"/>
                  </a:cubicBezTo>
                  <a:lnTo>
                    <a:pt x="13522" y="25147"/>
                  </a:lnTo>
                  <a:cubicBezTo>
                    <a:pt x="13985" y="27345"/>
                    <a:pt x="12591" y="29510"/>
                    <a:pt x="10397" y="29997"/>
                  </a:cubicBezTo>
                  <a:cubicBezTo>
                    <a:pt x="10100" y="30062"/>
                    <a:pt x="9804" y="30093"/>
                    <a:pt x="9512" y="30093"/>
                  </a:cubicBezTo>
                  <a:cubicBezTo>
                    <a:pt x="7642" y="30093"/>
                    <a:pt x="5957" y="28809"/>
                    <a:pt x="5523" y="26916"/>
                  </a:cubicBezTo>
                  <a:lnTo>
                    <a:pt x="736" y="5216"/>
                  </a:lnTo>
                  <a:cubicBezTo>
                    <a:pt x="176" y="2657"/>
                    <a:pt x="2121" y="240"/>
                    <a:pt x="4743" y="240"/>
                  </a:cubicBezTo>
                  <a:close/>
                  <a:moveTo>
                    <a:pt x="4734" y="1"/>
                  </a:moveTo>
                  <a:cubicBezTo>
                    <a:pt x="4427" y="1"/>
                    <a:pt x="4115" y="34"/>
                    <a:pt x="3802" y="103"/>
                  </a:cubicBezTo>
                  <a:cubicBezTo>
                    <a:pt x="1468" y="615"/>
                    <a:pt x="0" y="2935"/>
                    <a:pt x="537" y="5260"/>
                  </a:cubicBezTo>
                  <a:lnTo>
                    <a:pt x="5323" y="26960"/>
                  </a:lnTo>
                  <a:cubicBezTo>
                    <a:pt x="5762" y="28924"/>
                    <a:pt x="7505" y="30327"/>
                    <a:pt x="9523" y="30333"/>
                  </a:cubicBezTo>
                  <a:lnTo>
                    <a:pt x="9523" y="30333"/>
                  </a:lnTo>
                  <a:cubicBezTo>
                    <a:pt x="12270" y="30327"/>
                    <a:pt x="14311" y="27788"/>
                    <a:pt x="13721" y="25103"/>
                  </a:cubicBezTo>
                  <a:lnTo>
                    <a:pt x="8935" y="3408"/>
                  </a:lnTo>
                  <a:cubicBezTo>
                    <a:pt x="8504" y="1386"/>
                    <a:pt x="6718" y="1"/>
                    <a:pt x="4734" y="1"/>
                  </a:cubicBezTo>
                  <a:close/>
                  <a:moveTo>
                    <a:pt x="9523" y="30333"/>
                  </a:moveTo>
                  <a:cubicBezTo>
                    <a:pt x="9522" y="30333"/>
                    <a:pt x="9521" y="30333"/>
                    <a:pt x="9520" y="30333"/>
                  </a:cubicBezTo>
                  <a:lnTo>
                    <a:pt x="9525" y="30333"/>
                  </a:lnTo>
                  <a:cubicBezTo>
                    <a:pt x="9524" y="30333"/>
                    <a:pt x="9523" y="30333"/>
                    <a:pt x="9523" y="30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57"/>
            <p:cNvSpPr/>
            <p:nvPr/>
          </p:nvSpPr>
          <p:spPr>
            <a:xfrm>
              <a:off x="6922850" y="4257738"/>
              <a:ext cx="206100" cy="50100"/>
            </a:xfrm>
            <a:custGeom>
              <a:rect b="b" l="l" r="r" t="t"/>
              <a:pathLst>
                <a:path extrusionOk="0" h="2004" w="8244">
                  <a:moveTo>
                    <a:pt x="8199" y="1"/>
                  </a:moveTo>
                  <a:lnTo>
                    <a:pt x="1" y="1804"/>
                  </a:lnTo>
                  <a:lnTo>
                    <a:pt x="45" y="2004"/>
                  </a:lnTo>
                  <a:lnTo>
                    <a:pt x="8243" y="200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57"/>
            <p:cNvSpPr/>
            <p:nvPr/>
          </p:nvSpPr>
          <p:spPr>
            <a:xfrm>
              <a:off x="6985850" y="4543013"/>
              <a:ext cx="206100" cy="50225"/>
            </a:xfrm>
            <a:custGeom>
              <a:rect b="b" l="l" r="r" t="t"/>
              <a:pathLst>
                <a:path extrusionOk="0" h="2009" w="8244">
                  <a:moveTo>
                    <a:pt x="8199" y="0"/>
                  </a:moveTo>
                  <a:lnTo>
                    <a:pt x="1" y="1809"/>
                  </a:lnTo>
                  <a:lnTo>
                    <a:pt x="45" y="2008"/>
                  </a:lnTo>
                  <a:lnTo>
                    <a:pt x="8243" y="200"/>
                  </a:lnTo>
                  <a:lnTo>
                    <a:pt x="8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57"/>
            <p:cNvSpPr/>
            <p:nvPr/>
          </p:nvSpPr>
          <p:spPr>
            <a:xfrm>
              <a:off x="6946750" y="4321213"/>
              <a:ext cx="33050" cy="30025"/>
            </a:xfrm>
            <a:custGeom>
              <a:rect b="b" l="l" r="r" t="t"/>
              <a:pathLst>
                <a:path extrusionOk="0" h="1201" w="1322">
                  <a:moveTo>
                    <a:pt x="653" y="206"/>
                  </a:moveTo>
                  <a:cubicBezTo>
                    <a:pt x="839" y="206"/>
                    <a:pt x="1000" y="332"/>
                    <a:pt x="1039" y="518"/>
                  </a:cubicBezTo>
                  <a:cubicBezTo>
                    <a:pt x="1087" y="727"/>
                    <a:pt x="951" y="942"/>
                    <a:pt x="741" y="986"/>
                  </a:cubicBezTo>
                  <a:cubicBezTo>
                    <a:pt x="712" y="992"/>
                    <a:pt x="682" y="995"/>
                    <a:pt x="654" y="995"/>
                  </a:cubicBezTo>
                  <a:cubicBezTo>
                    <a:pt x="472" y="995"/>
                    <a:pt x="310" y="869"/>
                    <a:pt x="268" y="688"/>
                  </a:cubicBezTo>
                  <a:cubicBezTo>
                    <a:pt x="220" y="474"/>
                    <a:pt x="356" y="264"/>
                    <a:pt x="566" y="215"/>
                  </a:cubicBezTo>
                  <a:cubicBezTo>
                    <a:pt x="595" y="206"/>
                    <a:pt x="624" y="206"/>
                    <a:pt x="653" y="206"/>
                  </a:cubicBezTo>
                  <a:close/>
                  <a:moveTo>
                    <a:pt x="658" y="1"/>
                  </a:moveTo>
                  <a:cubicBezTo>
                    <a:pt x="615" y="1"/>
                    <a:pt x="571" y="6"/>
                    <a:pt x="527" y="16"/>
                  </a:cubicBezTo>
                  <a:cubicBezTo>
                    <a:pt x="205" y="89"/>
                    <a:pt x="0" y="406"/>
                    <a:pt x="73" y="732"/>
                  </a:cubicBezTo>
                  <a:cubicBezTo>
                    <a:pt x="132" y="1005"/>
                    <a:pt x="376" y="1200"/>
                    <a:pt x="653" y="1200"/>
                  </a:cubicBezTo>
                  <a:cubicBezTo>
                    <a:pt x="1039" y="1200"/>
                    <a:pt x="1321" y="844"/>
                    <a:pt x="1243" y="474"/>
                  </a:cubicBezTo>
                  <a:cubicBezTo>
                    <a:pt x="1180" y="192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57"/>
            <p:cNvSpPr/>
            <p:nvPr/>
          </p:nvSpPr>
          <p:spPr>
            <a:xfrm>
              <a:off x="6958075" y="4372763"/>
              <a:ext cx="32800" cy="30000"/>
            </a:xfrm>
            <a:custGeom>
              <a:rect b="b" l="l" r="r" t="t"/>
              <a:pathLst>
                <a:path extrusionOk="0" h="1200" w="1312">
                  <a:moveTo>
                    <a:pt x="633" y="204"/>
                  </a:moveTo>
                  <a:cubicBezTo>
                    <a:pt x="642" y="204"/>
                    <a:pt x="650" y="204"/>
                    <a:pt x="659" y="206"/>
                  </a:cubicBezTo>
                  <a:lnTo>
                    <a:pt x="654" y="206"/>
                  </a:lnTo>
                  <a:cubicBezTo>
                    <a:pt x="985" y="206"/>
                    <a:pt x="1170" y="591"/>
                    <a:pt x="961" y="849"/>
                  </a:cubicBezTo>
                  <a:cubicBezTo>
                    <a:pt x="880" y="949"/>
                    <a:pt x="768" y="995"/>
                    <a:pt x="657" y="995"/>
                  </a:cubicBezTo>
                  <a:cubicBezTo>
                    <a:pt x="482" y="995"/>
                    <a:pt x="311" y="880"/>
                    <a:pt x="269" y="683"/>
                  </a:cubicBezTo>
                  <a:cubicBezTo>
                    <a:pt x="220" y="469"/>
                    <a:pt x="356" y="259"/>
                    <a:pt x="571" y="210"/>
                  </a:cubicBezTo>
                  <a:cubicBezTo>
                    <a:pt x="592" y="207"/>
                    <a:pt x="612" y="204"/>
                    <a:pt x="633" y="204"/>
                  </a:cubicBezTo>
                  <a:close/>
                  <a:moveTo>
                    <a:pt x="659" y="1"/>
                  </a:moveTo>
                  <a:cubicBezTo>
                    <a:pt x="615" y="1"/>
                    <a:pt x="571" y="5"/>
                    <a:pt x="527" y="15"/>
                  </a:cubicBezTo>
                  <a:cubicBezTo>
                    <a:pt x="205" y="84"/>
                    <a:pt x="1" y="405"/>
                    <a:pt x="74" y="727"/>
                  </a:cubicBezTo>
                  <a:cubicBezTo>
                    <a:pt x="132" y="1000"/>
                    <a:pt x="376" y="1200"/>
                    <a:pt x="659" y="1200"/>
                  </a:cubicBezTo>
                  <a:cubicBezTo>
                    <a:pt x="703" y="1195"/>
                    <a:pt x="746" y="1190"/>
                    <a:pt x="785" y="1185"/>
                  </a:cubicBezTo>
                  <a:cubicBezTo>
                    <a:pt x="1107" y="1112"/>
                    <a:pt x="1312" y="790"/>
                    <a:pt x="1244" y="469"/>
                  </a:cubicBezTo>
                  <a:cubicBezTo>
                    <a:pt x="1180" y="191"/>
                    <a:pt x="932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57"/>
            <p:cNvSpPr/>
            <p:nvPr/>
          </p:nvSpPr>
          <p:spPr>
            <a:xfrm>
              <a:off x="6970150" y="4424088"/>
              <a:ext cx="34850" cy="29975"/>
            </a:xfrm>
            <a:custGeom>
              <a:rect b="b" l="l" r="r" t="t"/>
              <a:pathLst>
                <a:path extrusionOk="0" h="1199" w="1394">
                  <a:moveTo>
                    <a:pt x="629" y="205"/>
                  </a:moveTo>
                  <a:cubicBezTo>
                    <a:pt x="702" y="205"/>
                    <a:pt x="775" y="224"/>
                    <a:pt x="839" y="268"/>
                  </a:cubicBezTo>
                  <a:cubicBezTo>
                    <a:pt x="926" y="322"/>
                    <a:pt x="990" y="414"/>
                    <a:pt x="1009" y="517"/>
                  </a:cubicBezTo>
                  <a:cubicBezTo>
                    <a:pt x="1069" y="779"/>
                    <a:pt x="862" y="995"/>
                    <a:pt x="627" y="995"/>
                  </a:cubicBezTo>
                  <a:cubicBezTo>
                    <a:pt x="557" y="995"/>
                    <a:pt x="483" y="975"/>
                    <a:pt x="414" y="931"/>
                  </a:cubicBezTo>
                  <a:cubicBezTo>
                    <a:pt x="117" y="746"/>
                    <a:pt x="195" y="287"/>
                    <a:pt x="541" y="214"/>
                  </a:cubicBezTo>
                  <a:cubicBezTo>
                    <a:pt x="570" y="209"/>
                    <a:pt x="600" y="205"/>
                    <a:pt x="629" y="205"/>
                  </a:cubicBezTo>
                  <a:close/>
                  <a:moveTo>
                    <a:pt x="630" y="0"/>
                  </a:moveTo>
                  <a:cubicBezTo>
                    <a:pt x="587" y="0"/>
                    <a:pt x="542" y="5"/>
                    <a:pt x="497" y="15"/>
                  </a:cubicBezTo>
                  <a:cubicBezTo>
                    <a:pt x="200" y="83"/>
                    <a:pt x="0" y="361"/>
                    <a:pt x="34" y="663"/>
                  </a:cubicBezTo>
                  <a:cubicBezTo>
                    <a:pt x="68" y="965"/>
                    <a:pt x="322" y="1199"/>
                    <a:pt x="629" y="1199"/>
                  </a:cubicBezTo>
                  <a:cubicBezTo>
                    <a:pt x="668" y="1199"/>
                    <a:pt x="712" y="1194"/>
                    <a:pt x="756" y="1184"/>
                  </a:cubicBezTo>
                  <a:cubicBezTo>
                    <a:pt x="912" y="1150"/>
                    <a:pt x="1048" y="1058"/>
                    <a:pt x="1131" y="921"/>
                  </a:cubicBezTo>
                  <a:cubicBezTo>
                    <a:pt x="1394" y="512"/>
                    <a:pt x="1083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57"/>
            <p:cNvSpPr/>
            <p:nvPr/>
          </p:nvSpPr>
          <p:spPr>
            <a:xfrm>
              <a:off x="6980750" y="4475538"/>
              <a:ext cx="32800" cy="29950"/>
            </a:xfrm>
            <a:custGeom>
              <a:rect b="b" l="l" r="r" t="t"/>
              <a:pathLst>
                <a:path extrusionOk="0" h="1198" w="1312">
                  <a:moveTo>
                    <a:pt x="658" y="204"/>
                  </a:moveTo>
                  <a:cubicBezTo>
                    <a:pt x="868" y="204"/>
                    <a:pt x="1038" y="364"/>
                    <a:pt x="1053" y="574"/>
                  </a:cubicBezTo>
                  <a:cubicBezTo>
                    <a:pt x="1063" y="779"/>
                    <a:pt x="912" y="959"/>
                    <a:pt x="702" y="983"/>
                  </a:cubicBezTo>
                  <a:cubicBezTo>
                    <a:pt x="683" y="986"/>
                    <a:pt x="665" y="987"/>
                    <a:pt x="647" y="987"/>
                  </a:cubicBezTo>
                  <a:cubicBezTo>
                    <a:pt x="206" y="987"/>
                    <a:pt x="107" y="321"/>
                    <a:pt x="575" y="213"/>
                  </a:cubicBezTo>
                  <a:cubicBezTo>
                    <a:pt x="600" y="208"/>
                    <a:pt x="629" y="204"/>
                    <a:pt x="658" y="204"/>
                  </a:cubicBezTo>
                  <a:close/>
                  <a:moveTo>
                    <a:pt x="658" y="0"/>
                  </a:moveTo>
                  <a:cubicBezTo>
                    <a:pt x="616" y="0"/>
                    <a:pt x="574" y="4"/>
                    <a:pt x="532" y="13"/>
                  </a:cubicBezTo>
                  <a:cubicBezTo>
                    <a:pt x="205" y="87"/>
                    <a:pt x="0" y="403"/>
                    <a:pt x="73" y="730"/>
                  </a:cubicBezTo>
                  <a:cubicBezTo>
                    <a:pt x="132" y="1003"/>
                    <a:pt x="376" y="1198"/>
                    <a:pt x="658" y="1198"/>
                  </a:cubicBezTo>
                  <a:cubicBezTo>
                    <a:pt x="702" y="1198"/>
                    <a:pt x="746" y="1193"/>
                    <a:pt x="785" y="1183"/>
                  </a:cubicBezTo>
                  <a:cubicBezTo>
                    <a:pt x="1112" y="1110"/>
                    <a:pt x="1311" y="793"/>
                    <a:pt x="1243" y="472"/>
                  </a:cubicBezTo>
                  <a:cubicBezTo>
                    <a:pt x="1180" y="188"/>
                    <a:pt x="933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57"/>
            <p:cNvSpPr/>
            <p:nvPr/>
          </p:nvSpPr>
          <p:spPr>
            <a:xfrm>
              <a:off x="6988900" y="4526913"/>
              <a:ext cx="35975" cy="30000"/>
            </a:xfrm>
            <a:custGeom>
              <a:rect b="b" l="l" r="r" t="t"/>
              <a:pathLst>
                <a:path extrusionOk="0" h="1200" w="1439">
                  <a:moveTo>
                    <a:pt x="786" y="205"/>
                  </a:moveTo>
                  <a:cubicBezTo>
                    <a:pt x="859" y="205"/>
                    <a:pt x="932" y="225"/>
                    <a:pt x="995" y="264"/>
                  </a:cubicBezTo>
                  <a:cubicBezTo>
                    <a:pt x="1088" y="322"/>
                    <a:pt x="1146" y="410"/>
                    <a:pt x="1171" y="517"/>
                  </a:cubicBezTo>
                  <a:cubicBezTo>
                    <a:pt x="1219" y="727"/>
                    <a:pt x="1083" y="942"/>
                    <a:pt x="868" y="985"/>
                  </a:cubicBezTo>
                  <a:cubicBezTo>
                    <a:pt x="844" y="990"/>
                    <a:pt x="819" y="992"/>
                    <a:pt x="795" y="992"/>
                  </a:cubicBezTo>
                  <a:cubicBezTo>
                    <a:pt x="614" y="992"/>
                    <a:pt x="453" y="868"/>
                    <a:pt x="410" y="683"/>
                  </a:cubicBezTo>
                  <a:cubicBezTo>
                    <a:pt x="366" y="474"/>
                    <a:pt x="493" y="269"/>
                    <a:pt x="698" y="215"/>
                  </a:cubicBezTo>
                  <a:cubicBezTo>
                    <a:pt x="727" y="210"/>
                    <a:pt x="756" y="205"/>
                    <a:pt x="786" y="205"/>
                  </a:cubicBezTo>
                  <a:close/>
                  <a:moveTo>
                    <a:pt x="779" y="0"/>
                  </a:moveTo>
                  <a:cubicBezTo>
                    <a:pt x="610" y="0"/>
                    <a:pt x="439" y="71"/>
                    <a:pt x="318" y="225"/>
                  </a:cubicBezTo>
                  <a:cubicBezTo>
                    <a:pt x="1" y="620"/>
                    <a:pt x="279" y="1200"/>
                    <a:pt x="786" y="1200"/>
                  </a:cubicBezTo>
                  <a:cubicBezTo>
                    <a:pt x="829" y="1200"/>
                    <a:pt x="873" y="1195"/>
                    <a:pt x="912" y="1185"/>
                  </a:cubicBezTo>
                  <a:cubicBezTo>
                    <a:pt x="1234" y="1112"/>
                    <a:pt x="1439" y="795"/>
                    <a:pt x="1370" y="474"/>
                  </a:cubicBezTo>
                  <a:cubicBezTo>
                    <a:pt x="1305" y="173"/>
                    <a:pt x="1044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57"/>
            <p:cNvSpPr/>
            <p:nvPr/>
          </p:nvSpPr>
          <p:spPr>
            <a:xfrm>
              <a:off x="6990000" y="4310938"/>
              <a:ext cx="36350" cy="30050"/>
            </a:xfrm>
            <a:custGeom>
              <a:rect b="b" l="l" r="r" t="t"/>
              <a:pathLst>
                <a:path extrusionOk="0" h="1202" w="1454">
                  <a:moveTo>
                    <a:pt x="785" y="207"/>
                  </a:moveTo>
                  <a:cubicBezTo>
                    <a:pt x="971" y="207"/>
                    <a:pt x="1132" y="334"/>
                    <a:pt x="1171" y="519"/>
                  </a:cubicBezTo>
                  <a:cubicBezTo>
                    <a:pt x="1227" y="781"/>
                    <a:pt x="1018" y="997"/>
                    <a:pt x="784" y="997"/>
                  </a:cubicBezTo>
                  <a:cubicBezTo>
                    <a:pt x="713" y="997"/>
                    <a:pt x="640" y="978"/>
                    <a:pt x="571" y="934"/>
                  </a:cubicBezTo>
                  <a:cubicBezTo>
                    <a:pt x="274" y="743"/>
                    <a:pt x="357" y="290"/>
                    <a:pt x="703" y="217"/>
                  </a:cubicBezTo>
                  <a:cubicBezTo>
                    <a:pt x="727" y="207"/>
                    <a:pt x="756" y="207"/>
                    <a:pt x="785" y="207"/>
                  </a:cubicBezTo>
                  <a:close/>
                  <a:moveTo>
                    <a:pt x="782" y="0"/>
                  </a:moveTo>
                  <a:cubicBezTo>
                    <a:pt x="612" y="0"/>
                    <a:pt x="440" y="72"/>
                    <a:pt x="318" y="227"/>
                  </a:cubicBezTo>
                  <a:cubicBezTo>
                    <a:pt x="1" y="617"/>
                    <a:pt x="283" y="1202"/>
                    <a:pt x="785" y="1202"/>
                  </a:cubicBezTo>
                  <a:cubicBezTo>
                    <a:pt x="1166" y="1197"/>
                    <a:pt x="1453" y="846"/>
                    <a:pt x="1370" y="470"/>
                  </a:cubicBezTo>
                  <a:cubicBezTo>
                    <a:pt x="1305" y="171"/>
                    <a:pt x="1046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57"/>
            <p:cNvSpPr/>
            <p:nvPr/>
          </p:nvSpPr>
          <p:spPr>
            <a:xfrm>
              <a:off x="7001450" y="4362438"/>
              <a:ext cx="36225" cy="29975"/>
            </a:xfrm>
            <a:custGeom>
              <a:rect b="b" l="l" r="r" t="t"/>
              <a:pathLst>
                <a:path extrusionOk="0" h="1199" w="1449">
                  <a:moveTo>
                    <a:pt x="781" y="204"/>
                  </a:moveTo>
                  <a:cubicBezTo>
                    <a:pt x="966" y="204"/>
                    <a:pt x="1127" y="331"/>
                    <a:pt x="1166" y="511"/>
                  </a:cubicBezTo>
                  <a:cubicBezTo>
                    <a:pt x="1222" y="777"/>
                    <a:pt x="1013" y="994"/>
                    <a:pt x="779" y="994"/>
                  </a:cubicBezTo>
                  <a:cubicBezTo>
                    <a:pt x="708" y="994"/>
                    <a:pt x="635" y="975"/>
                    <a:pt x="566" y="930"/>
                  </a:cubicBezTo>
                  <a:cubicBezTo>
                    <a:pt x="274" y="740"/>
                    <a:pt x="352" y="287"/>
                    <a:pt x="693" y="214"/>
                  </a:cubicBezTo>
                  <a:cubicBezTo>
                    <a:pt x="722" y="209"/>
                    <a:pt x="752" y="204"/>
                    <a:pt x="781" y="204"/>
                  </a:cubicBezTo>
                  <a:close/>
                  <a:moveTo>
                    <a:pt x="779" y="1"/>
                  </a:moveTo>
                  <a:cubicBezTo>
                    <a:pt x="611" y="1"/>
                    <a:pt x="440" y="71"/>
                    <a:pt x="318" y="224"/>
                  </a:cubicBezTo>
                  <a:cubicBezTo>
                    <a:pt x="1" y="614"/>
                    <a:pt x="279" y="1194"/>
                    <a:pt x="781" y="1199"/>
                  </a:cubicBezTo>
                  <a:cubicBezTo>
                    <a:pt x="1161" y="1194"/>
                    <a:pt x="1449" y="843"/>
                    <a:pt x="1366" y="467"/>
                  </a:cubicBezTo>
                  <a:cubicBezTo>
                    <a:pt x="1300" y="171"/>
                    <a:pt x="1042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57"/>
            <p:cNvSpPr/>
            <p:nvPr/>
          </p:nvSpPr>
          <p:spPr>
            <a:xfrm>
              <a:off x="7016575" y="4413863"/>
              <a:ext cx="32425" cy="29975"/>
            </a:xfrm>
            <a:custGeom>
              <a:rect b="b" l="l" r="r" t="t"/>
              <a:pathLst>
                <a:path extrusionOk="0" h="1199" w="1297">
                  <a:moveTo>
                    <a:pt x="629" y="204"/>
                  </a:moveTo>
                  <a:cubicBezTo>
                    <a:pt x="814" y="204"/>
                    <a:pt x="975" y="336"/>
                    <a:pt x="1014" y="516"/>
                  </a:cubicBezTo>
                  <a:cubicBezTo>
                    <a:pt x="1074" y="778"/>
                    <a:pt x="864" y="994"/>
                    <a:pt x="628" y="994"/>
                  </a:cubicBezTo>
                  <a:cubicBezTo>
                    <a:pt x="557" y="994"/>
                    <a:pt x="484" y="975"/>
                    <a:pt x="415" y="930"/>
                  </a:cubicBezTo>
                  <a:cubicBezTo>
                    <a:pt x="117" y="740"/>
                    <a:pt x="200" y="287"/>
                    <a:pt x="546" y="214"/>
                  </a:cubicBezTo>
                  <a:cubicBezTo>
                    <a:pt x="571" y="209"/>
                    <a:pt x="600" y="204"/>
                    <a:pt x="629" y="204"/>
                  </a:cubicBezTo>
                  <a:close/>
                  <a:moveTo>
                    <a:pt x="627" y="1"/>
                  </a:moveTo>
                  <a:cubicBezTo>
                    <a:pt x="586" y="1"/>
                    <a:pt x="544" y="5"/>
                    <a:pt x="502" y="14"/>
                  </a:cubicBezTo>
                  <a:cubicBezTo>
                    <a:pt x="205" y="82"/>
                    <a:pt x="0" y="360"/>
                    <a:pt x="34" y="662"/>
                  </a:cubicBezTo>
                  <a:cubicBezTo>
                    <a:pt x="69" y="969"/>
                    <a:pt x="327" y="1199"/>
                    <a:pt x="629" y="1199"/>
                  </a:cubicBezTo>
                  <a:cubicBezTo>
                    <a:pt x="1014" y="1199"/>
                    <a:pt x="1297" y="843"/>
                    <a:pt x="1214" y="472"/>
                  </a:cubicBezTo>
                  <a:cubicBezTo>
                    <a:pt x="1155" y="192"/>
                    <a:pt x="90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57"/>
            <p:cNvSpPr/>
            <p:nvPr/>
          </p:nvSpPr>
          <p:spPr>
            <a:xfrm>
              <a:off x="7028025" y="4465263"/>
              <a:ext cx="32075" cy="30000"/>
            </a:xfrm>
            <a:custGeom>
              <a:rect b="b" l="l" r="r" t="t"/>
              <a:pathLst>
                <a:path extrusionOk="0" h="1200" w="1283">
                  <a:moveTo>
                    <a:pt x="624" y="205"/>
                  </a:moveTo>
                  <a:cubicBezTo>
                    <a:pt x="810" y="205"/>
                    <a:pt x="970" y="332"/>
                    <a:pt x="1009" y="517"/>
                  </a:cubicBezTo>
                  <a:cubicBezTo>
                    <a:pt x="1034" y="615"/>
                    <a:pt x="1014" y="722"/>
                    <a:pt x="961" y="810"/>
                  </a:cubicBezTo>
                  <a:cubicBezTo>
                    <a:pt x="902" y="897"/>
                    <a:pt x="814" y="961"/>
                    <a:pt x="707" y="985"/>
                  </a:cubicBezTo>
                  <a:cubicBezTo>
                    <a:pt x="678" y="992"/>
                    <a:pt x="649" y="995"/>
                    <a:pt x="621" y="995"/>
                  </a:cubicBezTo>
                  <a:cubicBezTo>
                    <a:pt x="548" y="995"/>
                    <a:pt x="478" y="973"/>
                    <a:pt x="415" y="931"/>
                  </a:cubicBezTo>
                  <a:cubicBezTo>
                    <a:pt x="117" y="741"/>
                    <a:pt x="195" y="293"/>
                    <a:pt x="542" y="215"/>
                  </a:cubicBezTo>
                  <a:cubicBezTo>
                    <a:pt x="566" y="210"/>
                    <a:pt x="595" y="205"/>
                    <a:pt x="624" y="205"/>
                  </a:cubicBezTo>
                  <a:close/>
                  <a:moveTo>
                    <a:pt x="629" y="0"/>
                  </a:moveTo>
                  <a:cubicBezTo>
                    <a:pt x="586" y="0"/>
                    <a:pt x="542" y="5"/>
                    <a:pt x="498" y="15"/>
                  </a:cubicBezTo>
                  <a:cubicBezTo>
                    <a:pt x="200" y="83"/>
                    <a:pt x="0" y="361"/>
                    <a:pt x="35" y="663"/>
                  </a:cubicBezTo>
                  <a:cubicBezTo>
                    <a:pt x="64" y="965"/>
                    <a:pt x="322" y="1195"/>
                    <a:pt x="624" y="1199"/>
                  </a:cubicBezTo>
                  <a:cubicBezTo>
                    <a:pt x="668" y="1199"/>
                    <a:pt x="712" y="1195"/>
                    <a:pt x="756" y="1185"/>
                  </a:cubicBezTo>
                  <a:cubicBezTo>
                    <a:pt x="1078" y="1112"/>
                    <a:pt x="1282" y="795"/>
                    <a:pt x="1214" y="468"/>
                  </a:cubicBezTo>
                  <a:cubicBezTo>
                    <a:pt x="1151" y="191"/>
                    <a:pt x="90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57"/>
            <p:cNvSpPr/>
            <p:nvPr/>
          </p:nvSpPr>
          <p:spPr>
            <a:xfrm>
              <a:off x="7038075" y="4516488"/>
              <a:ext cx="37500" cy="30200"/>
            </a:xfrm>
            <a:custGeom>
              <a:rect b="b" l="l" r="r" t="t"/>
              <a:pathLst>
                <a:path extrusionOk="0" h="1208" w="1500">
                  <a:moveTo>
                    <a:pt x="681" y="213"/>
                  </a:moveTo>
                  <a:lnTo>
                    <a:pt x="676" y="218"/>
                  </a:lnTo>
                  <a:cubicBezTo>
                    <a:pt x="861" y="218"/>
                    <a:pt x="1022" y="345"/>
                    <a:pt x="1061" y="525"/>
                  </a:cubicBezTo>
                  <a:cubicBezTo>
                    <a:pt x="1105" y="739"/>
                    <a:pt x="973" y="949"/>
                    <a:pt x="759" y="998"/>
                  </a:cubicBezTo>
                  <a:cubicBezTo>
                    <a:pt x="731" y="1003"/>
                    <a:pt x="705" y="1006"/>
                    <a:pt x="678" y="1006"/>
                  </a:cubicBezTo>
                  <a:cubicBezTo>
                    <a:pt x="494" y="1006"/>
                    <a:pt x="329" y="878"/>
                    <a:pt x="291" y="691"/>
                  </a:cubicBezTo>
                  <a:cubicBezTo>
                    <a:pt x="242" y="476"/>
                    <a:pt x="378" y="267"/>
                    <a:pt x="593" y="223"/>
                  </a:cubicBezTo>
                  <a:cubicBezTo>
                    <a:pt x="622" y="218"/>
                    <a:pt x="651" y="213"/>
                    <a:pt x="681" y="213"/>
                  </a:cubicBezTo>
                  <a:close/>
                  <a:moveTo>
                    <a:pt x="682" y="0"/>
                  </a:moveTo>
                  <a:cubicBezTo>
                    <a:pt x="327" y="0"/>
                    <a:pt x="1" y="325"/>
                    <a:pt x="91" y="735"/>
                  </a:cubicBezTo>
                  <a:cubicBezTo>
                    <a:pt x="154" y="1012"/>
                    <a:pt x="398" y="1207"/>
                    <a:pt x="681" y="1207"/>
                  </a:cubicBezTo>
                  <a:cubicBezTo>
                    <a:pt x="1246" y="1207"/>
                    <a:pt x="1499" y="491"/>
                    <a:pt x="1056" y="135"/>
                  </a:cubicBezTo>
                  <a:cubicBezTo>
                    <a:pt x="939" y="42"/>
                    <a:pt x="809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57"/>
            <p:cNvSpPr/>
            <p:nvPr/>
          </p:nvSpPr>
          <p:spPr>
            <a:xfrm>
              <a:off x="7040450" y="4300738"/>
              <a:ext cx="32075" cy="30025"/>
            </a:xfrm>
            <a:custGeom>
              <a:rect b="b" l="l" r="r" t="t"/>
              <a:pathLst>
                <a:path extrusionOk="0" h="1201" w="1283">
                  <a:moveTo>
                    <a:pt x="625" y="206"/>
                  </a:moveTo>
                  <a:cubicBezTo>
                    <a:pt x="1097" y="206"/>
                    <a:pt x="1170" y="883"/>
                    <a:pt x="712" y="986"/>
                  </a:cubicBezTo>
                  <a:cubicBezTo>
                    <a:pt x="685" y="991"/>
                    <a:pt x="657" y="994"/>
                    <a:pt x="630" y="994"/>
                  </a:cubicBezTo>
                  <a:cubicBezTo>
                    <a:pt x="446" y="994"/>
                    <a:pt x="282" y="870"/>
                    <a:pt x="239" y="684"/>
                  </a:cubicBezTo>
                  <a:cubicBezTo>
                    <a:pt x="191" y="469"/>
                    <a:pt x="327" y="259"/>
                    <a:pt x="542" y="216"/>
                  </a:cubicBezTo>
                  <a:cubicBezTo>
                    <a:pt x="566" y="206"/>
                    <a:pt x="595" y="206"/>
                    <a:pt x="625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2" y="6"/>
                    <a:pt x="498" y="16"/>
                  </a:cubicBezTo>
                  <a:cubicBezTo>
                    <a:pt x="200" y="79"/>
                    <a:pt x="1" y="362"/>
                    <a:pt x="35" y="664"/>
                  </a:cubicBezTo>
                  <a:cubicBezTo>
                    <a:pt x="64" y="966"/>
                    <a:pt x="322" y="1195"/>
                    <a:pt x="625" y="1200"/>
                  </a:cubicBezTo>
                  <a:cubicBezTo>
                    <a:pt x="668" y="1200"/>
                    <a:pt x="712" y="1195"/>
                    <a:pt x="756" y="1186"/>
                  </a:cubicBezTo>
                  <a:cubicBezTo>
                    <a:pt x="1078" y="1112"/>
                    <a:pt x="1283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57"/>
            <p:cNvSpPr/>
            <p:nvPr/>
          </p:nvSpPr>
          <p:spPr>
            <a:xfrm>
              <a:off x="7051300" y="4352563"/>
              <a:ext cx="32550" cy="29500"/>
            </a:xfrm>
            <a:custGeom>
              <a:rect b="b" l="l" r="r" t="t"/>
              <a:pathLst>
                <a:path extrusionOk="0" h="1180" w="1302">
                  <a:moveTo>
                    <a:pt x="649" y="190"/>
                  </a:moveTo>
                  <a:cubicBezTo>
                    <a:pt x="834" y="190"/>
                    <a:pt x="990" y="317"/>
                    <a:pt x="1029" y="497"/>
                  </a:cubicBezTo>
                  <a:cubicBezTo>
                    <a:pt x="1087" y="751"/>
                    <a:pt x="893" y="976"/>
                    <a:pt x="647" y="976"/>
                  </a:cubicBezTo>
                  <a:cubicBezTo>
                    <a:pt x="623" y="976"/>
                    <a:pt x="600" y="974"/>
                    <a:pt x="576" y="970"/>
                  </a:cubicBezTo>
                  <a:cubicBezTo>
                    <a:pt x="303" y="921"/>
                    <a:pt x="161" y="609"/>
                    <a:pt x="312" y="370"/>
                  </a:cubicBezTo>
                  <a:cubicBezTo>
                    <a:pt x="371" y="282"/>
                    <a:pt x="459" y="219"/>
                    <a:pt x="561" y="200"/>
                  </a:cubicBezTo>
                  <a:cubicBezTo>
                    <a:pt x="590" y="190"/>
                    <a:pt x="619" y="190"/>
                    <a:pt x="649" y="190"/>
                  </a:cubicBezTo>
                  <a:close/>
                  <a:moveTo>
                    <a:pt x="649" y="1"/>
                  </a:moveTo>
                  <a:cubicBezTo>
                    <a:pt x="607" y="1"/>
                    <a:pt x="565" y="5"/>
                    <a:pt x="522" y="14"/>
                  </a:cubicBezTo>
                  <a:cubicBezTo>
                    <a:pt x="205" y="83"/>
                    <a:pt x="0" y="395"/>
                    <a:pt x="59" y="711"/>
                  </a:cubicBezTo>
                  <a:cubicBezTo>
                    <a:pt x="122" y="984"/>
                    <a:pt x="366" y="1179"/>
                    <a:pt x="649" y="1179"/>
                  </a:cubicBezTo>
                  <a:cubicBezTo>
                    <a:pt x="693" y="1179"/>
                    <a:pt x="732" y="1174"/>
                    <a:pt x="775" y="1170"/>
                  </a:cubicBezTo>
                  <a:cubicBezTo>
                    <a:pt x="1097" y="1096"/>
                    <a:pt x="1302" y="775"/>
                    <a:pt x="1234" y="453"/>
                  </a:cubicBezTo>
                  <a:cubicBezTo>
                    <a:pt x="1162" y="183"/>
                    <a:pt x="91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57"/>
            <p:cNvSpPr/>
            <p:nvPr/>
          </p:nvSpPr>
          <p:spPr>
            <a:xfrm>
              <a:off x="7063125" y="4403588"/>
              <a:ext cx="32200" cy="30025"/>
            </a:xfrm>
            <a:custGeom>
              <a:rect b="b" l="l" r="r" t="t"/>
              <a:pathLst>
                <a:path extrusionOk="0" h="1201" w="1288">
                  <a:moveTo>
                    <a:pt x="639" y="206"/>
                  </a:moveTo>
                  <a:cubicBezTo>
                    <a:pt x="820" y="206"/>
                    <a:pt x="976" y="336"/>
                    <a:pt x="1014" y="513"/>
                  </a:cubicBezTo>
                  <a:cubicBezTo>
                    <a:pt x="1063" y="727"/>
                    <a:pt x="926" y="942"/>
                    <a:pt x="712" y="986"/>
                  </a:cubicBezTo>
                  <a:cubicBezTo>
                    <a:pt x="683" y="992"/>
                    <a:pt x="654" y="996"/>
                    <a:pt x="625" y="996"/>
                  </a:cubicBezTo>
                  <a:cubicBezTo>
                    <a:pt x="551" y="996"/>
                    <a:pt x="478" y="974"/>
                    <a:pt x="415" y="932"/>
                  </a:cubicBezTo>
                  <a:cubicBezTo>
                    <a:pt x="117" y="742"/>
                    <a:pt x="200" y="289"/>
                    <a:pt x="541" y="215"/>
                  </a:cubicBezTo>
                  <a:cubicBezTo>
                    <a:pt x="571" y="206"/>
                    <a:pt x="595" y="206"/>
                    <a:pt x="624" y="206"/>
                  </a:cubicBezTo>
                  <a:lnTo>
                    <a:pt x="629" y="206"/>
                  </a:lnTo>
                  <a:cubicBezTo>
                    <a:pt x="632" y="206"/>
                    <a:pt x="636" y="206"/>
                    <a:pt x="639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1" y="6"/>
                    <a:pt x="497" y="16"/>
                  </a:cubicBezTo>
                  <a:cubicBezTo>
                    <a:pt x="200" y="79"/>
                    <a:pt x="0" y="362"/>
                    <a:pt x="34" y="664"/>
                  </a:cubicBezTo>
                  <a:cubicBezTo>
                    <a:pt x="64" y="966"/>
                    <a:pt x="322" y="1195"/>
                    <a:pt x="624" y="1200"/>
                  </a:cubicBezTo>
                  <a:cubicBezTo>
                    <a:pt x="668" y="1200"/>
                    <a:pt x="712" y="1195"/>
                    <a:pt x="756" y="1185"/>
                  </a:cubicBezTo>
                  <a:cubicBezTo>
                    <a:pt x="1077" y="1112"/>
                    <a:pt x="1287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57"/>
            <p:cNvSpPr/>
            <p:nvPr/>
          </p:nvSpPr>
          <p:spPr>
            <a:xfrm>
              <a:off x="7071050" y="4455038"/>
              <a:ext cx="35475" cy="30000"/>
            </a:xfrm>
            <a:custGeom>
              <a:rect b="b" l="l" r="r" t="t"/>
              <a:pathLst>
                <a:path extrusionOk="0" h="1200" w="1419">
                  <a:moveTo>
                    <a:pt x="763" y="205"/>
                  </a:moveTo>
                  <a:lnTo>
                    <a:pt x="763" y="205"/>
                  </a:lnTo>
                  <a:cubicBezTo>
                    <a:pt x="947" y="206"/>
                    <a:pt x="1107" y="332"/>
                    <a:pt x="1146" y="512"/>
                  </a:cubicBezTo>
                  <a:cubicBezTo>
                    <a:pt x="1185" y="721"/>
                    <a:pt x="1053" y="926"/>
                    <a:pt x="843" y="975"/>
                  </a:cubicBezTo>
                  <a:cubicBezTo>
                    <a:pt x="815" y="981"/>
                    <a:pt x="788" y="983"/>
                    <a:pt x="760" y="983"/>
                  </a:cubicBezTo>
                  <a:cubicBezTo>
                    <a:pt x="582" y="983"/>
                    <a:pt x="422" y="864"/>
                    <a:pt x="375" y="682"/>
                  </a:cubicBezTo>
                  <a:cubicBezTo>
                    <a:pt x="327" y="468"/>
                    <a:pt x="463" y="258"/>
                    <a:pt x="678" y="214"/>
                  </a:cubicBezTo>
                  <a:cubicBezTo>
                    <a:pt x="706" y="210"/>
                    <a:pt x="735" y="205"/>
                    <a:pt x="763" y="205"/>
                  </a:cubicBezTo>
                  <a:close/>
                  <a:moveTo>
                    <a:pt x="761" y="1"/>
                  </a:moveTo>
                  <a:cubicBezTo>
                    <a:pt x="572" y="1"/>
                    <a:pt x="381" y="87"/>
                    <a:pt x="258" y="273"/>
                  </a:cubicBezTo>
                  <a:cubicBezTo>
                    <a:pt x="0" y="673"/>
                    <a:pt x="288" y="1199"/>
                    <a:pt x="765" y="1199"/>
                  </a:cubicBezTo>
                  <a:cubicBezTo>
                    <a:pt x="809" y="1199"/>
                    <a:pt x="853" y="1194"/>
                    <a:pt x="892" y="1184"/>
                  </a:cubicBezTo>
                  <a:cubicBezTo>
                    <a:pt x="1219" y="1111"/>
                    <a:pt x="1418" y="790"/>
                    <a:pt x="1350" y="468"/>
                  </a:cubicBezTo>
                  <a:cubicBezTo>
                    <a:pt x="1282" y="168"/>
                    <a:pt x="1023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57"/>
            <p:cNvSpPr/>
            <p:nvPr/>
          </p:nvSpPr>
          <p:spPr>
            <a:xfrm>
              <a:off x="7085775" y="4506438"/>
              <a:ext cx="32200" cy="30000"/>
            </a:xfrm>
            <a:custGeom>
              <a:rect b="b" l="l" r="r" t="t"/>
              <a:pathLst>
                <a:path extrusionOk="0" h="1200" w="1288">
                  <a:moveTo>
                    <a:pt x="630" y="206"/>
                  </a:moveTo>
                  <a:cubicBezTo>
                    <a:pt x="815" y="206"/>
                    <a:pt x="976" y="332"/>
                    <a:pt x="1015" y="513"/>
                  </a:cubicBezTo>
                  <a:cubicBezTo>
                    <a:pt x="1071" y="779"/>
                    <a:pt x="862" y="996"/>
                    <a:pt x="628" y="996"/>
                  </a:cubicBezTo>
                  <a:cubicBezTo>
                    <a:pt x="557" y="996"/>
                    <a:pt x="484" y="976"/>
                    <a:pt x="415" y="932"/>
                  </a:cubicBezTo>
                  <a:cubicBezTo>
                    <a:pt x="123" y="742"/>
                    <a:pt x="201" y="293"/>
                    <a:pt x="542" y="215"/>
                  </a:cubicBezTo>
                  <a:cubicBezTo>
                    <a:pt x="571" y="206"/>
                    <a:pt x="600" y="206"/>
                    <a:pt x="630" y="206"/>
                  </a:cubicBezTo>
                  <a:close/>
                  <a:moveTo>
                    <a:pt x="631" y="1"/>
                  </a:moveTo>
                  <a:cubicBezTo>
                    <a:pt x="587" y="1"/>
                    <a:pt x="543" y="6"/>
                    <a:pt x="498" y="16"/>
                  </a:cubicBezTo>
                  <a:cubicBezTo>
                    <a:pt x="201" y="84"/>
                    <a:pt x="1" y="362"/>
                    <a:pt x="35" y="664"/>
                  </a:cubicBezTo>
                  <a:cubicBezTo>
                    <a:pt x="69" y="966"/>
                    <a:pt x="323" y="1200"/>
                    <a:pt x="630" y="1200"/>
                  </a:cubicBezTo>
                  <a:cubicBezTo>
                    <a:pt x="674" y="1200"/>
                    <a:pt x="717" y="1195"/>
                    <a:pt x="756" y="1185"/>
                  </a:cubicBezTo>
                  <a:cubicBezTo>
                    <a:pt x="1083" y="1112"/>
                    <a:pt x="1288" y="795"/>
                    <a:pt x="1215" y="469"/>
                  </a:cubicBezTo>
                  <a:cubicBezTo>
                    <a:pt x="1151" y="191"/>
                    <a:pt x="90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57"/>
            <p:cNvSpPr/>
            <p:nvPr/>
          </p:nvSpPr>
          <p:spPr>
            <a:xfrm>
              <a:off x="7086625" y="4291138"/>
              <a:ext cx="32325" cy="29375"/>
            </a:xfrm>
            <a:custGeom>
              <a:rect b="b" l="l" r="r" t="t"/>
              <a:pathLst>
                <a:path extrusionOk="0" h="1175" w="1293">
                  <a:moveTo>
                    <a:pt x="640" y="176"/>
                  </a:moveTo>
                  <a:lnTo>
                    <a:pt x="640" y="180"/>
                  </a:lnTo>
                  <a:cubicBezTo>
                    <a:pt x="1112" y="180"/>
                    <a:pt x="1185" y="858"/>
                    <a:pt x="722" y="960"/>
                  </a:cubicBezTo>
                  <a:cubicBezTo>
                    <a:pt x="693" y="967"/>
                    <a:pt x="664" y="970"/>
                    <a:pt x="635" y="970"/>
                  </a:cubicBezTo>
                  <a:cubicBezTo>
                    <a:pt x="454" y="970"/>
                    <a:pt x="292" y="843"/>
                    <a:pt x="254" y="658"/>
                  </a:cubicBezTo>
                  <a:cubicBezTo>
                    <a:pt x="206" y="444"/>
                    <a:pt x="342" y="234"/>
                    <a:pt x="552" y="185"/>
                  </a:cubicBezTo>
                  <a:cubicBezTo>
                    <a:pt x="581" y="180"/>
                    <a:pt x="610" y="176"/>
                    <a:pt x="640" y="176"/>
                  </a:cubicBezTo>
                  <a:close/>
                  <a:moveTo>
                    <a:pt x="646" y="1"/>
                  </a:moveTo>
                  <a:cubicBezTo>
                    <a:pt x="603" y="1"/>
                    <a:pt x="560" y="5"/>
                    <a:pt x="518" y="15"/>
                  </a:cubicBezTo>
                  <a:cubicBezTo>
                    <a:pt x="206" y="83"/>
                    <a:pt x="1" y="385"/>
                    <a:pt x="55" y="702"/>
                  </a:cubicBezTo>
                  <a:cubicBezTo>
                    <a:pt x="89" y="858"/>
                    <a:pt x="181" y="990"/>
                    <a:pt x="318" y="1077"/>
                  </a:cubicBezTo>
                  <a:cubicBezTo>
                    <a:pt x="410" y="1141"/>
                    <a:pt x="523" y="1170"/>
                    <a:pt x="640" y="1175"/>
                  </a:cubicBezTo>
                  <a:cubicBezTo>
                    <a:pt x="683" y="1170"/>
                    <a:pt x="722" y="1165"/>
                    <a:pt x="766" y="1155"/>
                  </a:cubicBezTo>
                  <a:cubicBezTo>
                    <a:pt x="1088" y="1082"/>
                    <a:pt x="1293" y="765"/>
                    <a:pt x="1224" y="444"/>
                  </a:cubicBezTo>
                  <a:cubicBezTo>
                    <a:pt x="1149" y="175"/>
                    <a:pt x="90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57"/>
            <p:cNvSpPr/>
            <p:nvPr/>
          </p:nvSpPr>
          <p:spPr>
            <a:xfrm>
              <a:off x="7094425" y="4341863"/>
              <a:ext cx="35000" cy="29950"/>
            </a:xfrm>
            <a:custGeom>
              <a:rect b="b" l="l" r="r" t="t"/>
              <a:pathLst>
                <a:path extrusionOk="0" h="1198" w="1400">
                  <a:moveTo>
                    <a:pt x="781" y="203"/>
                  </a:moveTo>
                  <a:cubicBezTo>
                    <a:pt x="966" y="203"/>
                    <a:pt x="1127" y="335"/>
                    <a:pt x="1166" y="515"/>
                  </a:cubicBezTo>
                  <a:cubicBezTo>
                    <a:pt x="1190" y="618"/>
                    <a:pt x="1171" y="725"/>
                    <a:pt x="1112" y="813"/>
                  </a:cubicBezTo>
                  <a:cubicBezTo>
                    <a:pt x="1035" y="935"/>
                    <a:pt x="908" y="996"/>
                    <a:pt x="781" y="996"/>
                  </a:cubicBezTo>
                  <a:cubicBezTo>
                    <a:pt x="659" y="996"/>
                    <a:pt x="535" y="940"/>
                    <a:pt x="454" y="827"/>
                  </a:cubicBezTo>
                  <a:cubicBezTo>
                    <a:pt x="293" y="598"/>
                    <a:pt x="420" y="277"/>
                    <a:pt x="693" y="213"/>
                  </a:cubicBezTo>
                  <a:cubicBezTo>
                    <a:pt x="722" y="208"/>
                    <a:pt x="752" y="203"/>
                    <a:pt x="781" y="203"/>
                  </a:cubicBezTo>
                  <a:close/>
                  <a:moveTo>
                    <a:pt x="777" y="0"/>
                  </a:moveTo>
                  <a:cubicBezTo>
                    <a:pt x="608" y="0"/>
                    <a:pt x="437" y="71"/>
                    <a:pt x="313" y="223"/>
                  </a:cubicBezTo>
                  <a:cubicBezTo>
                    <a:pt x="1" y="618"/>
                    <a:pt x="279" y="1198"/>
                    <a:pt x="781" y="1198"/>
                  </a:cubicBezTo>
                  <a:cubicBezTo>
                    <a:pt x="825" y="1198"/>
                    <a:pt x="869" y="1193"/>
                    <a:pt x="908" y="1183"/>
                  </a:cubicBezTo>
                  <a:cubicBezTo>
                    <a:pt x="1064" y="1149"/>
                    <a:pt x="1200" y="1056"/>
                    <a:pt x="1288" y="920"/>
                  </a:cubicBezTo>
                  <a:cubicBezTo>
                    <a:pt x="1371" y="788"/>
                    <a:pt x="1400" y="628"/>
                    <a:pt x="1366" y="472"/>
                  </a:cubicBezTo>
                  <a:cubicBezTo>
                    <a:pt x="1300" y="172"/>
                    <a:pt x="1041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57"/>
            <p:cNvSpPr/>
            <p:nvPr/>
          </p:nvSpPr>
          <p:spPr>
            <a:xfrm>
              <a:off x="7105775" y="4393363"/>
              <a:ext cx="36200" cy="30000"/>
            </a:xfrm>
            <a:custGeom>
              <a:rect b="b" l="l" r="r" t="t"/>
              <a:pathLst>
                <a:path extrusionOk="0" h="1200" w="1448">
                  <a:moveTo>
                    <a:pt x="757" y="203"/>
                  </a:moveTo>
                  <a:cubicBezTo>
                    <a:pt x="764" y="203"/>
                    <a:pt x="772" y="204"/>
                    <a:pt x="780" y="205"/>
                  </a:cubicBezTo>
                  <a:cubicBezTo>
                    <a:pt x="783" y="205"/>
                    <a:pt x="786" y="205"/>
                    <a:pt x="789" y="205"/>
                  </a:cubicBezTo>
                  <a:cubicBezTo>
                    <a:pt x="995" y="205"/>
                    <a:pt x="1161" y="369"/>
                    <a:pt x="1175" y="571"/>
                  </a:cubicBezTo>
                  <a:cubicBezTo>
                    <a:pt x="1185" y="780"/>
                    <a:pt x="1034" y="961"/>
                    <a:pt x="824" y="985"/>
                  </a:cubicBezTo>
                  <a:cubicBezTo>
                    <a:pt x="806" y="987"/>
                    <a:pt x="789" y="988"/>
                    <a:pt x="773" y="988"/>
                  </a:cubicBezTo>
                  <a:cubicBezTo>
                    <a:pt x="328" y="988"/>
                    <a:pt x="227" y="318"/>
                    <a:pt x="692" y="215"/>
                  </a:cubicBezTo>
                  <a:cubicBezTo>
                    <a:pt x="714" y="208"/>
                    <a:pt x="735" y="203"/>
                    <a:pt x="757" y="203"/>
                  </a:cubicBezTo>
                  <a:close/>
                  <a:moveTo>
                    <a:pt x="779" y="0"/>
                  </a:moveTo>
                  <a:cubicBezTo>
                    <a:pt x="609" y="0"/>
                    <a:pt x="437" y="71"/>
                    <a:pt x="312" y="225"/>
                  </a:cubicBezTo>
                  <a:cubicBezTo>
                    <a:pt x="0" y="615"/>
                    <a:pt x="278" y="1195"/>
                    <a:pt x="780" y="1200"/>
                  </a:cubicBezTo>
                  <a:cubicBezTo>
                    <a:pt x="1165" y="1200"/>
                    <a:pt x="1448" y="844"/>
                    <a:pt x="1365" y="469"/>
                  </a:cubicBezTo>
                  <a:cubicBezTo>
                    <a:pt x="1297" y="170"/>
                    <a:pt x="1041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57"/>
            <p:cNvSpPr/>
            <p:nvPr/>
          </p:nvSpPr>
          <p:spPr>
            <a:xfrm>
              <a:off x="7117100" y="4444713"/>
              <a:ext cx="36225" cy="29950"/>
            </a:xfrm>
            <a:custGeom>
              <a:rect b="b" l="l" r="r" t="t"/>
              <a:pathLst>
                <a:path extrusionOk="0" h="1198" w="1449">
                  <a:moveTo>
                    <a:pt x="780" y="203"/>
                  </a:moveTo>
                  <a:lnTo>
                    <a:pt x="780" y="208"/>
                  </a:lnTo>
                  <a:cubicBezTo>
                    <a:pt x="858" y="208"/>
                    <a:pt x="932" y="228"/>
                    <a:pt x="995" y="267"/>
                  </a:cubicBezTo>
                  <a:cubicBezTo>
                    <a:pt x="1083" y="325"/>
                    <a:pt x="1146" y="413"/>
                    <a:pt x="1165" y="515"/>
                  </a:cubicBezTo>
                  <a:cubicBezTo>
                    <a:pt x="1214" y="730"/>
                    <a:pt x="1078" y="939"/>
                    <a:pt x="863" y="988"/>
                  </a:cubicBezTo>
                  <a:cubicBezTo>
                    <a:pt x="839" y="993"/>
                    <a:pt x="815" y="995"/>
                    <a:pt x="791" y="995"/>
                  </a:cubicBezTo>
                  <a:cubicBezTo>
                    <a:pt x="609" y="995"/>
                    <a:pt x="444" y="867"/>
                    <a:pt x="405" y="681"/>
                  </a:cubicBezTo>
                  <a:cubicBezTo>
                    <a:pt x="356" y="476"/>
                    <a:pt x="488" y="267"/>
                    <a:pt x="693" y="213"/>
                  </a:cubicBezTo>
                  <a:cubicBezTo>
                    <a:pt x="722" y="208"/>
                    <a:pt x="751" y="203"/>
                    <a:pt x="780" y="203"/>
                  </a:cubicBezTo>
                  <a:close/>
                  <a:moveTo>
                    <a:pt x="778" y="0"/>
                  </a:moveTo>
                  <a:cubicBezTo>
                    <a:pt x="609" y="0"/>
                    <a:pt x="439" y="71"/>
                    <a:pt x="317" y="223"/>
                  </a:cubicBezTo>
                  <a:cubicBezTo>
                    <a:pt x="1" y="618"/>
                    <a:pt x="278" y="1198"/>
                    <a:pt x="780" y="1198"/>
                  </a:cubicBezTo>
                  <a:cubicBezTo>
                    <a:pt x="1165" y="1198"/>
                    <a:pt x="1448" y="847"/>
                    <a:pt x="1365" y="471"/>
                  </a:cubicBezTo>
                  <a:cubicBezTo>
                    <a:pt x="1300" y="171"/>
                    <a:pt x="104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57"/>
            <p:cNvSpPr/>
            <p:nvPr/>
          </p:nvSpPr>
          <p:spPr>
            <a:xfrm>
              <a:off x="7128425" y="4496163"/>
              <a:ext cx="36225" cy="30050"/>
            </a:xfrm>
            <a:custGeom>
              <a:rect b="b" l="l" r="r" t="t"/>
              <a:pathLst>
                <a:path extrusionOk="0" h="1202" w="1449">
                  <a:moveTo>
                    <a:pt x="781" y="207"/>
                  </a:moveTo>
                  <a:cubicBezTo>
                    <a:pt x="859" y="207"/>
                    <a:pt x="932" y="227"/>
                    <a:pt x="990" y="266"/>
                  </a:cubicBezTo>
                  <a:cubicBezTo>
                    <a:pt x="1293" y="456"/>
                    <a:pt x="1210" y="909"/>
                    <a:pt x="868" y="987"/>
                  </a:cubicBezTo>
                  <a:cubicBezTo>
                    <a:pt x="837" y="994"/>
                    <a:pt x="807" y="997"/>
                    <a:pt x="777" y="997"/>
                  </a:cubicBezTo>
                  <a:cubicBezTo>
                    <a:pt x="479" y="997"/>
                    <a:pt x="276" y="658"/>
                    <a:pt x="444" y="388"/>
                  </a:cubicBezTo>
                  <a:cubicBezTo>
                    <a:pt x="503" y="300"/>
                    <a:pt x="596" y="236"/>
                    <a:pt x="698" y="217"/>
                  </a:cubicBezTo>
                  <a:cubicBezTo>
                    <a:pt x="722" y="207"/>
                    <a:pt x="751" y="207"/>
                    <a:pt x="781" y="207"/>
                  </a:cubicBezTo>
                  <a:close/>
                  <a:moveTo>
                    <a:pt x="780" y="0"/>
                  </a:moveTo>
                  <a:cubicBezTo>
                    <a:pt x="610" y="0"/>
                    <a:pt x="437" y="72"/>
                    <a:pt x="313" y="227"/>
                  </a:cubicBezTo>
                  <a:cubicBezTo>
                    <a:pt x="1" y="617"/>
                    <a:pt x="279" y="1202"/>
                    <a:pt x="781" y="1202"/>
                  </a:cubicBezTo>
                  <a:cubicBezTo>
                    <a:pt x="1166" y="1202"/>
                    <a:pt x="1449" y="846"/>
                    <a:pt x="1366" y="470"/>
                  </a:cubicBezTo>
                  <a:cubicBezTo>
                    <a:pt x="1301" y="171"/>
                    <a:pt x="1043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57"/>
            <p:cNvSpPr/>
            <p:nvPr/>
          </p:nvSpPr>
          <p:spPr>
            <a:xfrm>
              <a:off x="7009375" y="4597963"/>
              <a:ext cx="89350" cy="182075"/>
            </a:xfrm>
            <a:custGeom>
              <a:rect b="b" l="l" r="r" t="t"/>
              <a:pathLst>
                <a:path extrusionOk="0" h="7283" w="3574">
                  <a:moveTo>
                    <a:pt x="201" y="0"/>
                  </a:moveTo>
                  <a:lnTo>
                    <a:pt x="1" y="30"/>
                  </a:lnTo>
                  <a:cubicBezTo>
                    <a:pt x="127" y="834"/>
                    <a:pt x="283" y="1643"/>
                    <a:pt x="469" y="2442"/>
                  </a:cubicBezTo>
                  <a:lnTo>
                    <a:pt x="668" y="2394"/>
                  </a:lnTo>
                  <a:cubicBezTo>
                    <a:pt x="488" y="1604"/>
                    <a:pt x="332" y="795"/>
                    <a:pt x="201" y="0"/>
                  </a:cubicBezTo>
                  <a:close/>
                  <a:moveTo>
                    <a:pt x="854" y="3188"/>
                  </a:moveTo>
                  <a:lnTo>
                    <a:pt x="659" y="3237"/>
                  </a:lnTo>
                  <a:cubicBezTo>
                    <a:pt x="707" y="3437"/>
                    <a:pt x="756" y="3632"/>
                    <a:pt x="810" y="3832"/>
                  </a:cubicBezTo>
                  <a:lnTo>
                    <a:pt x="1005" y="3778"/>
                  </a:lnTo>
                  <a:cubicBezTo>
                    <a:pt x="956" y="3583"/>
                    <a:pt x="902" y="3383"/>
                    <a:pt x="854" y="3188"/>
                  </a:cubicBezTo>
                  <a:close/>
                  <a:moveTo>
                    <a:pt x="1907" y="5996"/>
                  </a:moveTo>
                  <a:lnTo>
                    <a:pt x="1746" y="6118"/>
                  </a:lnTo>
                  <a:cubicBezTo>
                    <a:pt x="1916" y="6337"/>
                    <a:pt x="2116" y="6537"/>
                    <a:pt x="2335" y="6712"/>
                  </a:cubicBezTo>
                  <a:lnTo>
                    <a:pt x="2462" y="6552"/>
                  </a:lnTo>
                  <a:cubicBezTo>
                    <a:pt x="2253" y="6391"/>
                    <a:pt x="2067" y="6201"/>
                    <a:pt x="1907" y="5996"/>
                  </a:cubicBezTo>
                  <a:close/>
                  <a:moveTo>
                    <a:pt x="2964" y="6859"/>
                  </a:moveTo>
                  <a:lnTo>
                    <a:pt x="2872" y="7044"/>
                  </a:lnTo>
                  <a:cubicBezTo>
                    <a:pt x="3081" y="7146"/>
                    <a:pt x="3296" y="7224"/>
                    <a:pt x="3520" y="7283"/>
                  </a:cubicBezTo>
                  <a:lnTo>
                    <a:pt x="3574" y="7088"/>
                  </a:lnTo>
                  <a:cubicBezTo>
                    <a:pt x="3364" y="7029"/>
                    <a:pt x="3159" y="6956"/>
                    <a:pt x="2964" y="6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3" name="Google Shape;2303;p57"/>
          <p:cNvSpPr/>
          <p:nvPr/>
        </p:nvSpPr>
        <p:spPr>
          <a:xfrm flipH="1" rot="10800000">
            <a:off x="4350763" y="1023312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58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OPPORTUNITY!!!!!</a:t>
            </a:r>
            <a:endParaRPr/>
          </a:p>
        </p:txBody>
      </p:sp>
      <p:sp>
        <p:nvSpPr>
          <p:cNvPr id="2309" name="Google Shape;2309;p58"/>
          <p:cNvSpPr txBox="1"/>
          <p:nvPr/>
        </p:nvSpPr>
        <p:spPr>
          <a:xfrm>
            <a:off x="671791" y="1316750"/>
            <a:ext cx="3518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Come join us on Saturday, </a:t>
            </a:r>
            <a:r>
              <a:rPr b="1" lang="en" sz="16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10/18</a:t>
            </a:r>
            <a:r>
              <a:rPr lang="en" sz="16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from 8:30 AM - 12:30 PM to volunteer at </a:t>
            </a:r>
            <a:r>
              <a:rPr b="1" lang="en" sz="16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More Than A Bed</a:t>
            </a:r>
            <a:r>
              <a:rPr lang="en" sz="16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and help foster families in need!</a:t>
            </a:r>
            <a:endParaRPr sz="1600">
              <a:solidFill>
                <a:srgbClr val="000000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2310" name="Google Shape;2310;p58" title="Untitled desig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491" y="24864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1" name="Google Shape;2311;p58" title="20250224_183448_AAD80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7876" y="1485724"/>
            <a:ext cx="2076173" cy="276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58" title="20250224_183448_AAE8E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0199" y="1485732"/>
            <a:ext cx="2076173" cy="2768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59"/>
          <p:cNvSpPr txBox="1"/>
          <p:nvPr/>
        </p:nvSpPr>
        <p:spPr>
          <a:xfrm>
            <a:off x="1195750" y="1504571"/>
            <a:ext cx="3400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Get matched with a mentor who is currently in the field of your intended healthcare field! 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Is MD or DO your ultimate goal? Talk to someone currently in medical school!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Looking into a PharmD or BSN? We have mentors for you!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Reach out to Megan Dowd (</a:t>
            </a:r>
            <a:r>
              <a:rPr b="1" lang="en" u="sng">
                <a:solidFill>
                  <a:srgbClr val="383633"/>
                </a:solidFill>
                <a:latin typeface="Alegreya Sans"/>
                <a:ea typeface="Alegreya Sans"/>
                <a:cs typeface="Alegreya Sans"/>
                <a:sym typeface="Alegreya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medowd@arizona.edu</a:t>
            </a: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 // 623-227-6694) if you have any questions!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318" name="Google Shape;2318;p59" title="QR_Code_17579007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513" y="1504559"/>
            <a:ext cx="2953825" cy="29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59"/>
          <p:cNvSpPr txBox="1"/>
          <p:nvPr/>
        </p:nvSpPr>
        <p:spPr>
          <a:xfrm>
            <a:off x="4896638" y="4396025"/>
            <a:ext cx="305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14526"/>
                </a:solidFill>
                <a:latin typeface="Alegreya Sans"/>
                <a:ea typeface="Alegreya Sans"/>
                <a:cs typeface="Alegreya Sans"/>
                <a:sym typeface="Alegreya Sans"/>
              </a:rPr>
              <a:t>APPLICATION/COMMITMENT FORM ^^</a:t>
            </a:r>
            <a:endParaRPr b="1">
              <a:solidFill>
                <a:srgbClr val="214526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320" name="Google Shape;2320;p59"/>
          <p:cNvSpPr txBox="1"/>
          <p:nvPr/>
        </p:nvSpPr>
        <p:spPr>
          <a:xfrm>
            <a:off x="1709700" y="337425"/>
            <a:ext cx="5724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98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MENTORSHIP PROGRAM - last chance!</a:t>
            </a:r>
            <a:endParaRPr b="1" sz="3500">
              <a:solidFill>
                <a:srgbClr val="98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4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60"/>
          <p:cNvSpPr txBox="1"/>
          <p:nvPr/>
        </p:nvSpPr>
        <p:spPr>
          <a:xfrm>
            <a:off x="2463775" y="270688"/>
            <a:ext cx="4900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98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AFAMSA (big-little) PROGRAM</a:t>
            </a:r>
            <a:endParaRPr b="1" sz="3500">
              <a:solidFill>
                <a:srgbClr val="98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6" name="Google Shape;2326;p60"/>
          <p:cNvSpPr txBox="1"/>
          <p:nvPr/>
        </p:nvSpPr>
        <p:spPr>
          <a:xfrm>
            <a:off x="3240367" y="4067777"/>
            <a:ext cx="27909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D0D8D"/>
                </a:solidFill>
                <a:latin typeface="Rubik"/>
                <a:ea typeface="Rubik"/>
                <a:cs typeface="Rubik"/>
                <a:sym typeface="Rubik"/>
              </a:rPr>
              <a:t>BECOME A BIG</a:t>
            </a:r>
            <a:endParaRPr sz="1800">
              <a:solidFill>
                <a:srgbClr val="1D0D8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27" name="Google Shape;2327;p60"/>
          <p:cNvSpPr txBox="1"/>
          <p:nvPr/>
        </p:nvSpPr>
        <p:spPr>
          <a:xfrm>
            <a:off x="6005384" y="4067777"/>
            <a:ext cx="27909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D0D8D"/>
                </a:solidFill>
                <a:latin typeface="Rubik"/>
                <a:ea typeface="Rubik"/>
                <a:cs typeface="Rubik"/>
                <a:sym typeface="Rubik"/>
              </a:rPr>
              <a:t>BECOME A LITTLE</a:t>
            </a:r>
            <a:endParaRPr sz="1800">
              <a:solidFill>
                <a:srgbClr val="1D0D8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28" name="Google Shape;2328;p60" title="QR_Code_175943539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242" y="1360650"/>
            <a:ext cx="2739175" cy="27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9" name="Google Shape;2329;p60" title="QR_Code_175943543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275" y="1360663"/>
            <a:ext cx="2739150" cy="27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0" name="Google Shape;2330;p60"/>
          <p:cNvSpPr txBox="1"/>
          <p:nvPr/>
        </p:nvSpPr>
        <p:spPr>
          <a:xfrm>
            <a:off x="1523425" y="4415913"/>
            <a:ext cx="67815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0D8D"/>
                </a:solidFill>
                <a:latin typeface="Rubik"/>
                <a:ea typeface="Rubik"/>
                <a:cs typeface="Rubik"/>
                <a:sym typeface="Rubik"/>
              </a:rPr>
              <a:t>reach out to megan (</a:t>
            </a:r>
            <a:r>
              <a:rPr lang="en" u="sng">
                <a:solidFill>
                  <a:srgbClr val="0563C1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medowd@arizona.edu</a:t>
            </a:r>
            <a:r>
              <a:rPr lang="en">
                <a:solidFill>
                  <a:srgbClr val="1D0D8D"/>
                </a:solidFill>
                <a:latin typeface="Rubik"/>
                <a:ea typeface="Rubik"/>
                <a:cs typeface="Rubik"/>
                <a:sym typeface="Rubik"/>
              </a:rPr>
              <a:t> // @medowd_) for any questions!</a:t>
            </a:r>
            <a:endParaRPr>
              <a:solidFill>
                <a:srgbClr val="1D0D8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331" name="Google Shape;2331;p60"/>
          <p:cNvPicPr preferRelativeResize="0"/>
          <p:nvPr/>
        </p:nvPicPr>
        <p:blipFill rotWithShape="1">
          <a:blip r:embed="rId6">
            <a:alphaModFix/>
          </a:blip>
          <a:srcRect b="0" l="3642" r="10038" t="0"/>
          <a:stretch/>
        </p:blipFill>
        <p:spPr>
          <a:xfrm>
            <a:off x="1424675" y="442447"/>
            <a:ext cx="1122000" cy="114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2" name="Google Shape;233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5975" y="326962"/>
            <a:ext cx="1154700" cy="114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3" name="Google Shape;2333;p60"/>
          <p:cNvPicPr preferRelativeResize="0"/>
          <p:nvPr/>
        </p:nvPicPr>
        <p:blipFill rotWithShape="1">
          <a:blip r:embed="rId8">
            <a:alphaModFix/>
          </a:blip>
          <a:srcRect b="4839" l="0" r="0" t="7495"/>
          <a:stretch/>
        </p:blipFill>
        <p:spPr>
          <a:xfrm>
            <a:off x="347727" y="1129438"/>
            <a:ext cx="1175700" cy="114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4" name="Google Shape;2334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6523" y="2091465"/>
            <a:ext cx="1122000" cy="11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5" name="Google Shape;2335;p60"/>
          <p:cNvPicPr preferRelativeResize="0"/>
          <p:nvPr/>
        </p:nvPicPr>
        <p:blipFill rotWithShape="1">
          <a:blip r:embed="rId10">
            <a:alphaModFix/>
          </a:blip>
          <a:srcRect b="0" l="0" r="0" t="19916"/>
          <a:stretch/>
        </p:blipFill>
        <p:spPr>
          <a:xfrm>
            <a:off x="154525" y="2455659"/>
            <a:ext cx="1122000" cy="11241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336" name="Google Shape;2336;p60"/>
          <p:cNvPicPr preferRelativeResize="0"/>
          <p:nvPr/>
        </p:nvPicPr>
        <p:blipFill rotWithShape="1">
          <a:blip r:embed="rId11">
            <a:alphaModFix/>
          </a:blip>
          <a:srcRect b="866" l="0" r="0" t="16604"/>
          <a:stretch/>
        </p:blipFill>
        <p:spPr>
          <a:xfrm>
            <a:off x="2268463" y="1360678"/>
            <a:ext cx="1122000" cy="10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37" name="Google Shape;2337;p60"/>
          <p:cNvPicPr preferRelativeResize="0"/>
          <p:nvPr/>
        </p:nvPicPr>
        <p:blipFill rotWithShape="1">
          <a:blip r:embed="rId12">
            <a:alphaModFix/>
          </a:blip>
          <a:srcRect b="2524" l="3300" r="1849" t="0"/>
          <a:stretch/>
        </p:blipFill>
        <p:spPr>
          <a:xfrm>
            <a:off x="1007450" y="3454610"/>
            <a:ext cx="1154700" cy="11355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338" name="Google Shape;2338;p60"/>
          <p:cNvPicPr preferRelativeResize="0"/>
          <p:nvPr/>
        </p:nvPicPr>
        <p:blipFill rotWithShape="1">
          <a:blip r:embed="rId13">
            <a:alphaModFix/>
          </a:blip>
          <a:srcRect b="0" l="4168" r="6569" t="0"/>
          <a:stretch/>
        </p:blipFill>
        <p:spPr>
          <a:xfrm>
            <a:off x="2241625" y="2894713"/>
            <a:ext cx="1175700" cy="1205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1"/>
          <p:cNvSpPr txBox="1"/>
          <p:nvPr>
            <p:ph type="title"/>
          </p:nvPr>
        </p:nvSpPr>
        <p:spPr>
          <a:xfrm>
            <a:off x="-33300" y="391050"/>
            <a:ext cx="92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4000"/>
              <a:t>YOU KNOW WHERE TO FIND US!</a:t>
            </a:r>
            <a:endParaRPr sz="4000"/>
          </a:p>
        </p:txBody>
      </p:sp>
      <p:pic>
        <p:nvPicPr>
          <p:cNvPr id="2344" name="Google Shape;234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774" y="1189326"/>
            <a:ext cx="1078200" cy="108801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345" name="Google Shape;234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1591" y="1227201"/>
            <a:ext cx="1120824" cy="1012283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6" name="Google Shape;2346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9045" y="1209641"/>
            <a:ext cx="1115520" cy="104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347" name="Google Shape;2347;p61"/>
          <p:cNvSpPr txBox="1"/>
          <p:nvPr/>
        </p:nvSpPr>
        <p:spPr>
          <a:xfrm>
            <a:off x="585113" y="2277351"/>
            <a:ext cx="21015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500"/>
              <a:buFont typeface="Arial"/>
              <a:buNone/>
            </a:pPr>
            <a:r>
              <a:rPr b="1" lang="en" sz="1500">
                <a:latin typeface="Armata"/>
                <a:ea typeface="Armata"/>
                <a:cs typeface="Armata"/>
                <a:sym typeface="Armata"/>
              </a:rPr>
              <a:t>LinkTree</a:t>
            </a:r>
            <a:endParaRPr b="1" sz="1500"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348" name="Google Shape;2348;p61"/>
          <p:cNvSpPr txBox="1"/>
          <p:nvPr/>
        </p:nvSpPr>
        <p:spPr>
          <a:xfrm>
            <a:off x="172775" y="2555634"/>
            <a:ext cx="29262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200"/>
              <a:buFont typeface="Arial"/>
              <a:buNone/>
            </a:pPr>
            <a:r>
              <a:rPr i="1" lang="en">
                <a:latin typeface="Armata"/>
                <a:ea typeface="Armata"/>
                <a:cs typeface="Armata"/>
                <a:sym typeface="Armata"/>
              </a:rPr>
              <a:t>Resources galore AND latest APAMSA updates!</a:t>
            </a:r>
            <a:endParaRPr i="1"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1"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349" name="Google Shape;2349;p61"/>
          <p:cNvSpPr/>
          <p:nvPr/>
        </p:nvSpPr>
        <p:spPr>
          <a:xfrm>
            <a:off x="3880039" y="2363989"/>
            <a:ext cx="1383900" cy="700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0" name="Google Shape;2350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3678" y="2575787"/>
            <a:ext cx="1236636" cy="276634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51" name="Google Shape;2351;p61"/>
          <p:cNvSpPr txBox="1"/>
          <p:nvPr/>
        </p:nvSpPr>
        <p:spPr>
          <a:xfrm>
            <a:off x="6312564" y="2277352"/>
            <a:ext cx="242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500"/>
              <a:buFont typeface="Arial"/>
              <a:buNone/>
            </a:pPr>
            <a:r>
              <a:rPr b="1" lang="en" sz="1500">
                <a:latin typeface="Armata"/>
                <a:ea typeface="Armata"/>
                <a:cs typeface="Armata"/>
                <a:sym typeface="Armata"/>
              </a:rPr>
              <a:t>APAMSA Memories</a:t>
            </a:r>
            <a:endParaRPr b="1" sz="1500"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352" name="Google Shape;2352;p61"/>
          <p:cNvSpPr txBox="1"/>
          <p:nvPr/>
        </p:nvSpPr>
        <p:spPr>
          <a:xfrm>
            <a:off x="6287226" y="2575775"/>
            <a:ext cx="247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200"/>
              <a:buFont typeface="Arial"/>
              <a:buNone/>
            </a:pPr>
            <a:r>
              <a:rPr i="1" lang="en"/>
              <a:t>Photos! 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CB1F"/>
              </a:buClr>
              <a:buSzPts val="1200"/>
              <a:buFont typeface="Arial"/>
              <a:buNone/>
            </a:pPr>
            <a:r>
              <a:rPr i="1" lang="en"/>
              <a:t>(Updated after every event)</a:t>
            </a:r>
            <a:endParaRPr i="1"/>
          </a:p>
        </p:txBody>
      </p:sp>
      <p:pic>
        <p:nvPicPr>
          <p:cNvPr id="2353" name="Google Shape;2353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6505" y="3420567"/>
            <a:ext cx="1188474" cy="1012753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4" name="Google Shape;2354;p61" title="Screenshot 2025-09-08 at 5.08.37 PM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64335" y="3328596"/>
            <a:ext cx="1236639" cy="119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p6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90330" y="3399990"/>
            <a:ext cx="1236752" cy="105391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6" name="Google Shape;2356;p6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16428" y="3420565"/>
            <a:ext cx="1188474" cy="101277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57" name="Google Shape;2357;p61"/>
          <p:cNvSpPr/>
          <p:nvPr/>
        </p:nvSpPr>
        <p:spPr>
          <a:xfrm>
            <a:off x="943934" y="4586066"/>
            <a:ext cx="1383900" cy="345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61"/>
          <p:cNvSpPr/>
          <p:nvPr/>
        </p:nvSpPr>
        <p:spPr>
          <a:xfrm>
            <a:off x="2990710" y="4603364"/>
            <a:ext cx="1383900" cy="43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61"/>
          <p:cNvSpPr/>
          <p:nvPr/>
        </p:nvSpPr>
        <p:spPr>
          <a:xfrm>
            <a:off x="5265558" y="4525335"/>
            <a:ext cx="1086300" cy="467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61"/>
          <p:cNvSpPr/>
          <p:nvPr/>
        </p:nvSpPr>
        <p:spPr>
          <a:xfrm>
            <a:off x="7242801" y="4549466"/>
            <a:ext cx="1345200" cy="419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bl" dir="3000000" dist="76200">
              <a:srgbClr val="1D0D8D">
                <a:alpha val="2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1" name="Google Shape;2361;p6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7497" y="4578143"/>
            <a:ext cx="1236762" cy="36178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2" name="Google Shape;2362;p6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42922" y="4663794"/>
            <a:ext cx="479467" cy="31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6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365153" y="4596985"/>
            <a:ext cx="887107" cy="32407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4" name="Google Shape;2364;p6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60825" y="4662562"/>
            <a:ext cx="1109148" cy="256759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62"/>
          <p:cNvSpPr txBox="1"/>
          <p:nvPr>
            <p:ph type="title"/>
          </p:nvPr>
        </p:nvSpPr>
        <p:spPr>
          <a:xfrm>
            <a:off x="1732500" y="2698425"/>
            <a:ext cx="5679000" cy="12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</a:t>
            </a:r>
            <a:r>
              <a:rPr lang="en">
                <a:solidFill>
                  <a:schemeClr val="dk2"/>
                </a:solidFill>
              </a:rPr>
              <a:t>!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70" name="Google Shape;2370;p62"/>
          <p:cNvSpPr txBox="1"/>
          <p:nvPr>
            <p:ph idx="1" type="subTitle"/>
          </p:nvPr>
        </p:nvSpPr>
        <p:spPr>
          <a:xfrm>
            <a:off x="1732500" y="3957375"/>
            <a:ext cx="5679000" cy="6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write your email…</a:t>
            </a:r>
            <a:endParaRPr/>
          </a:p>
        </p:txBody>
      </p:sp>
      <p:grpSp>
        <p:nvGrpSpPr>
          <p:cNvPr id="2371" name="Google Shape;2371;p62"/>
          <p:cNvGrpSpPr/>
          <p:nvPr/>
        </p:nvGrpSpPr>
        <p:grpSpPr>
          <a:xfrm>
            <a:off x="3280200" y="462976"/>
            <a:ext cx="2583595" cy="2108772"/>
            <a:chOff x="-357175" y="1142025"/>
            <a:chExt cx="1192025" cy="972950"/>
          </a:xfrm>
        </p:grpSpPr>
        <p:sp>
          <p:nvSpPr>
            <p:cNvPr id="2372" name="Google Shape;2372;p62"/>
            <p:cNvSpPr/>
            <p:nvPr/>
          </p:nvSpPr>
          <p:spPr>
            <a:xfrm>
              <a:off x="-276275" y="1393675"/>
              <a:ext cx="463200" cy="70700"/>
            </a:xfrm>
            <a:custGeom>
              <a:rect b="b" l="l" r="r" t="t"/>
              <a:pathLst>
                <a:path extrusionOk="0" h="2828" w="18528">
                  <a:moveTo>
                    <a:pt x="5552" y="0"/>
                  </a:moveTo>
                  <a:cubicBezTo>
                    <a:pt x="4968" y="419"/>
                    <a:pt x="4363" y="809"/>
                    <a:pt x="3739" y="1160"/>
                  </a:cubicBezTo>
                  <a:cubicBezTo>
                    <a:pt x="2545" y="1828"/>
                    <a:pt x="1297" y="2384"/>
                    <a:pt x="1" y="2827"/>
                  </a:cubicBezTo>
                  <a:lnTo>
                    <a:pt x="18528" y="2827"/>
                  </a:lnTo>
                  <a:lnTo>
                    <a:pt x="18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-137475" y="1323000"/>
              <a:ext cx="324400" cy="70700"/>
            </a:xfrm>
            <a:custGeom>
              <a:rect b="b" l="l" r="r" t="t"/>
              <a:pathLst>
                <a:path extrusionOk="0" h="2828" w="12976">
                  <a:moveTo>
                    <a:pt x="3052" y="0"/>
                  </a:moveTo>
                  <a:cubicBezTo>
                    <a:pt x="2155" y="1063"/>
                    <a:pt x="1126" y="2013"/>
                    <a:pt x="0" y="2827"/>
                  </a:cubicBezTo>
                  <a:lnTo>
                    <a:pt x="12976" y="2827"/>
                  </a:lnTo>
                  <a:lnTo>
                    <a:pt x="129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16300" y="1179075"/>
              <a:ext cx="170625" cy="5025"/>
            </a:xfrm>
            <a:custGeom>
              <a:rect b="b" l="l" r="r" t="t"/>
              <a:pathLst>
                <a:path extrusionOk="0" h="201" w="6825">
                  <a:moveTo>
                    <a:pt x="1" y="1"/>
                  </a:moveTo>
                  <a:lnTo>
                    <a:pt x="1" y="201"/>
                  </a:lnTo>
                  <a:lnTo>
                    <a:pt x="6825" y="201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-61200" y="1320425"/>
              <a:ext cx="248125" cy="5150"/>
            </a:xfrm>
            <a:custGeom>
              <a:rect b="b" l="l" r="r" t="t"/>
              <a:pathLst>
                <a:path extrusionOk="0" h="206" w="9925">
                  <a:moveTo>
                    <a:pt x="1" y="1"/>
                  </a:moveTo>
                  <a:lnTo>
                    <a:pt x="1" y="206"/>
                  </a:lnTo>
                  <a:lnTo>
                    <a:pt x="9925" y="206"/>
                  </a:lnTo>
                  <a:lnTo>
                    <a:pt x="9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-137600" y="1391100"/>
              <a:ext cx="324525" cy="5150"/>
            </a:xfrm>
            <a:custGeom>
              <a:rect b="b" l="l" r="r" t="t"/>
              <a:pathLst>
                <a:path extrusionOk="0" h="206" w="12981">
                  <a:moveTo>
                    <a:pt x="1" y="1"/>
                  </a:moveTo>
                  <a:lnTo>
                    <a:pt x="1" y="206"/>
                  </a:lnTo>
                  <a:lnTo>
                    <a:pt x="12981" y="206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64200" y="1527725"/>
              <a:ext cx="362425" cy="348675"/>
            </a:xfrm>
            <a:custGeom>
              <a:rect b="b" l="l" r="r" t="t"/>
              <a:pathLst>
                <a:path extrusionOk="0" h="13947" w="14497">
                  <a:moveTo>
                    <a:pt x="8633" y="2510"/>
                  </a:moveTo>
                  <a:lnTo>
                    <a:pt x="8633" y="5396"/>
                  </a:lnTo>
                  <a:lnTo>
                    <a:pt x="11518" y="5396"/>
                  </a:lnTo>
                  <a:lnTo>
                    <a:pt x="11518" y="8696"/>
                  </a:lnTo>
                  <a:lnTo>
                    <a:pt x="8633" y="8696"/>
                  </a:lnTo>
                  <a:lnTo>
                    <a:pt x="8633" y="11581"/>
                  </a:lnTo>
                  <a:lnTo>
                    <a:pt x="5338" y="11581"/>
                  </a:lnTo>
                  <a:lnTo>
                    <a:pt x="5338" y="8696"/>
                  </a:lnTo>
                  <a:lnTo>
                    <a:pt x="2447" y="8696"/>
                  </a:lnTo>
                  <a:lnTo>
                    <a:pt x="2447" y="5396"/>
                  </a:lnTo>
                  <a:lnTo>
                    <a:pt x="5338" y="5396"/>
                  </a:lnTo>
                  <a:lnTo>
                    <a:pt x="5338" y="2510"/>
                  </a:lnTo>
                  <a:close/>
                  <a:moveTo>
                    <a:pt x="6971" y="0"/>
                  </a:moveTo>
                  <a:cubicBezTo>
                    <a:pt x="3125" y="5"/>
                    <a:pt x="5" y="3124"/>
                    <a:pt x="0" y="6975"/>
                  </a:cubicBezTo>
                  <a:cubicBezTo>
                    <a:pt x="0" y="9792"/>
                    <a:pt x="1701" y="12337"/>
                    <a:pt x="4304" y="13414"/>
                  </a:cubicBezTo>
                  <a:cubicBezTo>
                    <a:pt x="5168" y="13772"/>
                    <a:pt x="6074" y="13946"/>
                    <a:pt x="6972" y="13946"/>
                  </a:cubicBezTo>
                  <a:cubicBezTo>
                    <a:pt x="8787" y="13946"/>
                    <a:pt x="10570" y="13236"/>
                    <a:pt x="11903" y="11903"/>
                  </a:cubicBezTo>
                  <a:cubicBezTo>
                    <a:pt x="13897" y="9909"/>
                    <a:pt x="14496" y="6907"/>
                    <a:pt x="13414" y="4304"/>
                  </a:cubicBezTo>
                  <a:cubicBezTo>
                    <a:pt x="12337" y="1696"/>
                    <a:pt x="9793" y="0"/>
                    <a:pt x="6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125375" y="1590475"/>
              <a:ext cx="226800" cy="226800"/>
            </a:xfrm>
            <a:custGeom>
              <a:rect b="b" l="l" r="r" t="t"/>
              <a:pathLst>
                <a:path extrusionOk="0" h="9072" w="9072">
                  <a:moveTo>
                    <a:pt x="5235" y="951"/>
                  </a:moveTo>
                  <a:lnTo>
                    <a:pt x="5235" y="3831"/>
                  </a:lnTo>
                  <a:lnTo>
                    <a:pt x="8121" y="3831"/>
                  </a:lnTo>
                  <a:lnTo>
                    <a:pt x="8121" y="5235"/>
                  </a:lnTo>
                  <a:lnTo>
                    <a:pt x="5235" y="5240"/>
                  </a:lnTo>
                  <a:lnTo>
                    <a:pt x="5235" y="8126"/>
                  </a:lnTo>
                  <a:lnTo>
                    <a:pt x="3836" y="8126"/>
                  </a:lnTo>
                  <a:lnTo>
                    <a:pt x="3836" y="5240"/>
                  </a:lnTo>
                  <a:lnTo>
                    <a:pt x="951" y="5240"/>
                  </a:lnTo>
                  <a:lnTo>
                    <a:pt x="951" y="3836"/>
                  </a:lnTo>
                  <a:lnTo>
                    <a:pt x="3836" y="3836"/>
                  </a:lnTo>
                  <a:lnTo>
                    <a:pt x="3836" y="951"/>
                  </a:lnTo>
                  <a:close/>
                  <a:moveTo>
                    <a:pt x="2891" y="0"/>
                  </a:moveTo>
                  <a:lnTo>
                    <a:pt x="2891" y="2886"/>
                  </a:lnTo>
                  <a:lnTo>
                    <a:pt x="0" y="2886"/>
                  </a:lnTo>
                  <a:lnTo>
                    <a:pt x="0" y="6186"/>
                  </a:lnTo>
                  <a:lnTo>
                    <a:pt x="2891" y="6186"/>
                  </a:lnTo>
                  <a:lnTo>
                    <a:pt x="2891" y="9071"/>
                  </a:lnTo>
                  <a:lnTo>
                    <a:pt x="6186" y="9071"/>
                  </a:lnTo>
                  <a:lnTo>
                    <a:pt x="6186" y="6186"/>
                  </a:lnTo>
                  <a:lnTo>
                    <a:pt x="9071" y="6186"/>
                  </a:lnTo>
                  <a:lnTo>
                    <a:pt x="9071" y="2886"/>
                  </a:lnTo>
                  <a:lnTo>
                    <a:pt x="6186" y="2886"/>
                  </a:lnTo>
                  <a:lnTo>
                    <a:pt x="61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149125" y="1614225"/>
              <a:ext cx="179275" cy="179275"/>
            </a:xfrm>
            <a:custGeom>
              <a:rect b="b" l="l" r="r" t="t"/>
              <a:pathLst>
                <a:path extrusionOk="0" h="7171" w="7171">
                  <a:moveTo>
                    <a:pt x="2886" y="1"/>
                  </a:moveTo>
                  <a:lnTo>
                    <a:pt x="2886" y="2886"/>
                  </a:lnTo>
                  <a:lnTo>
                    <a:pt x="1" y="2886"/>
                  </a:lnTo>
                  <a:lnTo>
                    <a:pt x="1" y="4285"/>
                  </a:lnTo>
                  <a:lnTo>
                    <a:pt x="2886" y="4285"/>
                  </a:lnTo>
                  <a:lnTo>
                    <a:pt x="2886" y="7171"/>
                  </a:lnTo>
                  <a:lnTo>
                    <a:pt x="4285" y="7171"/>
                  </a:lnTo>
                  <a:lnTo>
                    <a:pt x="4285" y="4285"/>
                  </a:lnTo>
                  <a:lnTo>
                    <a:pt x="7171" y="4285"/>
                  </a:lnTo>
                  <a:lnTo>
                    <a:pt x="7171" y="2886"/>
                  </a:lnTo>
                  <a:lnTo>
                    <a:pt x="4285" y="2886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37625" y="1501150"/>
              <a:ext cx="401800" cy="401775"/>
            </a:xfrm>
            <a:custGeom>
              <a:rect b="b" l="l" r="r" t="t"/>
              <a:pathLst>
                <a:path extrusionOk="0" h="16071" w="16072">
                  <a:moveTo>
                    <a:pt x="8039" y="1062"/>
                  </a:moveTo>
                  <a:cubicBezTo>
                    <a:pt x="8937" y="1062"/>
                    <a:pt x="9843" y="1236"/>
                    <a:pt x="10705" y="1594"/>
                  </a:cubicBezTo>
                  <a:cubicBezTo>
                    <a:pt x="13312" y="2672"/>
                    <a:pt x="15009" y="5216"/>
                    <a:pt x="15009" y="8038"/>
                  </a:cubicBezTo>
                  <a:cubicBezTo>
                    <a:pt x="15004" y="11884"/>
                    <a:pt x="11884" y="15003"/>
                    <a:pt x="8034" y="15008"/>
                  </a:cubicBezTo>
                  <a:cubicBezTo>
                    <a:pt x="5216" y="15008"/>
                    <a:pt x="2672" y="13307"/>
                    <a:pt x="1595" y="10704"/>
                  </a:cubicBezTo>
                  <a:cubicBezTo>
                    <a:pt x="513" y="8097"/>
                    <a:pt x="1112" y="5099"/>
                    <a:pt x="3106" y="3105"/>
                  </a:cubicBezTo>
                  <a:cubicBezTo>
                    <a:pt x="4439" y="1772"/>
                    <a:pt x="6224" y="1062"/>
                    <a:pt x="8039" y="1062"/>
                  </a:cubicBezTo>
                  <a:close/>
                  <a:moveTo>
                    <a:pt x="8034" y="0"/>
                  </a:moveTo>
                  <a:cubicBezTo>
                    <a:pt x="3608" y="0"/>
                    <a:pt x="1" y="3607"/>
                    <a:pt x="1" y="8038"/>
                  </a:cubicBezTo>
                  <a:cubicBezTo>
                    <a:pt x="1" y="12469"/>
                    <a:pt x="3603" y="16071"/>
                    <a:pt x="8034" y="16071"/>
                  </a:cubicBezTo>
                  <a:cubicBezTo>
                    <a:pt x="12464" y="16071"/>
                    <a:pt x="16071" y="12469"/>
                    <a:pt x="16071" y="8038"/>
                  </a:cubicBezTo>
                  <a:cubicBezTo>
                    <a:pt x="16071" y="3607"/>
                    <a:pt x="12464" y="0"/>
                    <a:pt x="8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-50950" y="1144475"/>
              <a:ext cx="579450" cy="150875"/>
            </a:xfrm>
            <a:custGeom>
              <a:rect b="b" l="l" r="r" t="t"/>
              <a:pathLst>
                <a:path extrusionOk="0" h="6035" w="23178">
                  <a:moveTo>
                    <a:pt x="2203" y="0"/>
                  </a:moveTo>
                  <a:cubicBezTo>
                    <a:pt x="985" y="5"/>
                    <a:pt x="0" y="990"/>
                    <a:pt x="0" y="2208"/>
                  </a:cubicBezTo>
                  <a:lnTo>
                    <a:pt x="0" y="6035"/>
                  </a:lnTo>
                  <a:lnTo>
                    <a:pt x="1482" y="6035"/>
                  </a:lnTo>
                  <a:lnTo>
                    <a:pt x="1482" y="2208"/>
                  </a:lnTo>
                  <a:cubicBezTo>
                    <a:pt x="1482" y="1814"/>
                    <a:pt x="1804" y="1487"/>
                    <a:pt x="2203" y="1487"/>
                  </a:cubicBezTo>
                  <a:lnTo>
                    <a:pt x="20974" y="1487"/>
                  </a:lnTo>
                  <a:cubicBezTo>
                    <a:pt x="21369" y="1487"/>
                    <a:pt x="21691" y="1809"/>
                    <a:pt x="21691" y="2208"/>
                  </a:cubicBezTo>
                  <a:lnTo>
                    <a:pt x="21691" y="6035"/>
                  </a:lnTo>
                  <a:lnTo>
                    <a:pt x="23177" y="6035"/>
                  </a:lnTo>
                  <a:lnTo>
                    <a:pt x="23177" y="2208"/>
                  </a:lnTo>
                  <a:cubicBezTo>
                    <a:pt x="23177" y="990"/>
                    <a:pt x="22188" y="0"/>
                    <a:pt x="2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-190125" y="1295325"/>
              <a:ext cx="84225" cy="148950"/>
            </a:xfrm>
            <a:custGeom>
              <a:rect b="b" l="l" r="r" t="t"/>
              <a:pathLst>
                <a:path extrusionOk="0" h="5958" w="3369">
                  <a:moveTo>
                    <a:pt x="1" y="1"/>
                  </a:moveTo>
                  <a:lnTo>
                    <a:pt x="1" y="5957"/>
                  </a:lnTo>
                  <a:lnTo>
                    <a:pt x="3369" y="5957"/>
                  </a:lnTo>
                  <a:lnTo>
                    <a:pt x="33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62"/>
            <p:cNvSpPr/>
            <p:nvPr/>
          </p:nvSpPr>
          <p:spPr>
            <a:xfrm>
              <a:off x="583425" y="1295325"/>
              <a:ext cx="84350" cy="148950"/>
            </a:xfrm>
            <a:custGeom>
              <a:rect b="b" l="l" r="r" t="t"/>
              <a:pathLst>
                <a:path extrusionOk="0" h="5958" w="3374">
                  <a:moveTo>
                    <a:pt x="1" y="1"/>
                  </a:moveTo>
                  <a:lnTo>
                    <a:pt x="1" y="5957"/>
                  </a:lnTo>
                  <a:lnTo>
                    <a:pt x="3374" y="5957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62"/>
            <p:cNvSpPr/>
            <p:nvPr/>
          </p:nvSpPr>
          <p:spPr>
            <a:xfrm>
              <a:off x="-23900" y="1444250"/>
              <a:ext cx="525350" cy="519250"/>
            </a:xfrm>
            <a:custGeom>
              <a:rect b="b" l="l" r="r" t="t"/>
              <a:pathLst>
                <a:path extrusionOk="0" h="20770" w="21014">
                  <a:moveTo>
                    <a:pt x="10495" y="2276"/>
                  </a:moveTo>
                  <a:cubicBezTo>
                    <a:pt x="14925" y="2276"/>
                    <a:pt x="18532" y="5883"/>
                    <a:pt x="18532" y="10314"/>
                  </a:cubicBezTo>
                  <a:cubicBezTo>
                    <a:pt x="18532" y="14745"/>
                    <a:pt x="14925" y="18347"/>
                    <a:pt x="10495" y="18347"/>
                  </a:cubicBezTo>
                  <a:cubicBezTo>
                    <a:pt x="6069" y="18347"/>
                    <a:pt x="2462" y="14745"/>
                    <a:pt x="2462" y="10314"/>
                  </a:cubicBezTo>
                  <a:cubicBezTo>
                    <a:pt x="2462" y="5883"/>
                    <a:pt x="6064" y="2276"/>
                    <a:pt x="10495" y="2276"/>
                  </a:cubicBezTo>
                  <a:close/>
                  <a:moveTo>
                    <a:pt x="0" y="0"/>
                  </a:moveTo>
                  <a:lnTo>
                    <a:pt x="0" y="20769"/>
                  </a:lnTo>
                  <a:lnTo>
                    <a:pt x="21013" y="20769"/>
                  </a:lnTo>
                  <a:lnTo>
                    <a:pt x="210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-354625" y="1341400"/>
              <a:ext cx="40850" cy="721175"/>
            </a:xfrm>
            <a:custGeom>
              <a:rect b="b" l="l" r="r" t="t"/>
              <a:pathLst>
                <a:path extrusionOk="0" h="28847" w="1634">
                  <a:moveTo>
                    <a:pt x="1633" y="0"/>
                  </a:moveTo>
                  <a:cubicBezTo>
                    <a:pt x="668" y="268"/>
                    <a:pt x="0" y="1151"/>
                    <a:pt x="0" y="2150"/>
                  </a:cubicBezTo>
                  <a:lnTo>
                    <a:pt x="0" y="26697"/>
                  </a:lnTo>
                  <a:cubicBezTo>
                    <a:pt x="0" y="27696"/>
                    <a:pt x="668" y="28578"/>
                    <a:pt x="1633" y="28846"/>
                  </a:cubicBezTo>
                  <a:lnTo>
                    <a:pt x="16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790950" y="1341400"/>
              <a:ext cx="41325" cy="721300"/>
            </a:xfrm>
            <a:custGeom>
              <a:rect b="b" l="l" r="r" t="t"/>
              <a:pathLst>
                <a:path extrusionOk="0" h="28852" w="1653">
                  <a:moveTo>
                    <a:pt x="0" y="0"/>
                  </a:moveTo>
                  <a:lnTo>
                    <a:pt x="0" y="28851"/>
                  </a:lnTo>
                  <a:cubicBezTo>
                    <a:pt x="975" y="28588"/>
                    <a:pt x="1648" y="27706"/>
                    <a:pt x="1653" y="26697"/>
                  </a:cubicBezTo>
                  <a:lnTo>
                    <a:pt x="1653" y="2150"/>
                  </a:lnTo>
                  <a:cubicBezTo>
                    <a:pt x="1653" y="1151"/>
                    <a:pt x="985" y="268"/>
                    <a:pt x="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625600" y="1295325"/>
              <a:ext cx="165375" cy="817075"/>
            </a:xfrm>
            <a:custGeom>
              <a:rect b="b" l="l" r="r" t="t"/>
              <a:pathLst>
                <a:path extrusionOk="0" h="32683" w="6615">
                  <a:moveTo>
                    <a:pt x="1687" y="1"/>
                  </a:moveTo>
                  <a:lnTo>
                    <a:pt x="1687" y="5957"/>
                  </a:lnTo>
                  <a:lnTo>
                    <a:pt x="0" y="5957"/>
                  </a:lnTo>
                  <a:lnTo>
                    <a:pt x="0" y="32683"/>
                  </a:lnTo>
                  <a:lnTo>
                    <a:pt x="5050" y="32683"/>
                  </a:lnTo>
                  <a:cubicBezTo>
                    <a:pt x="5913" y="32683"/>
                    <a:pt x="6614" y="31981"/>
                    <a:pt x="6614" y="31118"/>
                  </a:cubicBezTo>
                  <a:lnTo>
                    <a:pt x="6614" y="30694"/>
                  </a:lnTo>
                  <a:lnTo>
                    <a:pt x="6614" y="1561"/>
                  </a:lnTo>
                  <a:cubicBezTo>
                    <a:pt x="6614" y="698"/>
                    <a:pt x="5913" y="1"/>
                    <a:pt x="5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-148450" y="1295325"/>
              <a:ext cx="774075" cy="817075"/>
            </a:xfrm>
            <a:custGeom>
              <a:rect b="b" l="l" r="r" t="t"/>
              <a:pathLst>
                <a:path extrusionOk="0" h="32683" w="30963">
                  <a:moveTo>
                    <a:pt x="25995" y="5957"/>
                  </a:moveTo>
                  <a:lnTo>
                    <a:pt x="25995" y="26726"/>
                  </a:lnTo>
                  <a:lnTo>
                    <a:pt x="4982" y="26726"/>
                  </a:lnTo>
                  <a:lnTo>
                    <a:pt x="4982" y="5957"/>
                  </a:lnTo>
                  <a:close/>
                  <a:moveTo>
                    <a:pt x="1707" y="1"/>
                  </a:moveTo>
                  <a:lnTo>
                    <a:pt x="1707" y="5957"/>
                  </a:lnTo>
                  <a:lnTo>
                    <a:pt x="1" y="5957"/>
                  </a:lnTo>
                  <a:lnTo>
                    <a:pt x="1" y="32683"/>
                  </a:lnTo>
                  <a:lnTo>
                    <a:pt x="30962" y="32683"/>
                  </a:lnTo>
                  <a:lnTo>
                    <a:pt x="30962" y="5957"/>
                  </a:lnTo>
                  <a:lnTo>
                    <a:pt x="29276" y="5957"/>
                  </a:lnTo>
                  <a:lnTo>
                    <a:pt x="292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-313800" y="1295325"/>
              <a:ext cx="165375" cy="817075"/>
            </a:xfrm>
            <a:custGeom>
              <a:rect b="b" l="l" r="r" t="t"/>
              <a:pathLst>
                <a:path extrusionOk="0" h="32683" w="6615">
                  <a:moveTo>
                    <a:pt x="1565" y="1"/>
                  </a:moveTo>
                  <a:cubicBezTo>
                    <a:pt x="697" y="1"/>
                    <a:pt x="0" y="698"/>
                    <a:pt x="0" y="1561"/>
                  </a:cubicBezTo>
                  <a:lnTo>
                    <a:pt x="0" y="30689"/>
                  </a:lnTo>
                  <a:lnTo>
                    <a:pt x="0" y="31118"/>
                  </a:lnTo>
                  <a:cubicBezTo>
                    <a:pt x="0" y="31981"/>
                    <a:pt x="697" y="32683"/>
                    <a:pt x="1565" y="32683"/>
                  </a:cubicBezTo>
                  <a:lnTo>
                    <a:pt x="6615" y="32683"/>
                  </a:lnTo>
                  <a:lnTo>
                    <a:pt x="6615" y="5957"/>
                  </a:lnTo>
                  <a:lnTo>
                    <a:pt x="4948" y="5957"/>
                  </a:lnTo>
                  <a:lnTo>
                    <a:pt x="4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-316350" y="1292900"/>
              <a:ext cx="1109750" cy="822075"/>
            </a:xfrm>
            <a:custGeom>
              <a:rect b="b" l="l" r="r" t="t"/>
              <a:pathLst>
                <a:path extrusionOk="0" h="32883" w="44390">
                  <a:moveTo>
                    <a:pt x="1667" y="0"/>
                  </a:moveTo>
                  <a:cubicBezTo>
                    <a:pt x="746" y="0"/>
                    <a:pt x="0" y="741"/>
                    <a:pt x="0" y="1658"/>
                  </a:cubicBezTo>
                  <a:lnTo>
                    <a:pt x="0" y="31215"/>
                  </a:lnTo>
                  <a:cubicBezTo>
                    <a:pt x="0" y="32136"/>
                    <a:pt x="746" y="32882"/>
                    <a:pt x="1667" y="32882"/>
                  </a:cubicBezTo>
                  <a:lnTo>
                    <a:pt x="42728" y="32882"/>
                  </a:lnTo>
                  <a:cubicBezTo>
                    <a:pt x="43644" y="32882"/>
                    <a:pt x="44390" y="32136"/>
                    <a:pt x="44390" y="31220"/>
                  </a:cubicBezTo>
                  <a:lnTo>
                    <a:pt x="44390" y="1662"/>
                  </a:lnTo>
                  <a:cubicBezTo>
                    <a:pt x="44390" y="741"/>
                    <a:pt x="43644" y="0"/>
                    <a:pt x="42728" y="0"/>
                  </a:cubicBezTo>
                  <a:lnTo>
                    <a:pt x="39365" y="0"/>
                  </a:lnTo>
                  <a:lnTo>
                    <a:pt x="39365" y="195"/>
                  </a:lnTo>
                  <a:lnTo>
                    <a:pt x="42728" y="195"/>
                  </a:lnTo>
                  <a:cubicBezTo>
                    <a:pt x="43532" y="195"/>
                    <a:pt x="44190" y="853"/>
                    <a:pt x="44190" y="1658"/>
                  </a:cubicBezTo>
                  <a:lnTo>
                    <a:pt x="44190" y="31220"/>
                  </a:lnTo>
                  <a:cubicBezTo>
                    <a:pt x="44190" y="32029"/>
                    <a:pt x="43532" y="32682"/>
                    <a:pt x="42728" y="32682"/>
                  </a:cubicBezTo>
                  <a:lnTo>
                    <a:pt x="1667" y="32682"/>
                  </a:lnTo>
                  <a:cubicBezTo>
                    <a:pt x="858" y="32682"/>
                    <a:pt x="205" y="32029"/>
                    <a:pt x="205" y="31220"/>
                  </a:cubicBezTo>
                  <a:lnTo>
                    <a:pt x="205" y="1662"/>
                  </a:lnTo>
                  <a:cubicBezTo>
                    <a:pt x="205" y="858"/>
                    <a:pt x="858" y="200"/>
                    <a:pt x="1667" y="200"/>
                  </a:cubicBezTo>
                  <a:lnTo>
                    <a:pt x="5050" y="200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528475" y="1292775"/>
              <a:ext cx="54975" cy="5150"/>
            </a:xfrm>
            <a:custGeom>
              <a:rect b="b" l="l" r="r" t="t"/>
              <a:pathLst>
                <a:path extrusionOk="0" h="206" w="2199">
                  <a:moveTo>
                    <a:pt x="0" y="0"/>
                  </a:moveTo>
                  <a:lnTo>
                    <a:pt x="0" y="205"/>
                  </a:lnTo>
                  <a:lnTo>
                    <a:pt x="2199" y="20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-13800" y="1292775"/>
              <a:ext cx="505125" cy="5150"/>
            </a:xfrm>
            <a:custGeom>
              <a:rect b="b" l="l" r="r" t="t"/>
              <a:pathLst>
                <a:path extrusionOk="0" h="206" w="20205">
                  <a:moveTo>
                    <a:pt x="1" y="0"/>
                  </a:moveTo>
                  <a:lnTo>
                    <a:pt x="1" y="205"/>
                  </a:lnTo>
                  <a:lnTo>
                    <a:pt x="20205" y="205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-105925" y="1292775"/>
              <a:ext cx="55000" cy="5150"/>
            </a:xfrm>
            <a:custGeom>
              <a:rect b="b" l="l" r="r" t="t"/>
              <a:pathLst>
                <a:path extrusionOk="0" h="206" w="2200">
                  <a:moveTo>
                    <a:pt x="1" y="0"/>
                  </a:moveTo>
                  <a:lnTo>
                    <a:pt x="1" y="205"/>
                  </a:lnTo>
                  <a:lnTo>
                    <a:pt x="2199" y="20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-151125" y="1444250"/>
              <a:ext cx="5150" cy="668150"/>
            </a:xfrm>
            <a:custGeom>
              <a:rect b="b" l="l" r="r" t="t"/>
              <a:pathLst>
                <a:path extrusionOk="0" h="26726" w="206">
                  <a:moveTo>
                    <a:pt x="1" y="0"/>
                  </a:moveTo>
                  <a:lnTo>
                    <a:pt x="1" y="26726"/>
                  </a:lnTo>
                  <a:lnTo>
                    <a:pt x="205" y="2672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623025" y="1444250"/>
              <a:ext cx="5150" cy="668150"/>
            </a:xfrm>
            <a:custGeom>
              <a:rect b="b" l="l" r="r" t="t"/>
              <a:pathLst>
                <a:path extrusionOk="0" h="26726" w="206">
                  <a:moveTo>
                    <a:pt x="1" y="0"/>
                  </a:moveTo>
                  <a:lnTo>
                    <a:pt x="1" y="26726"/>
                  </a:lnTo>
                  <a:lnTo>
                    <a:pt x="205" y="2672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-357175" y="1338950"/>
              <a:ext cx="44000" cy="726175"/>
            </a:xfrm>
            <a:custGeom>
              <a:rect b="b" l="l" r="r" t="t"/>
              <a:pathLst>
                <a:path extrusionOk="0" h="29047" w="1760">
                  <a:moveTo>
                    <a:pt x="1706" y="1"/>
                  </a:moveTo>
                  <a:cubicBezTo>
                    <a:pt x="697" y="283"/>
                    <a:pt x="0" y="1200"/>
                    <a:pt x="0" y="2248"/>
                  </a:cubicBezTo>
                  <a:lnTo>
                    <a:pt x="0" y="26795"/>
                  </a:lnTo>
                  <a:cubicBezTo>
                    <a:pt x="0" y="27843"/>
                    <a:pt x="707" y="28764"/>
                    <a:pt x="1721" y="29047"/>
                  </a:cubicBezTo>
                  <a:lnTo>
                    <a:pt x="1755" y="28949"/>
                  </a:lnTo>
                  <a:lnTo>
                    <a:pt x="1760" y="28847"/>
                  </a:lnTo>
                  <a:cubicBezTo>
                    <a:pt x="843" y="28588"/>
                    <a:pt x="205" y="27750"/>
                    <a:pt x="205" y="26795"/>
                  </a:cubicBezTo>
                  <a:lnTo>
                    <a:pt x="205" y="2248"/>
                  </a:lnTo>
                  <a:cubicBezTo>
                    <a:pt x="205" y="1292"/>
                    <a:pt x="843" y="454"/>
                    <a:pt x="1760" y="196"/>
                  </a:cubicBezTo>
                  <a:lnTo>
                    <a:pt x="17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790350" y="1338950"/>
              <a:ext cx="44500" cy="726175"/>
            </a:xfrm>
            <a:custGeom>
              <a:rect b="b" l="l" r="r" t="t"/>
              <a:pathLst>
                <a:path extrusionOk="0" h="29047" w="1780">
                  <a:moveTo>
                    <a:pt x="73" y="1"/>
                  </a:moveTo>
                  <a:lnTo>
                    <a:pt x="20" y="196"/>
                  </a:lnTo>
                  <a:cubicBezTo>
                    <a:pt x="936" y="454"/>
                    <a:pt x="1574" y="1292"/>
                    <a:pt x="1574" y="2248"/>
                  </a:cubicBezTo>
                  <a:lnTo>
                    <a:pt x="1574" y="26795"/>
                  </a:lnTo>
                  <a:cubicBezTo>
                    <a:pt x="1574" y="27755"/>
                    <a:pt x="926" y="28598"/>
                    <a:pt x="0" y="28852"/>
                  </a:cubicBezTo>
                  <a:lnTo>
                    <a:pt x="54" y="29047"/>
                  </a:lnTo>
                  <a:cubicBezTo>
                    <a:pt x="1068" y="28769"/>
                    <a:pt x="1779" y="27847"/>
                    <a:pt x="1779" y="26795"/>
                  </a:cubicBezTo>
                  <a:lnTo>
                    <a:pt x="1779" y="2248"/>
                  </a:lnTo>
                  <a:cubicBezTo>
                    <a:pt x="1774" y="1200"/>
                    <a:pt x="1082" y="283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-26350" y="1441675"/>
              <a:ext cx="530475" cy="524500"/>
            </a:xfrm>
            <a:custGeom>
              <a:rect b="b" l="l" r="r" t="t"/>
              <a:pathLst>
                <a:path extrusionOk="0" h="20980" w="21219">
                  <a:moveTo>
                    <a:pt x="21009" y="205"/>
                  </a:moveTo>
                  <a:lnTo>
                    <a:pt x="21009" y="20775"/>
                  </a:lnTo>
                  <a:lnTo>
                    <a:pt x="201" y="20775"/>
                  </a:lnTo>
                  <a:lnTo>
                    <a:pt x="201" y="205"/>
                  </a:lnTo>
                  <a:close/>
                  <a:moveTo>
                    <a:pt x="1" y="1"/>
                  </a:moveTo>
                  <a:lnTo>
                    <a:pt x="1" y="20980"/>
                  </a:lnTo>
                  <a:lnTo>
                    <a:pt x="21214" y="20980"/>
                  </a:lnTo>
                  <a:lnTo>
                    <a:pt x="21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122800" y="1587900"/>
              <a:ext cx="231925" cy="231925"/>
            </a:xfrm>
            <a:custGeom>
              <a:rect b="b" l="l" r="r" t="t"/>
              <a:pathLst>
                <a:path extrusionOk="0" h="9277" w="9277">
                  <a:moveTo>
                    <a:pt x="6186" y="206"/>
                  </a:moveTo>
                  <a:lnTo>
                    <a:pt x="6186" y="3091"/>
                  </a:lnTo>
                  <a:lnTo>
                    <a:pt x="9072" y="3091"/>
                  </a:lnTo>
                  <a:lnTo>
                    <a:pt x="9072" y="6186"/>
                  </a:lnTo>
                  <a:lnTo>
                    <a:pt x="6186" y="6186"/>
                  </a:lnTo>
                  <a:lnTo>
                    <a:pt x="6186" y="9072"/>
                  </a:lnTo>
                  <a:lnTo>
                    <a:pt x="3091" y="9072"/>
                  </a:lnTo>
                  <a:lnTo>
                    <a:pt x="3091" y="6186"/>
                  </a:lnTo>
                  <a:lnTo>
                    <a:pt x="206" y="6186"/>
                  </a:lnTo>
                  <a:lnTo>
                    <a:pt x="206" y="3091"/>
                  </a:lnTo>
                  <a:lnTo>
                    <a:pt x="3091" y="3091"/>
                  </a:lnTo>
                  <a:lnTo>
                    <a:pt x="3091" y="206"/>
                  </a:lnTo>
                  <a:close/>
                  <a:moveTo>
                    <a:pt x="2886" y="1"/>
                  </a:moveTo>
                  <a:lnTo>
                    <a:pt x="2886" y="2886"/>
                  </a:lnTo>
                  <a:lnTo>
                    <a:pt x="1" y="2886"/>
                  </a:lnTo>
                  <a:lnTo>
                    <a:pt x="1" y="6391"/>
                  </a:lnTo>
                  <a:lnTo>
                    <a:pt x="2886" y="6391"/>
                  </a:lnTo>
                  <a:lnTo>
                    <a:pt x="2886" y="9277"/>
                  </a:lnTo>
                  <a:lnTo>
                    <a:pt x="6391" y="9277"/>
                  </a:lnTo>
                  <a:lnTo>
                    <a:pt x="6391" y="6391"/>
                  </a:lnTo>
                  <a:lnTo>
                    <a:pt x="9277" y="6391"/>
                  </a:lnTo>
                  <a:lnTo>
                    <a:pt x="9277" y="2886"/>
                  </a:lnTo>
                  <a:lnTo>
                    <a:pt x="6391" y="2886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146575" y="1611675"/>
              <a:ext cx="184400" cy="184400"/>
            </a:xfrm>
            <a:custGeom>
              <a:rect b="b" l="l" r="r" t="t"/>
              <a:pathLst>
                <a:path extrusionOk="0" h="7376" w="7376">
                  <a:moveTo>
                    <a:pt x="4285" y="205"/>
                  </a:moveTo>
                  <a:lnTo>
                    <a:pt x="4285" y="3091"/>
                  </a:lnTo>
                  <a:lnTo>
                    <a:pt x="7170" y="3091"/>
                  </a:lnTo>
                  <a:lnTo>
                    <a:pt x="7170" y="4285"/>
                  </a:lnTo>
                  <a:lnTo>
                    <a:pt x="4285" y="4285"/>
                  </a:lnTo>
                  <a:lnTo>
                    <a:pt x="4285" y="7170"/>
                  </a:lnTo>
                  <a:lnTo>
                    <a:pt x="3091" y="7170"/>
                  </a:lnTo>
                  <a:lnTo>
                    <a:pt x="3091" y="4285"/>
                  </a:lnTo>
                  <a:lnTo>
                    <a:pt x="205" y="4285"/>
                  </a:lnTo>
                  <a:lnTo>
                    <a:pt x="205" y="3091"/>
                  </a:lnTo>
                  <a:lnTo>
                    <a:pt x="3091" y="3091"/>
                  </a:lnTo>
                  <a:lnTo>
                    <a:pt x="3091" y="205"/>
                  </a:lnTo>
                  <a:close/>
                  <a:moveTo>
                    <a:pt x="2886" y="0"/>
                  </a:moveTo>
                  <a:lnTo>
                    <a:pt x="2886" y="2886"/>
                  </a:lnTo>
                  <a:lnTo>
                    <a:pt x="0" y="2886"/>
                  </a:lnTo>
                  <a:lnTo>
                    <a:pt x="0" y="4490"/>
                  </a:lnTo>
                  <a:lnTo>
                    <a:pt x="2886" y="4490"/>
                  </a:lnTo>
                  <a:lnTo>
                    <a:pt x="2886" y="7375"/>
                  </a:lnTo>
                  <a:lnTo>
                    <a:pt x="4490" y="7375"/>
                  </a:lnTo>
                  <a:lnTo>
                    <a:pt x="4490" y="4490"/>
                  </a:lnTo>
                  <a:lnTo>
                    <a:pt x="7375" y="4490"/>
                  </a:lnTo>
                  <a:lnTo>
                    <a:pt x="7375" y="2886"/>
                  </a:lnTo>
                  <a:lnTo>
                    <a:pt x="4490" y="2886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35075" y="1498600"/>
              <a:ext cx="406900" cy="406900"/>
            </a:xfrm>
            <a:custGeom>
              <a:rect b="b" l="l" r="r" t="t"/>
              <a:pathLst>
                <a:path extrusionOk="0" h="16276" w="16276">
                  <a:moveTo>
                    <a:pt x="8136" y="205"/>
                  </a:moveTo>
                  <a:cubicBezTo>
                    <a:pt x="12513" y="205"/>
                    <a:pt x="16071" y="3768"/>
                    <a:pt x="16071" y="8140"/>
                  </a:cubicBezTo>
                  <a:cubicBezTo>
                    <a:pt x="16071" y="12512"/>
                    <a:pt x="12508" y="16071"/>
                    <a:pt x="8136" y="16071"/>
                  </a:cubicBezTo>
                  <a:cubicBezTo>
                    <a:pt x="3763" y="16071"/>
                    <a:pt x="205" y="12512"/>
                    <a:pt x="205" y="8140"/>
                  </a:cubicBezTo>
                  <a:cubicBezTo>
                    <a:pt x="205" y="3763"/>
                    <a:pt x="3763" y="205"/>
                    <a:pt x="8136" y="205"/>
                  </a:cubicBezTo>
                  <a:close/>
                  <a:moveTo>
                    <a:pt x="8136" y="0"/>
                  </a:moveTo>
                  <a:cubicBezTo>
                    <a:pt x="3651" y="0"/>
                    <a:pt x="0" y="3656"/>
                    <a:pt x="0" y="8140"/>
                  </a:cubicBezTo>
                  <a:cubicBezTo>
                    <a:pt x="0" y="12624"/>
                    <a:pt x="3651" y="16275"/>
                    <a:pt x="8136" y="16275"/>
                  </a:cubicBezTo>
                  <a:cubicBezTo>
                    <a:pt x="12625" y="16275"/>
                    <a:pt x="16276" y="12624"/>
                    <a:pt x="16276" y="8140"/>
                  </a:cubicBezTo>
                  <a:cubicBezTo>
                    <a:pt x="16276" y="3651"/>
                    <a:pt x="12625" y="0"/>
                    <a:pt x="8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47750" y="1525175"/>
              <a:ext cx="367650" cy="353750"/>
            </a:xfrm>
            <a:custGeom>
              <a:rect b="b" l="l" r="r" t="t"/>
              <a:pathLst>
                <a:path extrusionOk="0" h="14150" w="14706">
                  <a:moveTo>
                    <a:pt x="7629" y="204"/>
                  </a:moveTo>
                  <a:cubicBezTo>
                    <a:pt x="11426" y="209"/>
                    <a:pt x="14501" y="3280"/>
                    <a:pt x="14501" y="7077"/>
                  </a:cubicBezTo>
                  <a:cubicBezTo>
                    <a:pt x="14501" y="9855"/>
                    <a:pt x="12829" y="12361"/>
                    <a:pt x="10261" y="13423"/>
                  </a:cubicBezTo>
                  <a:cubicBezTo>
                    <a:pt x="9410" y="13775"/>
                    <a:pt x="8517" y="13947"/>
                    <a:pt x="7631" y="13947"/>
                  </a:cubicBezTo>
                  <a:cubicBezTo>
                    <a:pt x="5844" y="13947"/>
                    <a:pt x="4087" y="13249"/>
                    <a:pt x="2774" y="11932"/>
                  </a:cubicBezTo>
                  <a:cubicBezTo>
                    <a:pt x="809" y="9968"/>
                    <a:pt x="220" y="7014"/>
                    <a:pt x="1282" y="4445"/>
                  </a:cubicBezTo>
                  <a:cubicBezTo>
                    <a:pt x="2345" y="1881"/>
                    <a:pt x="4850" y="204"/>
                    <a:pt x="7629" y="204"/>
                  </a:cubicBezTo>
                  <a:close/>
                  <a:moveTo>
                    <a:pt x="7631" y="1"/>
                  </a:moveTo>
                  <a:cubicBezTo>
                    <a:pt x="5792" y="1"/>
                    <a:pt x="3983" y="719"/>
                    <a:pt x="2628" y="2071"/>
                  </a:cubicBezTo>
                  <a:cubicBezTo>
                    <a:pt x="605" y="4094"/>
                    <a:pt x="0" y="7136"/>
                    <a:pt x="1092" y="9782"/>
                  </a:cubicBezTo>
                  <a:cubicBezTo>
                    <a:pt x="2189" y="12424"/>
                    <a:pt x="4767" y="14150"/>
                    <a:pt x="7629" y="14150"/>
                  </a:cubicBezTo>
                  <a:cubicBezTo>
                    <a:pt x="11538" y="14145"/>
                    <a:pt x="14701" y="10981"/>
                    <a:pt x="14706" y="7077"/>
                  </a:cubicBezTo>
                  <a:cubicBezTo>
                    <a:pt x="14706" y="4216"/>
                    <a:pt x="12985" y="1633"/>
                    <a:pt x="10339" y="541"/>
                  </a:cubicBezTo>
                  <a:cubicBezTo>
                    <a:pt x="9463" y="177"/>
                    <a:pt x="8543" y="1"/>
                    <a:pt x="7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-192675" y="1292900"/>
              <a:ext cx="89350" cy="153925"/>
            </a:xfrm>
            <a:custGeom>
              <a:rect b="b" l="l" r="r" t="t"/>
              <a:pathLst>
                <a:path extrusionOk="0" h="6157" w="3574">
                  <a:moveTo>
                    <a:pt x="3373" y="200"/>
                  </a:moveTo>
                  <a:lnTo>
                    <a:pt x="3373" y="5952"/>
                  </a:lnTo>
                  <a:lnTo>
                    <a:pt x="205" y="5952"/>
                  </a:lnTo>
                  <a:lnTo>
                    <a:pt x="205" y="200"/>
                  </a:lnTo>
                  <a:close/>
                  <a:moveTo>
                    <a:pt x="0" y="0"/>
                  </a:moveTo>
                  <a:lnTo>
                    <a:pt x="0" y="6156"/>
                  </a:lnTo>
                  <a:lnTo>
                    <a:pt x="3573" y="615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62"/>
            <p:cNvSpPr/>
            <p:nvPr/>
          </p:nvSpPr>
          <p:spPr>
            <a:xfrm>
              <a:off x="580875" y="1292900"/>
              <a:ext cx="89350" cy="153925"/>
            </a:xfrm>
            <a:custGeom>
              <a:rect b="b" l="l" r="r" t="t"/>
              <a:pathLst>
                <a:path extrusionOk="0" h="6157" w="3574">
                  <a:moveTo>
                    <a:pt x="3373" y="200"/>
                  </a:moveTo>
                  <a:lnTo>
                    <a:pt x="3373" y="5952"/>
                  </a:lnTo>
                  <a:lnTo>
                    <a:pt x="205" y="5952"/>
                  </a:lnTo>
                  <a:lnTo>
                    <a:pt x="205" y="200"/>
                  </a:lnTo>
                  <a:close/>
                  <a:moveTo>
                    <a:pt x="0" y="0"/>
                  </a:moveTo>
                  <a:lnTo>
                    <a:pt x="0" y="6156"/>
                  </a:lnTo>
                  <a:lnTo>
                    <a:pt x="3573" y="615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62"/>
            <p:cNvSpPr/>
            <p:nvPr/>
          </p:nvSpPr>
          <p:spPr>
            <a:xfrm>
              <a:off x="-53525" y="1142025"/>
              <a:ext cx="584700" cy="155900"/>
            </a:xfrm>
            <a:custGeom>
              <a:rect b="b" l="l" r="r" t="t"/>
              <a:pathLst>
                <a:path extrusionOk="0" h="6236" w="23388">
                  <a:moveTo>
                    <a:pt x="21077" y="206"/>
                  </a:moveTo>
                  <a:cubicBezTo>
                    <a:pt x="22237" y="206"/>
                    <a:pt x="23178" y="1146"/>
                    <a:pt x="23178" y="2311"/>
                  </a:cubicBezTo>
                  <a:lnTo>
                    <a:pt x="23178" y="6035"/>
                  </a:lnTo>
                  <a:lnTo>
                    <a:pt x="21896" y="6035"/>
                  </a:lnTo>
                  <a:lnTo>
                    <a:pt x="21896" y="2306"/>
                  </a:lnTo>
                  <a:cubicBezTo>
                    <a:pt x="21896" y="1853"/>
                    <a:pt x="21526" y="1483"/>
                    <a:pt x="21072" y="1483"/>
                  </a:cubicBezTo>
                  <a:lnTo>
                    <a:pt x="2306" y="1483"/>
                  </a:lnTo>
                  <a:cubicBezTo>
                    <a:pt x="1848" y="1483"/>
                    <a:pt x="1483" y="1853"/>
                    <a:pt x="1483" y="2311"/>
                  </a:cubicBezTo>
                  <a:lnTo>
                    <a:pt x="1483" y="6035"/>
                  </a:lnTo>
                  <a:lnTo>
                    <a:pt x="206" y="6035"/>
                  </a:lnTo>
                  <a:lnTo>
                    <a:pt x="206" y="2311"/>
                  </a:lnTo>
                  <a:cubicBezTo>
                    <a:pt x="206" y="1146"/>
                    <a:pt x="1146" y="206"/>
                    <a:pt x="2306" y="206"/>
                  </a:cubicBezTo>
                  <a:close/>
                  <a:moveTo>
                    <a:pt x="2306" y="1"/>
                  </a:moveTo>
                  <a:cubicBezTo>
                    <a:pt x="1034" y="6"/>
                    <a:pt x="6" y="1034"/>
                    <a:pt x="1" y="2306"/>
                  </a:cubicBezTo>
                  <a:lnTo>
                    <a:pt x="1" y="6235"/>
                  </a:lnTo>
                  <a:lnTo>
                    <a:pt x="1687" y="6235"/>
                  </a:lnTo>
                  <a:lnTo>
                    <a:pt x="1687" y="2306"/>
                  </a:lnTo>
                  <a:cubicBezTo>
                    <a:pt x="1687" y="1965"/>
                    <a:pt x="1965" y="1687"/>
                    <a:pt x="2306" y="1687"/>
                  </a:cubicBezTo>
                  <a:lnTo>
                    <a:pt x="21077" y="1687"/>
                  </a:lnTo>
                  <a:cubicBezTo>
                    <a:pt x="21418" y="1687"/>
                    <a:pt x="21696" y="1965"/>
                    <a:pt x="21696" y="2306"/>
                  </a:cubicBezTo>
                  <a:lnTo>
                    <a:pt x="21696" y="6235"/>
                  </a:lnTo>
                  <a:lnTo>
                    <a:pt x="23388" y="6235"/>
                  </a:lnTo>
                  <a:lnTo>
                    <a:pt x="23383" y="2311"/>
                  </a:lnTo>
                  <a:cubicBezTo>
                    <a:pt x="23378" y="1034"/>
                    <a:pt x="22349" y="1"/>
                    <a:pt x="2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6" name="Google Shape;2406;p62"/>
          <p:cNvGrpSpPr/>
          <p:nvPr/>
        </p:nvGrpSpPr>
        <p:grpSpPr>
          <a:xfrm>
            <a:off x="713214" y="2828122"/>
            <a:ext cx="393320" cy="492600"/>
            <a:chOff x="6005818" y="77914"/>
            <a:chExt cx="248544" cy="311280"/>
          </a:xfrm>
        </p:grpSpPr>
        <p:sp>
          <p:nvSpPr>
            <p:cNvPr id="2407" name="Google Shape;2407;p62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62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1" name="Google Shape;2411;p62"/>
          <p:cNvGrpSpPr/>
          <p:nvPr/>
        </p:nvGrpSpPr>
        <p:grpSpPr>
          <a:xfrm>
            <a:off x="8005983" y="3432271"/>
            <a:ext cx="483187" cy="450345"/>
            <a:chOff x="5467179" y="2412672"/>
            <a:chExt cx="305332" cy="284578"/>
          </a:xfrm>
        </p:grpSpPr>
        <p:sp>
          <p:nvSpPr>
            <p:cNvPr id="2412" name="Google Shape;2412;p62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62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62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6" name="Google Shape;2416;p62"/>
          <p:cNvGrpSpPr/>
          <p:nvPr/>
        </p:nvGrpSpPr>
        <p:grpSpPr>
          <a:xfrm rot="-1531919">
            <a:off x="6554859" y="865212"/>
            <a:ext cx="364909" cy="496355"/>
            <a:chOff x="6048053" y="559915"/>
            <a:chExt cx="230584" cy="313643"/>
          </a:xfrm>
        </p:grpSpPr>
        <p:sp>
          <p:nvSpPr>
            <p:cNvPr id="2417" name="Google Shape;2417;p62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62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21" name="Google Shape;2421;p62"/>
          <p:cNvGrpSpPr/>
          <p:nvPr/>
        </p:nvGrpSpPr>
        <p:grpSpPr>
          <a:xfrm rot="-3666915">
            <a:off x="1127553" y="604052"/>
            <a:ext cx="1506235" cy="1759266"/>
            <a:chOff x="7547515" y="1501692"/>
            <a:chExt cx="1328682" cy="1551886"/>
          </a:xfrm>
        </p:grpSpPr>
        <p:sp>
          <p:nvSpPr>
            <p:cNvPr id="2422" name="Google Shape;2422;p62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 rot="1539032">
            <a:off x="6953152" y="537869"/>
            <a:ext cx="1260480" cy="2121957"/>
            <a:chOff x="5199836" y="-16245"/>
            <a:chExt cx="1138881" cy="1917325"/>
          </a:xfrm>
        </p:grpSpPr>
        <p:sp>
          <p:nvSpPr>
            <p:cNvPr id="2486" name="Google Shape;2486;p62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62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62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62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62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62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62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62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62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62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62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62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62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62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62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62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62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62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62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8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63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</a:t>
            </a:r>
            <a:r>
              <a:rPr lang="en">
                <a:solidFill>
                  <a:schemeClr val="dk2"/>
                </a:solidFill>
              </a:rPr>
              <a:t>THIS</a:t>
            </a:r>
            <a:r>
              <a:rPr lang="en"/>
              <a:t> </a:t>
            </a:r>
            <a:r>
              <a:rPr lang="en">
                <a:solidFill>
                  <a:schemeClr val="dk2"/>
                </a:solidFill>
              </a:rPr>
              <a:t>DAY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10" name="Google Shape;2510;p63"/>
          <p:cNvSpPr txBox="1"/>
          <p:nvPr/>
        </p:nvSpPr>
        <p:spPr>
          <a:xfrm>
            <a:off x="6711288" y="1482896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2021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11" name="Google Shape;2511;p63"/>
          <p:cNvSpPr txBox="1"/>
          <p:nvPr/>
        </p:nvSpPr>
        <p:spPr>
          <a:xfrm>
            <a:off x="6711288" y="3571150"/>
            <a:ext cx="17100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Jupiter is the biggest planet of them all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512" name="Google Shape;2512;p63"/>
          <p:cNvSpPr txBox="1"/>
          <p:nvPr/>
        </p:nvSpPr>
        <p:spPr>
          <a:xfrm>
            <a:off x="2741271" y="1482896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2000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13" name="Google Shape;2513;p63"/>
          <p:cNvSpPr txBox="1"/>
          <p:nvPr/>
        </p:nvSpPr>
        <p:spPr>
          <a:xfrm>
            <a:off x="2741271" y="3571150"/>
            <a:ext cx="17100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is the second planet from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514" name="Google Shape;2514;p63"/>
          <p:cNvSpPr txBox="1"/>
          <p:nvPr/>
        </p:nvSpPr>
        <p:spPr>
          <a:xfrm>
            <a:off x="756262" y="1482900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1991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15" name="Google Shape;2515;p63"/>
          <p:cNvSpPr txBox="1"/>
          <p:nvPr/>
        </p:nvSpPr>
        <p:spPr>
          <a:xfrm>
            <a:off x="756262" y="3571150"/>
            <a:ext cx="17100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Neptune is the farthest planet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from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516" name="Google Shape;2516;p63"/>
          <p:cNvSpPr txBox="1"/>
          <p:nvPr/>
        </p:nvSpPr>
        <p:spPr>
          <a:xfrm>
            <a:off x="4726279" y="1482896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2015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17" name="Google Shape;2517;p63"/>
          <p:cNvSpPr txBox="1"/>
          <p:nvPr/>
        </p:nvSpPr>
        <p:spPr>
          <a:xfrm>
            <a:off x="4726279" y="3571150"/>
            <a:ext cx="17100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Despite being red, Mars is a cold place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518" name="Google Shape;2518;p63"/>
          <p:cNvSpPr txBox="1"/>
          <p:nvPr/>
        </p:nvSpPr>
        <p:spPr>
          <a:xfrm>
            <a:off x="6711288" y="3149771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JUPITER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19" name="Google Shape;2519;p63"/>
          <p:cNvSpPr txBox="1"/>
          <p:nvPr/>
        </p:nvSpPr>
        <p:spPr>
          <a:xfrm>
            <a:off x="2741271" y="3149771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VENUS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20" name="Google Shape;2520;p63"/>
          <p:cNvSpPr txBox="1"/>
          <p:nvPr/>
        </p:nvSpPr>
        <p:spPr>
          <a:xfrm>
            <a:off x="756262" y="3149775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NEPTUNE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521" name="Google Shape;2521;p63"/>
          <p:cNvSpPr txBox="1"/>
          <p:nvPr/>
        </p:nvSpPr>
        <p:spPr>
          <a:xfrm>
            <a:off x="4726279" y="3149771"/>
            <a:ext cx="171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MARS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cxnSp>
        <p:nvCxnSpPr>
          <p:cNvPr id="2522" name="Google Shape;2522;p63"/>
          <p:cNvCxnSpPr/>
          <p:nvPr/>
        </p:nvCxnSpPr>
        <p:spPr>
          <a:xfrm>
            <a:off x="1590675" y="2653243"/>
            <a:ext cx="6010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3" name="Google Shape;2523;p63"/>
          <p:cNvSpPr/>
          <p:nvPr/>
        </p:nvSpPr>
        <p:spPr>
          <a:xfrm>
            <a:off x="5232079" y="2304043"/>
            <a:ext cx="698400" cy="6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4" name="Google Shape;2524;p63"/>
          <p:cNvSpPr/>
          <p:nvPr/>
        </p:nvSpPr>
        <p:spPr>
          <a:xfrm>
            <a:off x="3247071" y="2304043"/>
            <a:ext cx="698400" cy="6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5" name="Google Shape;2525;p63"/>
          <p:cNvSpPr/>
          <p:nvPr/>
        </p:nvSpPr>
        <p:spPr>
          <a:xfrm>
            <a:off x="1262062" y="2304043"/>
            <a:ext cx="698400" cy="6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6" name="Google Shape;2526;p63"/>
          <p:cNvSpPr/>
          <p:nvPr/>
        </p:nvSpPr>
        <p:spPr>
          <a:xfrm>
            <a:off x="7217088" y="2304043"/>
            <a:ext cx="698400" cy="6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7" name="Google Shape;2527;p63"/>
          <p:cNvGrpSpPr/>
          <p:nvPr/>
        </p:nvGrpSpPr>
        <p:grpSpPr>
          <a:xfrm>
            <a:off x="1147019" y="2213990"/>
            <a:ext cx="928486" cy="886851"/>
            <a:chOff x="-2350304" y="338828"/>
            <a:chExt cx="270427" cy="258331"/>
          </a:xfrm>
        </p:grpSpPr>
        <p:sp>
          <p:nvSpPr>
            <p:cNvPr id="2528" name="Google Shape;2528;p6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6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6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6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6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6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34" name="Google Shape;2534;p63"/>
          <p:cNvGrpSpPr/>
          <p:nvPr/>
        </p:nvGrpSpPr>
        <p:grpSpPr>
          <a:xfrm rot="1253437">
            <a:off x="3126443" y="2214068"/>
            <a:ext cx="928486" cy="886849"/>
            <a:chOff x="-2350304" y="338828"/>
            <a:chExt cx="270427" cy="258331"/>
          </a:xfrm>
        </p:grpSpPr>
        <p:sp>
          <p:nvSpPr>
            <p:cNvPr id="2535" name="Google Shape;2535;p6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6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6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6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6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6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1" name="Google Shape;2541;p63"/>
          <p:cNvGrpSpPr/>
          <p:nvPr/>
        </p:nvGrpSpPr>
        <p:grpSpPr>
          <a:xfrm rot="3443442">
            <a:off x="5117099" y="2214019"/>
            <a:ext cx="928493" cy="886855"/>
            <a:chOff x="-2350304" y="338828"/>
            <a:chExt cx="270427" cy="258331"/>
          </a:xfrm>
        </p:grpSpPr>
        <p:sp>
          <p:nvSpPr>
            <p:cNvPr id="2542" name="Google Shape;2542;p6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6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6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6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6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6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8" name="Google Shape;2548;p63"/>
          <p:cNvGrpSpPr/>
          <p:nvPr/>
        </p:nvGrpSpPr>
        <p:grpSpPr>
          <a:xfrm rot="7426791">
            <a:off x="7098248" y="2214002"/>
            <a:ext cx="928494" cy="886863"/>
            <a:chOff x="-2350304" y="338828"/>
            <a:chExt cx="270427" cy="258331"/>
          </a:xfrm>
        </p:grpSpPr>
        <p:sp>
          <p:nvSpPr>
            <p:cNvPr id="2549" name="Google Shape;2549;p6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6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6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6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6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6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555" name="Google Shape;2555;p63"/>
          <p:cNvCxnSpPr>
            <a:stCxn id="2525" idx="0"/>
            <a:endCxn id="2514" idx="2"/>
          </p:cNvCxnSpPr>
          <p:nvPr/>
        </p:nvCxnSpPr>
        <p:spPr>
          <a:xfrm rot="10800000">
            <a:off x="1611262" y="1860343"/>
            <a:ext cx="0" cy="44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556" name="Google Shape;2556;p63"/>
          <p:cNvCxnSpPr>
            <a:stCxn id="2524" idx="0"/>
            <a:endCxn id="2512" idx="2"/>
          </p:cNvCxnSpPr>
          <p:nvPr/>
        </p:nvCxnSpPr>
        <p:spPr>
          <a:xfrm rot="10800000">
            <a:off x="3596271" y="1860343"/>
            <a:ext cx="0" cy="44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557" name="Google Shape;2557;p63"/>
          <p:cNvCxnSpPr>
            <a:stCxn id="2523" idx="0"/>
            <a:endCxn id="2516" idx="2"/>
          </p:cNvCxnSpPr>
          <p:nvPr/>
        </p:nvCxnSpPr>
        <p:spPr>
          <a:xfrm rot="10800000">
            <a:off x="5581279" y="1860343"/>
            <a:ext cx="0" cy="44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558" name="Google Shape;2558;p63"/>
          <p:cNvCxnSpPr>
            <a:stCxn id="2526" idx="0"/>
            <a:endCxn id="2510" idx="2"/>
          </p:cNvCxnSpPr>
          <p:nvPr/>
        </p:nvCxnSpPr>
        <p:spPr>
          <a:xfrm rot="10800000">
            <a:off x="7566288" y="1860343"/>
            <a:ext cx="0" cy="44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37"/>
          <p:cNvSpPr txBox="1"/>
          <p:nvPr>
            <p:ph type="title"/>
          </p:nvPr>
        </p:nvSpPr>
        <p:spPr>
          <a:xfrm>
            <a:off x="738737" y="2043543"/>
            <a:ext cx="58422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Medical School Application </a:t>
            </a:r>
            <a:endParaRPr/>
          </a:p>
        </p:txBody>
      </p:sp>
      <p:sp>
        <p:nvSpPr>
          <p:cNvPr id="1279" name="Google Shape;1279;p37"/>
          <p:cNvSpPr txBox="1"/>
          <p:nvPr>
            <p:ph idx="2" type="title"/>
          </p:nvPr>
        </p:nvSpPr>
        <p:spPr>
          <a:xfrm>
            <a:off x="738733" y="1282975"/>
            <a:ext cx="252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80" name="Google Shape;1280;p37"/>
          <p:cNvSpPr txBox="1"/>
          <p:nvPr>
            <p:ph idx="6" type="title"/>
          </p:nvPr>
        </p:nvSpPr>
        <p:spPr>
          <a:xfrm>
            <a:off x="738749" y="3605675"/>
            <a:ext cx="29118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Serious Advice</a:t>
            </a:r>
            <a:endParaRPr/>
          </a:p>
        </p:txBody>
      </p:sp>
      <p:sp>
        <p:nvSpPr>
          <p:cNvPr id="1281" name="Google Shape;1281;p37"/>
          <p:cNvSpPr txBox="1"/>
          <p:nvPr>
            <p:ph idx="7" type="title"/>
          </p:nvPr>
        </p:nvSpPr>
        <p:spPr>
          <a:xfrm>
            <a:off x="738733" y="2995775"/>
            <a:ext cx="2529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82" name="Google Shape;1282;p37"/>
          <p:cNvSpPr txBox="1"/>
          <p:nvPr>
            <p:ph idx="9" type="title"/>
          </p:nvPr>
        </p:nvSpPr>
        <p:spPr>
          <a:xfrm>
            <a:off x="3722148" y="3605672"/>
            <a:ext cx="25326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endParaRPr/>
          </a:p>
        </p:txBody>
      </p:sp>
      <p:sp>
        <p:nvSpPr>
          <p:cNvPr id="1283" name="Google Shape;1283;p37"/>
          <p:cNvSpPr txBox="1"/>
          <p:nvPr>
            <p:ph idx="13" type="title"/>
          </p:nvPr>
        </p:nvSpPr>
        <p:spPr>
          <a:xfrm>
            <a:off x="3722153" y="2995775"/>
            <a:ext cx="2532900" cy="59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84" name="Google Shape;1284;p37"/>
          <p:cNvSpPr txBox="1"/>
          <p:nvPr>
            <p:ph idx="15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285" name="Google Shape;1285;p37"/>
          <p:cNvGrpSpPr/>
          <p:nvPr/>
        </p:nvGrpSpPr>
        <p:grpSpPr>
          <a:xfrm>
            <a:off x="6907358" y="1537793"/>
            <a:ext cx="1506194" cy="1759217"/>
            <a:chOff x="7547515" y="1501692"/>
            <a:chExt cx="1328682" cy="1551886"/>
          </a:xfrm>
        </p:grpSpPr>
        <p:sp>
          <p:nvSpPr>
            <p:cNvPr id="1286" name="Google Shape;1286;p37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7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7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7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7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7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7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37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37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7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37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37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37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37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37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37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37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37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37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37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37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37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37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37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37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37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37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7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9" name="Google Shape;1349;p37"/>
          <p:cNvGrpSpPr/>
          <p:nvPr/>
        </p:nvGrpSpPr>
        <p:grpSpPr>
          <a:xfrm rot="-8528727">
            <a:off x="7223590" y="2731429"/>
            <a:ext cx="1260517" cy="2121984"/>
            <a:chOff x="5199836" y="-16245"/>
            <a:chExt cx="1138881" cy="1917325"/>
          </a:xfrm>
        </p:grpSpPr>
        <p:sp>
          <p:nvSpPr>
            <p:cNvPr id="1350" name="Google Shape;1350;p37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37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37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7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37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37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37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7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7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7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37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9" name="Google Shape;1369;p37"/>
          <p:cNvGrpSpPr/>
          <p:nvPr/>
        </p:nvGrpSpPr>
        <p:grpSpPr>
          <a:xfrm>
            <a:off x="6580942" y="3349279"/>
            <a:ext cx="362486" cy="496218"/>
            <a:chOff x="7665335" y="2885404"/>
            <a:chExt cx="229059" cy="313566"/>
          </a:xfrm>
        </p:grpSpPr>
        <p:sp>
          <p:nvSpPr>
            <p:cNvPr id="1370" name="Google Shape;1370;p37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4" name="Google Shape;1374;p37"/>
          <p:cNvSpPr/>
          <p:nvPr/>
        </p:nvSpPr>
        <p:spPr>
          <a:xfrm>
            <a:off x="6651563" y="20347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5" name="Google Shape;1375;p37"/>
          <p:cNvGrpSpPr/>
          <p:nvPr/>
        </p:nvGrpSpPr>
        <p:grpSpPr>
          <a:xfrm rot="-3549477">
            <a:off x="6982052" y="1282973"/>
            <a:ext cx="502365" cy="313610"/>
            <a:chOff x="8068696" y="916317"/>
            <a:chExt cx="317452" cy="198175"/>
          </a:xfrm>
        </p:grpSpPr>
        <p:sp>
          <p:nvSpPr>
            <p:cNvPr id="1376" name="Google Shape;1376;p37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2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64"/>
          <p:cNvSpPr txBox="1"/>
          <p:nvPr>
            <p:ph idx="4" type="title"/>
          </p:nvPr>
        </p:nvSpPr>
        <p:spPr>
          <a:xfrm>
            <a:off x="713225" y="368825"/>
            <a:ext cx="77094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DOCTOR’S DAY IS </a:t>
            </a:r>
            <a:r>
              <a:rPr lang="en">
                <a:solidFill>
                  <a:schemeClr val="dk2"/>
                </a:solidFill>
              </a:rPr>
              <a:t>CELEBRATED ON JULY 1ST?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64" name="Google Shape;2564;p64"/>
          <p:cNvSpPr txBox="1"/>
          <p:nvPr>
            <p:ph type="title"/>
          </p:nvPr>
        </p:nvSpPr>
        <p:spPr>
          <a:xfrm>
            <a:off x="2038350" y="1816925"/>
            <a:ext cx="62865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BIRTH ANNIVERSARY DR. BIDHAN CHANDRA YADAV</a:t>
            </a:r>
            <a:endParaRPr/>
          </a:p>
        </p:txBody>
      </p:sp>
      <p:sp>
        <p:nvSpPr>
          <p:cNvPr id="2565" name="Google Shape;2565;p64"/>
          <p:cNvSpPr txBox="1"/>
          <p:nvPr>
            <p:ph idx="2" type="title"/>
          </p:nvPr>
        </p:nvSpPr>
        <p:spPr>
          <a:xfrm>
            <a:off x="2038350" y="3245675"/>
            <a:ext cx="62847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DEATH ANNIVERSARY </a:t>
            </a:r>
            <a:r>
              <a:rPr lang="en"/>
              <a:t>DR. BIDHAN CHANDRA YADAV</a:t>
            </a:r>
            <a:endParaRPr/>
          </a:p>
        </p:txBody>
      </p:sp>
      <p:sp>
        <p:nvSpPr>
          <p:cNvPr id="2566" name="Google Shape;2566;p64"/>
          <p:cNvSpPr txBox="1"/>
          <p:nvPr>
            <p:ph idx="1" type="subTitle"/>
          </p:nvPr>
        </p:nvSpPr>
        <p:spPr>
          <a:xfrm>
            <a:off x="2038350" y="4000000"/>
            <a:ext cx="6284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very poisonous atmosphere</a:t>
            </a:r>
            <a:endParaRPr/>
          </a:p>
        </p:txBody>
      </p:sp>
      <p:sp>
        <p:nvSpPr>
          <p:cNvPr id="2567" name="Google Shape;2567;p64"/>
          <p:cNvSpPr txBox="1"/>
          <p:nvPr>
            <p:ph idx="3" type="subTitle"/>
          </p:nvPr>
        </p:nvSpPr>
        <p:spPr>
          <a:xfrm>
            <a:off x="2038350" y="2571250"/>
            <a:ext cx="6286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a bit larger than the Moon</a:t>
            </a:r>
            <a:endParaRPr/>
          </a:p>
        </p:txBody>
      </p:sp>
      <p:sp>
        <p:nvSpPr>
          <p:cNvPr id="2568" name="Google Shape;2568;p64"/>
          <p:cNvSpPr/>
          <p:nvPr/>
        </p:nvSpPr>
        <p:spPr>
          <a:xfrm>
            <a:off x="776650" y="2019300"/>
            <a:ext cx="1044600" cy="1044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9" name="Google Shape;2569;p64"/>
          <p:cNvSpPr/>
          <p:nvPr/>
        </p:nvSpPr>
        <p:spPr>
          <a:xfrm>
            <a:off x="776650" y="3374959"/>
            <a:ext cx="1044600" cy="1044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0" name="Google Shape;2570;p64"/>
          <p:cNvSpPr/>
          <p:nvPr/>
        </p:nvSpPr>
        <p:spPr>
          <a:xfrm>
            <a:off x="7558300" y="7344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1" name="Google Shape;2571;p64"/>
          <p:cNvGrpSpPr/>
          <p:nvPr/>
        </p:nvGrpSpPr>
        <p:grpSpPr>
          <a:xfrm>
            <a:off x="1039144" y="3564634"/>
            <a:ext cx="519535" cy="665420"/>
            <a:chOff x="6255941" y="3797550"/>
            <a:chExt cx="284958" cy="364974"/>
          </a:xfrm>
        </p:grpSpPr>
        <p:sp>
          <p:nvSpPr>
            <p:cNvPr id="2572" name="Google Shape;2572;p64"/>
            <p:cNvSpPr/>
            <p:nvPr/>
          </p:nvSpPr>
          <p:spPr>
            <a:xfrm>
              <a:off x="6261342" y="3999818"/>
              <a:ext cx="274235" cy="157357"/>
            </a:xfrm>
            <a:custGeom>
              <a:rect b="b" l="l" r="r" t="t"/>
              <a:pathLst>
                <a:path extrusionOk="0" h="6002" w="10460">
                  <a:moveTo>
                    <a:pt x="3705" y="0"/>
                  </a:moveTo>
                  <a:cubicBezTo>
                    <a:pt x="3705" y="677"/>
                    <a:pt x="3260" y="1275"/>
                    <a:pt x="2608" y="1463"/>
                  </a:cubicBezTo>
                  <a:lnTo>
                    <a:pt x="938" y="1956"/>
                  </a:lnTo>
                  <a:cubicBezTo>
                    <a:pt x="381" y="2119"/>
                    <a:pt x="0" y="2630"/>
                    <a:pt x="0" y="3213"/>
                  </a:cubicBezTo>
                  <a:lnTo>
                    <a:pt x="0" y="6001"/>
                  </a:lnTo>
                  <a:lnTo>
                    <a:pt x="10460" y="6001"/>
                  </a:lnTo>
                  <a:lnTo>
                    <a:pt x="10460" y="3213"/>
                  </a:lnTo>
                  <a:cubicBezTo>
                    <a:pt x="10460" y="2630"/>
                    <a:pt x="10080" y="2119"/>
                    <a:pt x="9522" y="1956"/>
                  </a:cubicBezTo>
                  <a:lnTo>
                    <a:pt x="7849" y="1463"/>
                  </a:lnTo>
                  <a:cubicBezTo>
                    <a:pt x="7200" y="1275"/>
                    <a:pt x="6755" y="677"/>
                    <a:pt x="6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6307013" y="3802977"/>
              <a:ext cx="182815" cy="285640"/>
            </a:xfrm>
            <a:custGeom>
              <a:rect b="b" l="l" r="r" t="t"/>
              <a:pathLst>
                <a:path extrusionOk="0" h="10895" w="6973">
                  <a:moveTo>
                    <a:pt x="3488" y="0"/>
                  </a:moveTo>
                  <a:cubicBezTo>
                    <a:pt x="1561" y="0"/>
                    <a:pt x="0" y="1558"/>
                    <a:pt x="0" y="3484"/>
                  </a:cubicBezTo>
                  <a:lnTo>
                    <a:pt x="0" y="5009"/>
                  </a:lnTo>
                  <a:cubicBezTo>
                    <a:pt x="0" y="8280"/>
                    <a:pt x="3488" y="9370"/>
                    <a:pt x="3488" y="10894"/>
                  </a:cubicBezTo>
                  <a:cubicBezTo>
                    <a:pt x="3488" y="9370"/>
                    <a:pt x="6972" y="8280"/>
                    <a:pt x="6972" y="5009"/>
                  </a:cubicBezTo>
                  <a:lnTo>
                    <a:pt x="6972" y="3484"/>
                  </a:lnTo>
                  <a:cubicBezTo>
                    <a:pt x="6972" y="1558"/>
                    <a:pt x="5411" y="0"/>
                    <a:pt x="3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6381261" y="3997143"/>
              <a:ext cx="34397" cy="80068"/>
            </a:xfrm>
            <a:custGeom>
              <a:rect b="b" l="l" r="r" t="t"/>
              <a:pathLst>
                <a:path extrusionOk="0" h="3054" w="1312">
                  <a:moveTo>
                    <a:pt x="1" y="1"/>
                  </a:moveTo>
                  <a:lnTo>
                    <a:pt x="1" y="2181"/>
                  </a:lnTo>
                  <a:lnTo>
                    <a:pt x="656" y="3054"/>
                  </a:lnTo>
                  <a:lnTo>
                    <a:pt x="1312" y="2181"/>
                  </a:lnTo>
                  <a:lnTo>
                    <a:pt x="13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6341279" y="3940094"/>
              <a:ext cx="114256" cy="65439"/>
            </a:xfrm>
            <a:custGeom>
              <a:rect b="b" l="l" r="r" t="t"/>
              <a:pathLst>
                <a:path extrusionOk="0" h="2496" w="4358">
                  <a:moveTo>
                    <a:pt x="1" y="0"/>
                  </a:moveTo>
                  <a:lnTo>
                    <a:pt x="1" y="1152"/>
                  </a:lnTo>
                  <a:cubicBezTo>
                    <a:pt x="1" y="1507"/>
                    <a:pt x="218" y="1829"/>
                    <a:pt x="548" y="1963"/>
                  </a:cubicBezTo>
                  <a:lnTo>
                    <a:pt x="1616" y="2387"/>
                  </a:lnTo>
                  <a:cubicBezTo>
                    <a:pt x="1797" y="2459"/>
                    <a:pt x="1989" y="2495"/>
                    <a:pt x="2181" y="2495"/>
                  </a:cubicBezTo>
                  <a:cubicBezTo>
                    <a:pt x="2373" y="2495"/>
                    <a:pt x="2565" y="2459"/>
                    <a:pt x="2746" y="2387"/>
                  </a:cubicBezTo>
                  <a:lnTo>
                    <a:pt x="3811" y="1963"/>
                  </a:lnTo>
                  <a:cubicBezTo>
                    <a:pt x="4141" y="1829"/>
                    <a:pt x="4358" y="1507"/>
                    <a:pt x="4358" y="1152"/>
                  </a:cubicBezTo>
                  <a:lnTo>
                    <a:pt x="4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6329901" y="3825760"/>
              <a:ext cx="137144" cy="137144"/>
            </a:xfrm>
            <a:custGeom>
              <a:rect b="b" l="l" r="r" t="t"/>
              <a:pathLst>
                <a:path extrusionOk="0" h="5231" w="5231">
                  <a:moveTo>
                    <a:pt x="2611" y="0"/>
                  </a:moveTo>
                  <a:cubicBezTo>
                    <a:pt x="2595" y="0"/>
                    <a:pt x="2580" y="0"/>
                    <a:pt x="2565" y="1"/>
                  </a:cubicBezTo>
                  <a:cubicBezTo>
                    <a:pt x="1127" y="26"/>
                    <a:pt x="0" y="1265"/>
                    <a:pt x="0" y="2702"/>
                  </a:cubicBezTo>
                  <a:lnTo>
                    <a:pt x="0" y="3890"/>
                  </a:lnTo>
                  <a:cubicBezTo>
                    <a:pt x="0" y="4169"/>
                    <a:pt x="181" y="4419"/>
                    <a:pt x="446" y="4510"/>
                  </a:cubicBezTo>
                  <a:lnTo>
                    <a:pt x="1308" y="4796"/>
                  </a:lnTo>
                  <a:cubicBezTo>
                    <a:pt x="1308" y="5035"/>
                    <a:pt x="1503" y="5230"/>
                    <a:pt x="1742" y="5230"/>
                  </a:cubicBezTo>
                  <a:lnTo>
                    <a:pt x="3488" y="5230"/>
                  </a:lnTo>
                  <a:cubicBezTo>
                    <a:pt x="3727" y="5230"/>
                    <a:pt x="3923" y="5035"/>
                    <a:pt x="3923" y="4796"/>
                  </a:cubicBezTo>
                  <a:lnTo>
                    <a:pt x="4781" y="4510"/>
                  </a:lnTo>
                  <a:cubicBezTo>
                    <a:pt x="5049" y="4419"/>
                    <a:pt x="5230" y="4169"/>
                    <a:pt x="5230" y="3890"/>
                  </a:cubicBezTo>
                  <a:lnTo>
                    <a:pt x="5230" y="2615"/>
                  </a:lnTo>
                  <a:cubicBezTo>
                    <a:pt x="5230" y="1168"/>
                    <a:pt x="4053" y="0"/>
                    <a:pt x="2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6329901" y="3825760"/>
              <a:ext cx="85757" cy="128492"/>
            </a:xfrm>
            <a:custGeom>
              <a:rect b="b" l="l" r="r" t="t"/>
              <a:pathLst>
                <a:path extrusionOk="0" h="4901" w="3271">
                  <a:moveTo>
                    <a:pt x="2604" y="0"/>
                  </a:moveTo>
                  <a:cubicBezTo>
                    <a:pt x="2591" y="0"/>
                    <a:pt x="2578" y="0"/>
                    <a:pt x="2565" y="1"/>
                  </a:cubicBezTo>
                  <a:cubicBezTo>
                    <a:pt x="1127" y="26"/>
                    <a:pt x="0" y="1261"/>
                    <a:pt x="0" y="2702"/>
                  </a:cubicBezTo>
                  <a:lnTo>
                    <a:pt x="0" y="3887"/>
                  </a:lnTo>
                  <a:cubicBezTo>
                    <a:pt x="0" y="4169"/>
                    <a:pt x="181" y="4419"/>
                    <a:pt x="446" y="4510"/>
                  </a:cubicBezTo>
                  <a:lnTo>
                    <a:pt x="1080" y="4720"/>
                  </a:lnTo>
                  <a:cubicBezTo>
                    <a:pt x="1177" y="4752"/>
                    <a:pt x="1257" y="4814"/>
                    <a:pt x="1311" y="4901"/>
                  </a:cubicBezTo>
                  <a:lnTo>
                    <a:pt x="1311" y="2615"/>
                  </a:lnTo>
                  <a:lnTo>
                    <a:pt x="1308" y="2615"/>
                  </a:lnTo>
                  <a:cubicBezTo>
                    <a:pt x="1308" y="1424"/>
                    <a:pt x="2115" y="384"/>
                    <a:pt x="3271" y="87"/>
                  </a:cubicBezTo>
                  <a:cubicBezTo>
                    <a:pt x="3052" y="29"/>
                    <a:pt x="2830" y="0"/>
                    <a:pt x="26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6352684" y="3894318"/>
              <a:ext cx="34292" cy="34292"/>
            </a:xfrm>
            <a:custGeom>
              <a:rect b="b" l="l" r="r" t="t"/>
              <a:pathLst>
                <a:path extrusionOk="0" h="1308" w="1308">
                  <a:moveTo>
                    <a:pt x="656" y="0"/>
                  </a:moveTo>
                  <a:cubicBezTo>
                    <a:pt x="294" y="0"/>
                    <a:pt x="1" y="294"/>
                    <a:pt x="1" y="656"/>
                  </a:cubicBezTo>
                  <a:cubicBezTo>
                    <a:pt x="1" y="1015"/>
                    <a:pt x="294" y="1308"/>
                    <a:pt x="656" y="1308"/>
                  </a:cubicBezTo>
                  <a:cubicBezTo>
                    <a:pt x="1018" y="1308"/>
                    <a:pt x="1308" y="1015"/>
                    <a:pt x="1308" y="656"/>
                  </a:cubicBezTo>
                  <a:cubicBezTo>
                    <a:pt x="1308" y="294"/>
                    <a:pt x="1018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6348411" y="3894214"/>
              <a:ext cx="42944" cy="25850"/>
            </a:xfrm>
            <a:custGeom>
              <a:rect b="b" l="l" r="r" t="t"/>
              <a:pathLst>
                <a:path extrusionOk="0" h="986" w="1638">
                  <a:moveTo>
                    <a:pt x="819" y="1"/>
                  </a:moveTo>
                  <a:cubicBezTo>
                    <a:pt x="312" y="1"/>
                    <a:pt x="1" y="551"/>
                    <a:pt x="254" y="986"/>
                  </a:cubicBezTo>
                  <a:cubicBezTo>
                    <a:pt x="370" y="783"/>
                    <a:pt x="587" y="660"/>
                    <a:pt x="819" y="660"/>
                  </a:cubicBezTo>
                  <a:cubicBezTo>
                    <a:pt x="1051" y="660"/>
                    <a:pt x="1268" y="783"/>
                    <a:pt x="1380" y="986"/>
                  </a:cubicBezTo>
                  <a:cubicBezTo>
                    <a:pt x="1638" y="551"/>
                    <a:pt x="1326" y="1"/>
                    <a:pt x="8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6409838" y="3894318"/>
              <a:ext cx="34319" cy="34292"/>
            </a:xfrm>
            <a:custGeom>
              <a:rect b="b" l="l" r="r" t="t"/>
              <a:pathLst>
                <a:path extrusionOk="0" h="1308" w="1309">
                  <a:moveTo>
                    <a:pt x="656" y="0"/>
                  </a:moveTo>
                  <a:cubicBezTo>
                    <a:pt x="294" y="0"/>
                    <a:pt x="1" y="294"/>
                    <a:pt x="1" y="656"/>
                  </a:cubicBezTo>
                  <a:cubicBezTo>
                    <a:pt x="1" y="1015"/>
                    <a:pt x="294" y="1308"/>
                    <a:pt x="656" y="1308"/>
                  </a:cubicBezTo>
                  <a:cubicBezTo>
                    <a:pt x="1019" y="1308"/>
                    <a:pt x="1308" y="1015"/>
                    <a:pt x="1308" y="656"/>
                  </a:cubicBezTo>
                  <a:cubicBezTo>
                    <a:pt x="1308" y="294"/>
                    <a:pt x="1019" y="0"/>
                    <a:pt x="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6405486" y="3894214"/>
              <a:ext cx="43023" cy="25850"/>
            </a:xfrm>
            <a:custGeom>
              <a:rect b="b" l="l" r="r" t="t"/>
              <a:pathLst>
                <a:path extrusionOk="0" h="986" w="1641">
                  <a:moveTo>
                    <a:pt x="822" y="1"/>
                  </a:moveTo>
                  <a:cubicBezTo>
                    <a:pt x="315" y="1"/>
                    <a:pt x="0" y="551"/>
                    <a:pt x="257" y="986"/>
                  </a:cubicBezTo>
                  <a:cubicBezTo>
                    <a:pt x="373" y="783"/>
                    <a:pt x="591" y="660"/>
                    <a:pt x="822" y="660"/>
                  </a:cubicBezTo>
                  <a:cubicBezTo>
                    <a:pt x="1054" y="660"/>
                    <a:pt x="1268" y="783"/>
                    <a:pt x="1384" y="986"/>
                  </a:cubicBezTo>
                  <a:cubicBezTo>
                    <a:pt x="1641" y="551"/>
                    <a:pt x="1329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6339759" y="3888996"/>
              <a:ext cx="52645" cy="45015"/>
            </a:xfrm>
            <a:custGeom>
              <a:rect b="b" l="l" r="r" t="t"/>
              <a:pathLst>
                <a:path extrusionOk="0" h="1717" w="2008">
                  <a:moveTo>
                    <a:pt x="1145" y="408"/>
                  </a:moveTo>
                  <a:cubicBezTo>
                    <a:pt x="1376" y="408"/>
                    <a:pt x="1598" y="587"/>
                    <a:pt x="1598" y="859"/>
                  </a:cubicBezTo>
                  <a:cubicBezTo>
                    <a:pt x="1598" y="1105"/>
                    <a:pt x="1399" y="1308"/>
                    <a:pt x="1149" y="1308"/>
                  </a:cubicBezTo>
                  <a:cubicBezTo>
                    <a:pt x="747" y="1308"/>
                    <a:pt x="548" y="823"/>
                    <a:pt x="830" y="540"/>
                  </a:cubicBezTo>
                  <a:cubicBezTo>
                    <a:pt x="922" y="449"/>
                    <a:pt x="1034" y="408"/>
                    <a:pt x="1145" y="408"/>
                  </a:cubicBezTo>
                  <a:close/>
                  <a:moveTo>
                    <a:pt x="1149" y="1"/>
                  </a:moveTo>
                  <a:cubicBezTo>
                    <a:pt x="385" y="1"/>
                    <a:pt x="1" y="924"/>
                    <a:pt x="544" y="1464"/>
                  </a:cubicBezTo>
                  <a:cubicBezTo>
                    <a:pt x="719" y="1639"/>
                    <a:pt x="934" y="1717"/>
                    <a:pt x="1145" y="1717"/>
                  </a:cubicBezTo>
                  <a:cubicBezTo>
                    <a:pt x="1585" y="1717"/>
                    <a:pt x="2007" y="1376"/>
                    <a:pt x="2007" y="859"/>
                  </a:cubicBezTo>
                  <a:cubicBezTo>
                    <a:pt x="2007" y="385"/>
                    <a:pt x="1624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6396939" y="3888996"/>
              <a:ext cx="52619" cy="45015"/>
            </a:xfrm>
            <a:custGeom>
              <a:rect b="b" l="l" r="r" t="t"/>
              <a:pathLst>
                <a:path extrusionOk="0" h="1717" w="2007">
                  <a:moveTo>
                    <a:pt x="1144" y="408"/>
                  </a:moveTo>
                  <a:cubicBezTo>
                    <a:pt x="1375" y="408"/>
                    <a:pt x="1597" y="587"/>
                    <a:pt x="1597" y="859"/>
                  </a:cubicBezTo>
                  <a:cubicBezTo>
                    <a:pt x="1597" y="1105"/>
                    <a:pt x="1395" y="1308"/>
                    <a:pt x="1148" y="1308"/>
                  </a:cubicBezTo>
                  <a:cubicBezTo>
                    <a:pt x="746" y="1308"/>
                    <a:pt x="547" y="823"/>
                    <a:pt x="830" y="540"/>
                  </a:cubicBezTo>
                  <a:cubicBezTo>
                    <a:pt x="921" y="449"/>
                    <a:pt x="1034" y="408"/>
                    <a:pt x="1144" y="408"/>
                  </a:cubicBezTo>
                  <a:close/>
                  <a:moveTo>
                    <a:pt x="1148" y="1"/>
                  </a:moveTo>
                  <a:cubicBezTo>
                    <a:pt x="384" y="1"/>
                    <a:pt x="0" y="924"/>
                    <a:pt x="540" y="1464"/>
                  </a:cubicBezTo>
                  <a:cubicBezTo>
                    <a:pt x="716" y="1639"/>
                    <a:pt x="932" y="1717"/>
                    <a:pt x="1143" y="1717"/>
                  </a:cubicBezTo>
                  <a:cubicBezTo>
                    <a:pt x="1584" y="1717"/>
                    <a:pt x="2007" y="1376"/>
                    <a:pt x="2007" y="859"/>
                  </a:cubicBezTo>
                  <a:cubicBezTo>
                    <a:pt x="2003" y="385"/>
                    <a:pt x="1623" y="1"/>
                    <a:pt x="1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6393138" y="3928978"/>
              <a:ext cx="10671" cy="16412"/>
            </a:xfrm>
            <a:custGeom>
              <a:rect b="b" l="l" r="r" t="t"/>
              <a:pathLst>
                <a:path extrusionOk="0" h="626" w="407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lnTo>
                    <a:pt x="0" y="424"/>
                  </a:lnTo>
                  <a:cubicBezTo>
                    <a:pt x="0" y="558"/>
                    <a:pt x="102" y="625"/>
                    <a:pt x="203" y="625"/>
                  </a:cubicBezTo>
                  <a:cubicBezTo>
                    <a:pt x="305" y="625"/>
                    <a:pt x="406" y="558"/>
                    <a:pt x="406" y="424"/>
                  </a:cubicBezTo>
                  <a:lnTo>
                    <a:pt x="406" y="203"/>
                  </a:ln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6255941" y="3797550"/>
              <a:ext cx="284958" cy="364974"/>
            </a:xfrm>
            <a:custGeom>
              <a:rect b="b" l="l" r="r" t="t"/>
              <a:pathLst>
                <a:path extrusionOk="0" h="13921" w="10869">
                  <a:moveTo>
                    <a:pt x="7410" y="5864"/>
                  </a:moveTo>
                  <a:lnTo>
                    <a:pt x="7410" y="6589"/>
                  </a:lnTo>
                  <a:cubicBezTo>
                    <a:pt x="7410" y="6860"/>
                    <a:pt x="7243" y="7107"/>
                    <a:pt x="6990" y="7208"/>
                  </a:cubicBezTo>
                  <a:lnTo>
                    <a:pt x="5925" y="7635"/>
                  </a:lnTo>
                  <a:cubicBezTo>
                    <a:pt x="5768" y="7699"/>
                    <a:pt x="5601" y="7731"/>
                    <a:pt x="5434" y="7731"/>
                  </a:cubicBezTo>
                  <a:cubicBezTo>
                    <a:pt x="5268" y="7731"/>
                    <a:pt x="5101" y="7699"/>
                    <a:pt x="4944" y="7635"/>
                  </a:cubicBezTo>
                  <a:lnTo>
                    <a:pt x="3879" y="7208"/>
                  </a:lnTo>
                  <a:cubicBezTo>
                    <a:pt x="3625" y="7107"/>
                    <a:pt x="3459" y="6860"/>
                    <a:pt x="3459" y="6589"/>
                  </a:cubicBezTo>
                  <a:lnTo>
                    <a:pt x="3459" y="5864"/>
                  </a:lnTo>
                  <a:lnTo>
                    <a:pt x="3462" y="5864"/>
                  </a:lnTo>
                  <a:lnTo>
                    <a:pt x="3944" y="6024"/>
                  </a:lnTo>
                  <a:cubicBezTo>
                    <a:pt x="4013" y="6310"/>
                    <a:pt x="4270" y="6513"/>
                    <a:pt x="4563" y="6513"/>
                  </a:cubicBezTo>
                  <a:lnTo>
                    <a:pt x="4578" y="6513"/>
                  </a:lnTo>
                  <a:lnTo>
                    <a:pt x="4578" y="6527"/>
                  </a:lnTo>
                  <a:cubicBezTo>
                    <a:pt x="4578" y="6663"/>
                    <a:pt x="4680" y="6731"/>
                    <a:pt x="4782" y="6731"/>
                  </a:cubicBezTo>
                  <a:cubicBezTo>
                    <a:pt x="4885" y="6731"/>
                    <a:pt x="4987" y="6663"/>
                    <a:pt x="4987" y="6527"/>
                  </a:cubicBezTo>
                  <a:lnTo>
                    <a:pt x="4987" y="6513"/>
                  </a:lnTo>
                  <a:lnTo>
                    <a:pt x="5233" y="6513"/>
                  </a:lnTo>
                  <a:lnTo>
                    <a:pt x="5233" y="6527"/>
                  </a:lnTo>
                  <a:cubicBezTo>
                    <a:pt x="5233" y="6663"/>
                    <a:pt x="5335" y="6731"/>
                    <a:pt x="5436" y="6731"/>
                  </a:cubicBezTo>
                  <a:cubicBezTo>
                    <a:pt x="5538" y="6731"/>
                    <a:pt x="5639" y="6663"/>
                    <a:pt x="5639" y="6527"/>
                  </a:cubicBezTo>
                  <a:lnTo>
                    <a:pt x="5639" y="6513"/>
                  </a:lnTo>
                  <a:lnTo>
                    <a:pt x="5885" y="6513"/>
                  </a:lnTo>
                  <a:lnTo>
                    <a:pt x="5885" y="6527"/>
                  </a:lnTo>
                  <a:cubicBezTo>
                    <a:pt x="5885" y="6663"/>
                    <a:pt x="5987" y="6731"/>
                    <a:pt x="6088" y="6731"/>
                  </a:cubicBezTo>
                  <a:cubicBezTo>
                    <a:pt x="6190" y="6731"/>
                    <a:pt x="6291" y="6663"/>
                    <a:pt x="6291" y="6527"/>
                  </a:cubicBezTo>
                  <a:lnTo>
                    <a:pt x="6291" y="6513"/>
                  </a:lnTo>
                  <a:lnTo>
                    <a:pt x="6305" y="6513"/>
                  </a:lnTo>
                  <a:cubicBezTo>
                    <a:pt x="6599" y="6513"/>
                    <a:pt x="6856" y="6310"/>
                    <a:pt x="6928" y="6024"/>
                  </a:cubicBezTo>
                  <a:lnTo>
                    <a:pt x="7410" y="5864"/>
                  </a:lnTo>
                  <a:close/>
                  <a:moveTo>
                    <a:pt x="5885" y="8077"/>
                  </a:moveTo>
                  <a:lnTo>
                    <a:pt x="5885" y="8501"/>
                  </a:lnTo>
                  <a:lnTo>
                    <a:pt x="4987" y="8501"/>
                  </a:lnTo>
                  <a:lnTo>
                    <a:pt x="4987" y="8077"/>
                  </a:lnTo>
                  <a:cubicBezTo>
                    <a:pt x="5132" y="8117"/>
                    <a:pt x="5284" y="8139"/>
                    <a:pt x="5436" y="8139"/>
                  </a:cubicBezTo>
                  <a:cubicBezTo>
                    <a:pt x="5588" y="8139"/>
                    <a:pt x="5740" y="8117"/>
                    <a:pt x="5885" y="8077"/>
                  </a:cubicBezTo>
                  <a:close/>
                  <a:moveTo>
                    <a:pt x="5885" y="8907"/>
                  </a:moveTo>
                  <a:lnTo>
                    <a:pt x="5885" y="9374"/>
                  </a:lnTo>
                  <a:lnTo>
                    <a:pt x="4987" y="9374"/>
                  </a:lnTo>
                  <a:lnTo>
                    <a:pt x="4987" y="8907"/>
                  </a:lnTo>
                  <a:close/>
                  <a:moveTo>
                    <a:pt x="5436" y="370"/>
                  </a:moveTo>
                  <a:cubicBezTo>
                    <a:pt x="7265" y="370"/>
                    <a:pt x="8743" y="1862"/>
                    <a:pt x="8721" y="3691"/>
                  </a:cubicBezTo>
                  <a:lnTo>
                    <a:pt x="8721" y="5216"/>
                  </a:lnTo>
                  <a:cubicBezTo>
                    <a:pt x="8721" y="6042"/>
                    <a:pt x="8489" y="6792"/>
                    <a:pt x="8015" y="7509"/>
                  </a:cubicBezTo>
                  <a:cubicBezTo>
                    <a:pt x="7595" y="8146"/>
                    <a:pt x="7041" y="8671"/>
                    <a:pt x="6552" y="9138"/>
                  </a:cubicBezTo>
                  <a:cubicBezTo>
                    <a:pt x="6465" y="9222"/>
                    <a:pt x="6378" y="9305"/>
                    <a:pt x="6295" y="9385"/>
                  </a:cubicBezTo>
                  <a:lnTo>
                    <a:pt x="6295" y="7929"/>
                  </a:lnTo>
                  <a:lnTo>
                    <a:pt x="7142" y="7588"/>
                  </a:lnTo>
                  <a:cubicBezTo>
                    <a:pt x="7551" y="7425"/>
                    <a:pt x="7819" y="7027"/>
                    <a:pt x="7819" y="6589"/>
                  </a:cubicBezTo>
                  <a:lnTo>
                    <a:pt x="7819" y="5709"/>
                  </a:lnTo>
                  <a:cubicBezTo>
                    <a:pt x="8091" y="5557"/>
                    <a:pt x="8258" y="5274"/>
                    <a:pt x="8258" y="4963"/>
                  </a:cubicBezTo>
                  <a:lnTo>
                    <a:pt x="8258" y="3691"/>
                  </a:lnTo>
                  <a:cubicBezTo>
                    <a:pt x="8258" y="3003"/>
                    <a:pt x="8004" y="2341"/>
                    <a:pt x="7551" y="1826"/>
                  </a:cubicBezTo>
                  <a:cubicBezTo>
                    <a:pt x="7506" y="1776"/>
                    <a:pt x="7453" y="1755"/>
                    <a:pt x="7402" y="1755"/>
                  </a:cubicBezTo>
                  <a:cubicBezTo>
                    <a:pt x="7247" y="1755"/>
                    <a:pt x="7108" y="1946"/>
                    <a:pt x="7243" y="2098"/>
                  </a:cubicBezTo>
                  <a:cubicBezTo>
                    <a:pt x="7635" y="2536"/>
                    <a:pt x="7848" y="3105"/>
                    <a:pt x="7848" y="3695"/>
                  </a:cubicBezTo>
                  <a:lnTo>
                    <a:pt x="7848" y="4966"/>
                  </a:lnTo>
                  <a:cubicBezTo>
                    <a:pt x="7848" y="5158"/>
                    <a:pt x="7725" y="5332"/>
                    <a:pt x="7540" y="5394"/>
                  </a:cubicBezTo>
                  <a:lnTo>
                    <a:pt x="6678" y="5680"/>
                  </a:lnTo>
                  <a:cubicBezTo>
                    <a:pt x="6595" y="5709"/>
                    <a:pt x="6541" y="5785"/>
                    <a:pt x="6541" y="5872"/>
                  </a:cubicBezTo>
                  <a:cubicBezTo>
                    <a:pt x="6541" y="6002"/>
                    <a:pt x="6436" y="6103"/>
                    <a:pt x="6309" y="6103"/>
                  </a:cubicBezTo>
                  <a:lnTo>
                    <a:pt x="4567" y="6103"/>
                  </a:lnTo>
                  <a:cubicBezTo>
                    <a:pt x="4437" y="6103"/>
                    <a:pt x="4335" y="6002"/>
                    <a:pt x="4335" y="5872"/>
                  </a:cubicBezTo>
                  <a:cubicBezTo>
                    <a:pt x="4332" y="5785"/>
                    <a:pt x="4277" y="5709"/>
                    <a:pt x="4194" y="5680"/>
                  </a:cubicBezTo>
                  <a:lnTo>
                    <a:pt x="3336" y="5394"/>
                  </a:lnTo>
                  <a:cubicBezTo>
                    <a:pt x="3151" y="5332"/>
                    <a:pt x="3024" y="5158"/>
                    <a:pt x="3028" y="4966"/>
                  </a:cubicBezTo>
                  <a:lnTo>
                    <a:pt x="3028" y="3691"/>
                  </a:lnTo>
                  <a:cubicBezTo>
                    <a:pt x="3028" y="2282"/>
                    <a:pt x="4182" y="1275"/>
                    <a:pt x="5441" y="1275"/>
                  </a:cubicBezTo>
                  <a:cubicBezTo>
                    <a:pt x="5842" y="1275"/>
                    <a:pt x="6254" y="1378"/>
                    <a:pt x="6642" y="1602"/>
                  </a:cubicBezTo>
                  <a:cubicBezTo>
                    <a:pt x="6679" y="1623"/>
                    <a:pt x="6716" y="1633"/>
                    <a:pt x="6750" y="1633"/>
                  </a:cubicBezTo>
                  <a:cubicBezTo>
                    <a:pt x="6932" y="1633"/>
                    <a:pt x="7047" y="1363"/>
                    <a:pt x="6849" y="1250"/>
                  </a:cubicBezTo>
                  <a:cubicBezTo>
                    <a:pt x="6394" y="988"/>
                    <a:pt x="5912" y="868"/>
                    <a:pt x="5443" y="868"/>
                  </a:cubicBezTo>
                  <a:cubicBezTo>
                    <a:pt x="3970" y="868"/>
                    <a:pt x="2619" y="2046"/>
                    <a:pt x="2619" y="3691"/>
                  </a:cubicBezTo>
                  <a:lnTo>
                    <a:pt x="2619" y="4963"/>
                  </a:lnTo>
                  <a:cubicBezTo>
                    <a:pt x="2619" y="5274"/>
                    <a:pt x="2785" y="5557"/>
                    <a:pt x="3053" y="5709"/>
                  </a:cubicBezTo>
                  <a:lnTo>
                    <a:pt x="3053" y="6589"/>
                  </a:lnTo>
                  <a:cubicBezTo>
                    <a:pt x="3053" y="7031"/>
                    <a:pt x="3321" y="7425"/>
                    <a:pt x="3730" y="7588"/>
                  </a:cubicBezTo>
                  <a:lnTo>
                    <a:pt x="4578" y="7929"/>
                  </a:lnTo>
                  <a:lnTo>
                    <a:pt x="4578" y="9385"/>
                  </a:lnTo>
                  <a:cubicBezTo>
                    <a:pt x="4495" y="9305"/>
                    <a:pt x="4408" y="9222"/>
                    <a:pt x="4321" y="9138"/>
                  </a:cubicBezTo>
                  <a:cubicBezTo>
                    <a:pt x="3832" y="8671"/>
                    <a:pt x="3281" y="8146"/>
                    <a:pt x="2861" y="7512"/>
                  </a:cubicBezTo>
                  <a:cubicBezTo>
                    <a:pt x="2387" y="6792"/>
                    <a:pt x="2155" y="6042"/>
                    <a:pt x="2155" y="5220"/>
                  </a:cubicBezTo>
                  <a:lnTo>
                    <a:pt x="2155" y="3691"/>
                  </a:lnTo>
                  <a:cubicBezTo>
                    <a:pt x="2133" y="1862"/>
                    <a:pt x="3607" y="370"/>
                    <a:pt x="5436" y="370"/>
                  </a:cubicBezTo>
                  <a:close/>
                  <a:moveTo>
                    <a:pt x="5885" y="9780"/>
                  </a:moveTo>
                  <a:lnTo>
                    <a:pt x="5885" y="9801"/>
                  </a:lnTo>
                  <a:cubicBezTo>
                    <a:pt x="5715" y="9982"/>
                    <a:pt x="5563" y="10182"/>
                    <a:pt x="5436" y="10395"/>
                  </a:cubicBezTo>
                  <a:cubicBezTo>
                    <a:pt x="5309" y="10178"/>
                    <a:pt x="5157" y="9979"/>
                    <a:pt x="4987" y="9801"/>
                  </a:cubicBezTo>
                  <a:lnTo>
                    <a:pt x="4987" y="9780"/>
                  </a:lnTo>
                  <a:close/>
                  <a:moveTo>
                    <a:pt x="5436" y="1"/>
                  </a:moveTo>
                  <a:cubicBezTo>
                    <a:pt x="3397" y="1"/>
                    <a:pt x="1746" y="1652"/>
                    <a:pt x="1746" y="3691"/>
                  </a:cubicBezTo>
                  <a:lnTo>
                    <a:pt x="1746" y="5216"/>
                  </a:lnTo>
                  <a:cubicBezTo>
                    <a:pt x="1746" y="6781"/>
                    <a:pt x="2503" y="7860"/>
                    <a:pt x="3317" y="8718"/>
                  </a:cubicBezTo>
                  <a:cubicBezTo>
                    <a:pt x="3162" y="8874"/>
                    <a:pt x="2970" y="8986"/>
                    <a:pt x="2760" y="9048"/>
                  </a:cubicBezTo>
                  <a:lnTo>
                    <a:pt x="1087" y="9540"/>
                  </a:lnTo>
                  <a:cubicBezTo>
                    <a:pt x="445" y="9732"/>
                    <a:pt x="4" y="10319"/>
                    <a:pt x="0" y="10989"/>
                  </a:cubicBezTo>
                  <a:lnTo>
                    <a:pt x="0" y="13716"/>
                  </a:lnTo>
                  <a:cubicBezTo>
                    <a:pt x="0" y="13852"/>
                    <a:pt x="102" y="13920"/>
                    <a:pt x="205" y="13920"/>
                  </a:cubicBezTo>
                  <a:cubicBezTo>
                    <a:pt x="307" y="13920"/>
                    <a:pt x="409" y="13852"/>
                    <a:pt x="409" y="13716"/>
                  </a:cubicBezTo>
                  <a:lnTo>
                    <a:pt x="409" y="10989"/>
                  </a:lnTo>
                  <a:cubicBezTo>
                    <a:pt x="409" y="10844"/>
                    <a:pt x="438" y="10699"/>
                    <a:pt x="496" y="10562"/>
                  </a:cubicBezTo>
                  <a:lnTo>
                    <a:pt x="1735" y="11648"/>
                  </a:lnTo>
                  <a:cubicBezTo>
                    <a:pt x="1876" y="11775"/>
                    <a:pt x="1959" y="11956"/>
                    <a:pt x="1959" y="12152"/>
                  </a:cubicBezTo>
                  <a:lnTo>
                    <a:pt x="1959" y="13716"/>
                  </a:lnTo>
                  <a:cubicBezTo>
                    <a:pt x="1959" y="13852"/>
                    <a:pt x="2062" y="13920"/>
                    <a:pt x="2164" y="13920"/>
                  </a:cubicBezTo>
                  <a:cubicBezTo>
                    <a:pt x="2266" y="13920"/>
                    <a:pt x="2369" y="13852"/>
                    <a:pt x="2369" y="13716"/>
                  </a:cubicBezTo>
                  <a:lnTo>
                    <a:pt x="2369" y="12152"/>
                  </a:lnTo>
                  <a:cubicBezTo>
                    <a:pt x="2369" y="11840"/>
                    <a:pt x="2235" y="11543"/>
                    <a:pt x="1999" y="11340"/>
                  </a:cubicBezTo>
                  <a:lnTo>
                    <a:pt x="721" y="10221"/>
                  </a:lnTo>
                  <a:cubicBezTo>
                    <a:pt x="851" y="10084"/>
                    <a:pt x="1018" y="9982"/>
                    <a:pt x="1199" y="9932"/>
                  </a:cubicBezTo>
                  <a:lnTo>
                    <a:pt x="2868" y="9439"/>
                  </a:lnTo>
                  <a:cubicBezTo>
                    <a:pt x="3144" y="9359"/>
                    <a:pt x="3394" y="9211"/>
                    <a:pt x="3596" y="9008"/>
                  </a:cubicBezTo>
                  <a:cubicBezTo>
                    <a:pt x="3745" y="9157"/>
                    <a:pt x="3893" y="9294"/>
                    <a:pt x="4035" y="9432"/>
                  </a:cubicBezTo>
                  <a:cubicBezTo>
                    <a:pt x="4676" y="10040"/>
                    <a:pt x="5230" y="10569"/>
                    <a:pt x="5230" y="11101"/>
                  </a:cubicBezTo>
                  <a:cubicBezTo>
                    <a:pt x="5230" y="11237"/>
                    <a:pt x="5331" y="11305"/>
                    <a:pt x="5433" y="11305"/>
                  </a:cubicBezTo>
                  <a:cubicBezTo>
                    <a:pt x="5534" y="11305"/>
                    <a:pt x="5635" y="11237"/>
                    <a:pt x="5635" y="11101"/>
                  </a:cubicBezTo>
                  <a:cubicBezTo>
                    <a:pt x="5635" y="10569"/>
                    <a:pt x="6190" y="10040"/>
                    <a:pt x="6831" y="9432"/>
                  </a:cubicBezTo>
                  <a:cubicBezTo>
                    <a:pt x="6972" y="9294"/>
                    <a:pt x="7120" y="9157"/>
                    <a:pt x="7269" y="9008"/>
                  </a:cubicBezTo>
                  <a:cubicBezTo>
                    <a:pt x="7472" y="9211"/>
                    <a:pt x="7722" y="9359"/>
                    <a:pt x="7997" y="9439"/>
                  </a:cubicBezTo>
                  <a:lnTo>
                    <a:pt x="9666" y="9932"/>
                  </a:lnTo>
                  <a:cubicBezTo>
                    <a:pt x="9847" y="9982"/>
                    <a:pt x="10014" y="10084"/>
                    <a:pt x="10144" y="10221"/>
                  </a:cubicBezTo>
                  <a:lnTo>
                    <a:pt x="8870" y="11344"/>
                  </a:lnTo>
                  <a:cubicBezTo>
                    <a:pt x="8634" y="11547"/>
                    <a:pt x="8500" y="11840"/>
                    <a:pt x="8500" y="12152"/>
                  </a:cubicBezTo>
                  <a:lnTo>
                    <a:pt x="8500" y="13716"/>
                  </a:lnTo>
                  <a:cubicBezTo>
                    <a:pt x="8500" y="13852"/>
                    <a:pt x="8602" y="13920"/>
                    <a:pt x="8705" y="13920"/>
                  </a:cubicBezTo>
                  <a:cubicBezTo>
                    <a:pt x="8807" y="13920"/>
                    <a:pt x="8909" y="13852"/>
                    <a:pt x="8909" y="13716"/>
                  </a:cubicBezTo>
                  <a:lnTo>
                    <a:pt x="8909" y="12152"/>
                  </a:lnTo>
                  <a:cubicBezTo>
                    <a:pt x="8909" y="11960"/>
                    <a:pt x="8993" y="11775"/>
                    <a:pt x="9134" y="11648"/>
                  </a:cubicBezTo>
                  <a:lnTo>
                    <a:pt x="10376" y="10565"/>
                  </a:lnTo>
                  <a:cubicBezTo>
                    <a:pt x="10431" y="10699"/>
                    <a:pt x="10460" y="10844"/>
                    <a:pt x="10463" y="10993"/>
                  </a:cubicBezTo>
                  <a:lnTo>
                    <a:pt x="10463" y="13716"/>
                  </a:lnTo>
                  <a:cubicBezTo>
                    <a:pt x="10463" y="13852"/>
                    <a:pt x="10565" y="13920"/>
                    <a:pt x="10666" y="13920"/>
                  </a:cubicBezTo>
                  <a:cubicBezTo>
                    <a:pt x="10767" y="13920"/>
                    <a:pt x="10869" y="13852"/>
                    <a:pt x="10869" y="13716"/>
                  </a:cubicBezTo>
                  <a:lnTo>
                    <a:pt x="10869" y="10993"/>
                  </a:lnTo>
                  <a:cubicBezTo>
                    <a:pt x="10865" y="10323"/>
                    <a:pt x="10427" y="9732"/>
                    <a:pt x="9786" y="9540"/>
                  </a:cubicBezTo>
                  <a:lnTo>
                    <a:pt x="8116" y="9048"/>
                  </a:lnTo>
                  <a:cubicBezTo>
                    <a:pt x="7903" y="8986"/>
                    <a:pt x="7711" y="8874"/>
                    <a:pt x="7559" y="8718"/>
                  </a:cubicBezTo>
                  <a:cubicBezTo>
                    <a:pt x="8373" y="7860"/>
                    <a:pt x="9127" y="6781"/>
                    <a:pt x="9127" y="5216"/>
                  </a:cubicBezTo>
                  <a:lnTo>
                    <a:pt x="9127" y="3691"/>
                  </a:lnTo>
                  <a:cubicBezTo>
                    <a:pt x="9127" y="1652"/>
                    <a:pt x="7475" y="1"/>
                    <a:pt x="5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6393138" y="4106156"/>
              <a:ext cx="10671" cy="56368"/>
            </a:xfrm>
            <a:custGeom>
              <a:rect b="b" l="l" r="r" t="t"/>
              <a:pathLst>
                <a:path extrusionOk="0" h="2150" w="407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lnTo>
                    <a:pt x="0" y="1945"/>
                  </a:lnTo>
                  <a:cubicBezTo>
                    <a:pt x="0" y="2081"/>
                    <a:pt x="102" y="2149"/>
                    <a:pt x="203" y="2149"/>
                  </a:cubicBezTo>
                  <a:cubicBezTo>
                    <a:pt x="305" y="2149"/>
                    <a:pt x="406" y="2081"/>
                    <a:pt x="406" y="1945"/>
                  </a:cubicBezTo>
                  <a:lnTo>
                    <a:pt x="406" y="207"/>
                  </a:ln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7" name="Google Shape;2587;p64"/>
          <p:cNvGrpSpPr/>
          <p:nvPr/>
        </p:nvGrpSpPr>
        <p:grpSpPr>
          <a:xfrm>
            <a:off x="1038955" y="2181089"/>
            <a:ext cx="519918" cy="665994"/>
            <a:chOff x="5805866" y="3797471"/>
            <a:chExt cx="285168" cy="365288"/>
          </a:xfrm>
        </p:grpSpPr>
        <p:sp>
          <p:nvSpPr>
            <p:cNvPr id="2588" name="Google Shape;2588;p64"/>
            <p:cNvSpPr/>
            <p:nvPr/>
          </p:nvSpPr>
          <p:spPr>
            <a:xfrm>
              <a:off x="5811266" y="4039406"/>
              <a:ext cx="274261" cy="117769"/>
            </a:xfrm>
            <a:custGeom>
              <a:rect b="b" l="l" r="r" t="t"/>
              <a:pathLst>
                <a:path extrusionOk="0" h="4492" w="10461">
                  <a:moveTo>
                    <a:pt x="3235" y="0"/>
                  </a:moveTo>
                  <a:lnTo>
                    <a:pt x="939" y="674"/>
                  </a:lnTo>
                  <a:cubicBezTo>
                    <a:pt x="381" y="837"/>
                    <a:pt x="0" y="1348"/>
                    <a:pt x="0" y="1931"/>
                  </a:cubicBezTo>
                  <a:lnTo>
                    <a:pt x="0" y="4491"/>
                  </a:lnTo>
                  <a:lnTo>
                    <a:pt x="10460" y="4491"/>
                  </a:lnTo>
                  <a:lnTo>
                    <a:pt x="10460" y="1931"/>
                  </a:lnTo>
                  <a:cubicBezTo>
                    <a:pt x="10460" y="1348"/>
                    <a:pt x="10080" y="837"/>
                    <a:pt x="9522" y="674"/>
                  </a:cubicBezTo>
                  <a:lnTo>
                    <a:pt x="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5908402" y="4042919"/>
              <a:ext cx="79963" cy="114256"/>
            </a:xfrm>
            <a:custGeom>
              <a:rect b="b" l="l" r="r" t="t"/>
              <a:pathLst>
                <a:path extrusionOk="0" h="4358" w="3050">
                  <a:moveTo>
                    <a:pt x="1" y="0"/>
                  </a:moveTo>
                  <a:lnTo>
                    <a:pt x="435" y="4357"/>
                  </a:lnTo>
                  <a:lnTo>
                    <a:pt x="2615" y="4357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5908297" y="4042919"/>
              <a:ext cx="80068" cy="40008"/>
            </a:xfrm>
            <a:custGeom>
              <a:rect b="b" l="l" r="r" t="t"/>
              <a:pathLst>
                <a:path extrusionOk="0" h="1526" w="3054">
                  <a:moveTo>
                    <a:pt x="1" y="0"/>
                  </a:moveTo>
                  <a:lnTo>
                    <a:pt x="102" y="993"/>
                  </a:lnTo>
                  <a:cubicBezTo>
                    <a:pt x="512" y="1348"/>
                    <a:pt x="1020" y="1525"/>
                    <a:pt x="1529" y="1525"/>
                  </a:cubicBezTo>
                  <a:cubicBezTo>
                    <a:pt x="2038" y="1525"/>
                    <a:pt x="2547" y="1348"/>
                    <a:pt x="2956" y="993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5908402" y="3985765"/>
              <a:ext cx="79963" cy="80068"/>
            </a:xfrm>
            <a:custGeom>
              <a:rect b="b" l="l" r="r" t="t"/>
              <a:pathLst>
                <a:path extrusionOk="0" h="3054" w="3050">
                  <a:moveTo>
                    <a:pt x="1" y="0"/>
                  </a:moveTo>
                  <a:lnTo>
                    <a:pt x="1" y="1525"/>
                  </a:lnTo>
                  <a:cubicBezTo>
                    <a:pt x="1" y="2369"/>
                    <a:pt x="681" y="3050"/>
                    <a:pt x="1525" y="3053"/>
                  </a:cubicBezTo>
                  <a:cubicBezTo>
                    <a:pt x="2369" y="3050"/>
                    <a:pt x="3050" y="2369"/>
                    <a:pt x="3050" y="1525"/>
                  </a:cubicBezTo>
                  <a:lnTo>
                    <a:pt x="3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5908402" y="3985765"/>
              <a:ext cx="79963" cy="40034"/>
            </a:xfrm>
            <a:custGeom>
              <a:rect b="b" l="l" r="r" t="t"/>
              <a:pathLst>
                <a:path extrusionOk="0" h="1527" w="3050">
                  <a:moveTo>
                    <a:pt x="1" y="0"/>
                  </a:moveTo>
                  <a:lnTo>
                    <a:pt x="1" y="1141"/>
                  </a:lnTo>
                  <a:cubicBezTo>
                    <a:pt x="477" y="1398"/>
                    <a:pt x="1001" y="1527"/>
                    <a:pt x="1525" y="1527"/>
                  </a:cubicBezTo>
                  <a:cubicBezTo>
                    <a:pt x="2050" y="1527"/>
                    <a:pt x="2574" y="1398"/>
                    <a:pt x="3050" y="1141"/>
                  </a:cubicBezTo>
                  <a:lnTo>
                    <a:pt x="3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5851248" y="3854337"/>
              <a:ext cx="194298" cy="154421"/>
            </a:xfrm>
            <a:custGeom>
              <a:rect b="b" l="l" r="r" t="t"/>
              <a:pathLst>
                <a:path extrusionOk="0" h="5890" w="7411">
                  <a:moveTo>
                    <a:pt x="873" y="1"/>
                  </a:moveTo>
                  <a:lnTo>
                    <a:pt x="873" y="2181"/>
                  </a:lnTo>
                  <a:lnTo>
                    <a:pt x="543" y="2181"/>
                  </a:lnTo>
                  <a:cubicBezTo>
                    <a:pt x="243" y="2181"/>
                    <a:pt x="0" y="2424"/>
                    <a:pt x="0" y="2724"/>
                  </a:cubicBezTo>
                  <a:cubicBezTo>
                    <a:pt x="0" y="3025"/>
                    <a:pt x="243" y="3271"/>
                    <a:pt x="543" y="3271"/>
                  </a:cubicBezTo>
                  <a:lnTo>
                    <a:pt x="884" y="3271"/>
                  </a:lnTo>
                  <a:cubicBezTo>
                    <a:pt x="996" y="4745"/>
                    <a:pt x="2224" y="5890"/>
                    <a:pt x="3705" y="5890"/>
                  </a:cubicBezTo>
                  <a:cubicBezTo>
                    <a:pt x="5187" y="5890"/>
                    <a:pt x="6418" y="4745"/>
                    <a:pt x="6530" y="3271"/>
                  </a:cubicBezTo>
                  <a:lnTo>
                    <a:pt x="6867" y="3271"/>
                  </a:lnTo>
                  <a:cubicBezTo>
                    <a:pt x="7168" y="3271"/>
                    <a:pt x="7410" y="3025"/>
                    <a:pt x="7410" y="2724"/>
                  </a:cubicBezTo>
                  <a:cubicBezTo>
                    <a:pt x="7410" y="2424"/>
                    <a:pt x="7168" y="2181"/>
                    <a:pt x="6867" y="2181"/>
                  </a:cubicBezTo>
                  <a:lnTo>
                    <a:pt x="6537" y="2181"/>
                  </a:lnTo>
                  <a:lnTo>
                    <a:pt x="6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5849334" y="3854337"/>
              <a:ext cx="167163" cy="154369"/>
            </a:xfrm>
            <a:custGeom>
              <a:rect b="b" l="l" r="r" t="t"/>
              <a:pathLst>
                <a:path extrusionOk="0" h="5888" w="6376">
                  <a:moveTo>
                    <a:pt x="946" y="1"/>
                  </a:moveTo>
                  <a:lnTo>
                    <a:pt x="946" y="2181"/>
                  </a:lnTo>
                  <a:lnTo>
                    <a:pt x="642" y="2181"/>
                  </a:lnTo>
                  <a:cubicBezTo>
                    <a:pt x="636" y="2181"/>
                    <a:pt x="631" y="2181"/>
                    <a:pt x="626" y="2181"/>
                  </a:cubicBezTo>
                  <a:cubicBezTo>
                    <a:pt x="382" y="2181"/>
                    <a:pt x="166" y="2342"/>
                    <a:pt x="99" y="2576"/>
                  </a:cubicBezTo>
                  <a:cubicBezTo>
                    <a:pt x="1" y="2923"/>
                    <a:pt x="262" y="3267"/>
                    <a:pt x="624" y="3271"/>
                  </a:cubicBezTo>
                  <a:lnTo>
                    <a:pt x="957" y="3271"/>
                  </a:lnTo>
                  <a:cubicBezTo>
                    <a:pt x="1062" y="4766"/>
                    <a:pt x="2310" y="5887"/>
                    <a:pt x="3757" y="5887"/>
                  </a:cubicBezTo>
                  <a:cubicBezTo>
                    <a:pt x="3908" y="5887"/>
                    <a:pt x="4062" y="5875"/>
                    <a:pt x="4216" y="5850"/>
                  </a:cubicBezTo>
                  <a:cubicBezTo>
                    <a:pt x="2837" y="5636"/>
                    <a:pt x="1819" y="4448"/>
                    <a:pt x="1819" y="3054"/>
                  </a:cubicBezTo>
                  <a:lnTo>
                    <a:pt x="1819" y="1685"/>
                  </a:lnTo>
                  <a:cubicBezTo>
                    <a:pt x="1819" y="1319"/>
                    <a:pt x="2117" y="1035"/>
                    <a:pt x="2469" y="1035"/>
                  </a:cubicBezTo>
                  <a:cubicBezTo>
                    <a:pt x="2497" y="1035"/>
                    <a:pt x="2525" y="1036"/>
                    <a:pt x="2554" y="1040"/>
                  </a:cubicBezTo>
                  <a:cubicBezTo>
                    <a:pt x="2771" y="1065"/>
                    <a:pt x="2992" y="1080"/>
                    <a:pt x="3210" y="1080"/>
                  </a:cubicBezTo>
                  <a:cubicBezTo>
                    <a:pt x="3862" y="1080"/>
                    <a:pt x="4586" y="975"/>
                    <a:pt x="5361" y="772"/>
                  </a:cubicBezTo>
                  <a:cubicBezTo>
                    <a:pt x="5788" y="656"/>
                    <a:pt x="6150" y="381"/>
                    <a:pt x="6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5862627" y="3831423"/>
              <a:ext cx="40008" cy="82952"/>
            </a:xfrm>
            <a:custGeom>
              <a:rect b="b" l="l" r="r" t="t"/>
              <a:pathLst>
                <a:path extrusionOk="0" h="3164" w="1526">
                  <a:moveTo>
                    <a:pt x="1432" y="0"/>
                  </a:moveTo>
                  <a:cubicBezTo>
                    <a:pt x="644" y="0"/>
                    <a:pt x="1" y="609"/>
                    <a:pt x="1" y="1313"/>
                  </a:cubicBezTo>
                  <a:lnTo>
                    <a:pt x="1" y="3164"/>
                  </a:lnTo>
                  <a:lnTo>
                    <a:pt x="493" y="3102"/>
                  </a:lnTo>
                  <a:cubicBezTo>
                    <a:pt x="711" y="3077"/>
                    <a:pt x="874" y="2892"/>
                    <a:pt x="874" y="2671"/>
                  </a:cubicBezTo>
                  <a:lnTo>
                    <a:pt x="874" y="2399"/>
                  </a:lnTo>
                  <a:cubicBezTo>
                    <a:pt x="874" y="1527"/>
                    <a:pt x="1526" y="875"/>
                    <a:pt x="1526" y="875"/>
                  </a:cubicBezTo>
                  <a:lnTo>
                    <a:pt x="1500" y="2"/>
                  </a:lnTo>
                  <a:cubicBezTo>
                    <a:pt x="1477" y="1"/>
                    <a:pt x="1455" y="0"/>
                    <a:pt x="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5948384" y="4020031"/>
              <a:ext cx="72858" cy="137144"/>
            </a:xfrm>
            <a:custGeom>
              <a:rect b="b" l="l" r="r" t="t"/>
              <a:pathLst>
                <a:path extrusionOk="0" h="5231" w="2779">
                  <a:moveTo>
                    <a:pt x="1525" y="1"/>
                  </a:moveTo>
                  <a:lnTo>
                    <a:pt x="0" y="5230"/>
                  </a:lnTo>
                  <a:lnTo>
                    <a:pt x="1308" y="5230"/>
                  </a:lnTo>
                  <a:lnTo>
                    <a:pt x="2691" y="2463"/>
                  </a:lnTo>
                  <a:cubicBezTo>
                    <a:pt x="2778" y="2293"/>
                    <a:pt x="2746" y="2090"/>
                    <a:pt x="2612" y="1960"/>
                  </a:cubicBezTo>
                  <a:lnTo>
                    <a:pt x="2181" y="1525"/>
                  </a:lnTo>
                  <a:lnTo>
                    <a:pt x="2640" y="910"/>
                  </a:lnTo>
                  <a:cubicBezTo>
                    <a:pt x="2742" y="776"/>
                    <a:pt x="2698" y="587"/>
                    <a:pt x="2546" y="511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5994055" y="3814329"/>
              <a:ext cx="40087" cy="100046"/>
            </a:xfrm>
            <a:custGeom>
              <a:rect b="b" l="l" r="r" t="t"/>
              <a:pathLst>
                <a:path extrusionOk="0" h="3816" w="1529">
                  <a:moveTo>
                    <a:pt x="97" y="0"/>
                  </a:moveTo>
                  <a:cubicBezTo>
                    <a:pt x="75" y="0"/>
                    <a:pt x="52" y="1"/>
                    <a:pt x="29" y="2"/>
                  </a:cubicBezTo>
                  <a:lnTo>
                    <a:pt x="0" y="1527"/>
                  </a:lnTo>
                  <a:cubicBezTo>
                    <a:pt x="0" y="1527"/>
                    <a:pt x="656" y="2179"/>
                    <a:pt x="656" y="3051"/>
                  </a:cubicBezTo>
                  <a:lnTo>
                    <a:pt x="656" y="3323"/>
                  </a:lnTo>
                  <a:cubicBezTo>
                    <a:pt x="656" y="3544"/>
                    <a:pt x="819" y="3729"/>
                    <a:pt x="1036" y="3754"/>
                  </a:cubicBezTo>
                  <a:lnTo>
                    <a:pt x="1525" y="3816"/>
                  </a:lnTo>
                  <a:lnTo>
                    <a:pt x="1525" y="1309"/>
                  </a:lnTo>
                  <a:cubicBezTo>
                    <a:pt x="1529" y="605"/>
                    <a:pt x="882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5875657" y="4020031"/>
              <a:ext cx="72754" cy="137144"/>
            </a:xfrm>
            <a:custGeom>
              <a:rect b="b" l="l" r="r" t="t"/>
              <a:pathLst>
                <a:path extrusionOk="0" h="5231" w="2775">
                  <a:moveTo>
                    <a:pt x="1250" y="1"/>
                  </a:moveTo>
                  <a:lnTo>
                    <a:pt x="228" y="511"/>
                  </a:lnTo>
                  <a:cubicBezTo>
                    <a:pt x="80" y="584"/>
                    <a:pt x="33" y="776"/>
                    <a:pt x="134" y="910"/>
                  </a:cubicBezTo>
                  <a:lnTo>
                    <a:pt x="594" y="1525"/>
                  </a:lnTo>
                  <a:lnTo>
                    <a:pt x="163" y="1960"/>
                  </a:lnTo>
                  <a:cubicBezTo>
                    <a:pt x="29" y="2090"/>
                    <a:pt x="0" y="2293"/>
                    <a:pt x="83" y="2460"/>
                  </a:cubicBezTo>
                  <a:lnTo>
                    <a:pt x="1467" y="5230"/>
                  </a:lnTo>
                  <a:lnTo>
                    <a:pt x="2774" y="5230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5862259" y="3802977"/>
              <a:ext cx="145114" cy="62476"/>
            </a:xfrm>
            <a:custGeom>
              <a:rect b="b" l="l" r="r" t="t"/>
              <a:pathLst>
                <a:path extrusionOk="0" h="2383" w="5535">
                  <a:moveTo>
                    <a:pt x="3705" y="0"/>
                  </a:moveTo>
                  <a:cubicBezTo>
                    <a:pt x="1887" y="0"/>
                    <a:pt x="1540" y="551"/>
                    <a:pt x="142" y="996"/>
                  </a:cubicBezTo>
                  <a:cubicBezTo>
                    <a:pt x="44" y="1025"/>
                    <a:pt x="0" y="1138"/>
                    <a:pt x="55" y="1224"/>
                  </a:cubicBezTo>
                  <a:cubicBezTo>
                    <a:pt x="285" y="1584"/>
                    <a:pt x="990" y="2382"/>
                    <a:pt x="2716" y="2382"/>
                  </a:cubicBezTo>
                  <a:cubicBezTo>
                    <a:pt x="3267" y="2382"/>
                    <a:pt x="3923" y="2301"/>
                    <a:pt x="4701" y="2097"/>
                  </a:cubicBezTo>
                  <a:cubicBezTo>
                    <a:pt x="5078" y="2000"/>
                    <a:pt x="5368" y="1692"/>
                    <a:pt x="5444" y="1311"/>
                  </a:cubicBezTo>
                  <a:cubicBezTo>
                    <a:pt x="5534" y="870"/>
                    <a:pt x="5263" y="431"/>
                    <a:pt x="4861" y="232"/>
                  </a:cubicBezTo>
                  <a:cubicBezTo>
                    <a:pt x="4538" y="76"/>
                    <a:pt x="4118" y="0"/>
                    <a:pt x="37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5839765" y="4122856"/>
              <a:ext cx="57180" cy="34319"/>
            </a:xfrm>
            <a:custGeom>
              <a:rect b="b" l="l" r="r" t="t"/>
              <a:pathLst>
                <a:path extrusionOk="0" h="1309" w="2181">
                  <a:moveTo>
                    <a:pt x="0" y="1"/>
                  </a:moveTo>
                  <a:lnTo>
                    <a:pt x="0" y="1308"/>
                  </a:lnTo>
                  <a:lnTo>
                    <a:pt x="2180" y="1308"/>
                  </a:lnTo>
                  <a:lnTo>
                    <a:pt x="21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5908796" y="3911884"/>
              <a:ext cx="10644" cy="16386"/>
            </a:xfrm>
            <a:custGeom>
              <a:rect b="b" l="l" r="r" t="t"/>
              <a:pathLst>
                <a:path extrusionOk="0" h="625" w="406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lnTo>
                    <a:pt x="0" y="421"/>
                  </a:lnTo>
                  <a:cubicBezTo>
                    <a:pt x="0" y="556"/>
                    <a:pt x="101" y="624"/>
                    <a:pt x="203" y="624"/>
                  </a:cubicBezTo>
                  <a:cubicBezTo>
                    <a:pt x="304" y="624"/>
                    <a:pt x="406" y="556"/>
                    <a:pt x="406" y="421"/>
                  </a:cubicBezTo>
                  <a:lnTo>
                    <a:pt x="406" y="203"/>
                  </a:ln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5977328" y="3911884"/>
              <a:ext cx="10671" cy="16386"/>
            </a:xfrm>
            <a:custGeom>
              <a:rect b="b" l="l" r="r" t="t"/>
              <a:pathLst>
                <a:path extrusionOk="0" h="625" w="407">
                  <a:moveTo>
                    <a:pt x="204" y="0"/>
                  </a:moveTo>
                  <a:cubicBezTo>
                    <a:pt x="91" y="0"/>
                    <a:pt x="1" y="91"/>
                    <a:pt x="1" y="203"/>
                  </a:cubicBezTo>
                  <a:lnTo>
                    <a:pt x="1" y="421"/>
                  </a:lnTo>
                  <a:cubicBezTo>
                    <a:pt x="1" y="556"/>
                    <a:pt x="102" y="624"/>
                    <a:pt x="204" y="624"/>
                  </a:cubicBezTo>
                  <a:cubicBezTo>
                    <a:pt x="305" y="624"/>
                    <a:pt x="407" y="556"/>
                    <a:pt x="407" y="421"/>
                  </a:cubicBezTo>
                  <a:lnTo>
                    <a:pt x="407" y="203"/>
                  </a:lnTo>
                  <a:cubicBezTo>
                    <a:pt x="407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5923556" y="3951735"/>
              <a:ext cx="49604" cy="16569"/>
            </a:xfrm>
            <a:custGeom>
              <a:rect b="b" l="l" r="r" t="t"/>
              <a:pathLst>
                <a:path extrusionOk="0" h="632" w="1892">
                  <a:moveTo>
                    <a:pt x="293" y="0"/>
                  </a:moveTo>
                  <a:cubicBezTo>
                    <a:pt x="134" y="0"/>
                    <a:pt x="0" y="205"/>
                    <a:pt x="150" y="353"/>
                  </a:cubicBezTo>
                  <a:cubicBezTo>
                    <a:pt x="324" y="527"/>
                    <a:pt x="621" y="632"/>
                    <a:pt x="947" y="632"/>
                  </a:cubicBezTo>
                  <a:cubicBezTo>
                    <a:pt x="1270" y="632"/>
                    <a:pt x="1567" y="527"/>
                    <a:pt x="1744" y="353"/>
                  </a:cubicBezTo>
                  <a:cubicBezTo>
                    <a:pt x="1892" y="205"/>
                    <a:pt x="1757" y="0"/>
                    <a:pt x="1599" y="0"/>
                  </a:cubicBezTo>
                  <a:cubicBezTo>
                    <a:pt x="1552" y="0"/>
                    <a:pt x="1502" y="19"/>
                    <a:pt x="1458" y="63"/>
                  </a:cubicBezTo>
                  <a:cubicBezTo>
                    <a:pt x="1382" y="136"/>
                    <a:pt x="1204" y="222"/>
                    <a:pt x="947" y="222"/>
                  </a:cubicBezTo>
                  <a:cubicBezTo>
                    <a:pt x="690" y="222"/>
                    <a:pt x="509" y="136"/>
                    <a:pt x="437" y="63"/>
                  </a:cubicBezTo>
                  <a:cubicBezTo>
                    <a:pt x="391" y="19"/>
                    <a:pt x="341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5901271" y="3894686"/>
              <a:ext cx="25667" cy="10775"/>
            </a:xfrm>
            <a:custGeom>
              <a:rect b="b" l="l" r="r" t="t"/>
              <a:pathLst>
                <a:path extrusionOk="0" h="411" w="979">
                  <a:moveTo>
                    <a:pt x="273" y="1"/>
                  </a:moveTo>
                  <a:cubicBezTo>
                    <a:pt x="1" y="1"/>
                    <a:pt x="1" y="410"/>
                    <a:pt x="273" y="410"/>
                  </a:cubicBezTo>
                  <a:lnTo>
                    <a:pt x="707" y="410"/>
                  </a:lnTo>
                  <a:cubicBezTo>
                    <a:pt x="979" y="410"/>
                    <a:pt x="979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5969830" y="3894686"/>
              <a:ext cx="25667" cy="10775"/>
            </a:xfrm>
            <a:custGeom>
              <a:rect b="b" l="l" r="r" t="t"/>
              <a:pathLst>
                <a:path extrusionOk="0" h="411" w="979">
                  <a:moveTo>
                    <a:pt x="272" y="1"/>
                  </a:moveTo>
                  <a:cubicBezTo>
                    <a:pt x="1" y="1"/>
                    <a:pt x="1" y="410"/>
                    <a:pt x="272" y="410"/>
                  </a:cubicBezTo>
                  <a:lnTo>
                    <a:pt x="707" y="410"/>
                  </a:lnTo>
                  <a:cubicBezTo>
                    <a:pt x="979" y="410"/>
                    <a:pt x="979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5805866" y="3797471"/>
              <a:ext cx="285168" cy="365288"/>
            </a:xfrm>
            <a:custGeom>
              <a:rect b="b" l="l" r="r" t="t"/>
              <a:pathLst>
                <a:path extrusionOk="0" h="13933" w="10877">
                  <a:moveTo>
                    <a:pt x="5856" y="413"/>
                  </a:moveTo>
                  <a:cubicBezTo>
                    <a:pt x="6610" y="413"/>
                    <a:pt x="7283" y="732"/>
                    <a:pt x="7421" y="1145"/>
                  </a:cubicBezTo>
                  <a:cubicBezTo>
                    <a:pt x="7454" y="1243"/>
                    <a:pt x="7532" y="1285"/>
                    <a:pt x="7610" y="1285"/>
                  </a:cubicBezTo>
                  <a:cubicBezTo>
                    <a:pt x="7735" y="1285"/>
                    <a:pt x="7862" y="1177"/>
                    <a:pt x="7808" y="1018"/>
                  </a:cubicBezTo>
                  <a:cubicBezTo>
                    <a:pt x="7798" y="982"/>
                    <a:pt x="7783" y="946"/>
                    <a:pt x="7769" y="913"/>
                  </a:cubicBezTo>
                  <a:lnTo>
                    <a:pt x="7769" y="913"/>
                  </a:lnTo>
                  <a:cubicBezTo>
                    <a:pt x="8207" y="1069"/>
                    <a:pt x="8500" y="1485"/>
                    <a:pt x="8500" y="1956"/>
                  </a:cubicBezTo>
                  <a:lnTo>
                    <a:pt x="8500" y="4147"/>
                  </a:lnTo>
                  <a:lnTo>
                    <a:pt x="8268" y="4147"/>
                  </a:lnTo>
                  <a:cubicBezTo>
                    <a:pt x="8142" y="4147"/>
                    <a:pt x="8037" y="4042"/>
                    <a:pt x="8037" y="3915"/>
                  </a:cubicBezTo>
                  <a:lnTo>
                    <a:pt x="8037" y="3694"/>
                  </a:lnTo>
                  <a:cubicBezTo>
                    <a:pt x="8037" y="2749"/>
                    <a:pt x="7352" y="2054"/>
                    <a:pt x="7323" y="2025"/>
                  </a:cubicBezTo>
                  <a:cubicBezTo>
                    <a:pt x="7284" y="1985"/>
                    <a:pt x="7231" y="1965"/>
                    <a:pt x="7178" y="1965"/>
                  </a:cubicBezTo>
                  <a:cubicBezTo>
                    <a:pt x="7157" y="1965"/>
                    <a:pt x="7137" y="1968"/>
                    <a:pt x="7117" y="1974"/>
                  </a:cubicBezTo>
                  <a:cubicBezTo>
                    <a:pt x="6451" y="2185"/>
                    <a:pt x="5623" y="2376"/>
                    <a:pt x="4816" y="2376"/>
                  </a:cubicBezTo>
                  <a:cubicBezTo>
                    <a:pt x="4252" y="2376"/>
                    <a:pt x="3698" y="2283"/>
                    <a:pt x="3216" y="2039"/>
                  </a:cubicBezTo>
                  <a:cubicBezTo>
                    <a:pt x="2901" y="1884"/>
                    <a:pt x="2629" y="1659"/>
                    <a:pt x="2419" y="1380"/>
                  </a:cubicBezTo>
                  <a:cubicBezTo>
                    <a:pt x="2785" y="1257"/>
                    <a:pt x="3140" y="1112"/>
                    <a:pt x="3491" y="949"/>
                  </a:cubicBezTo>
                  <a:cubicBezTo>
                    <a:pt x="4151" y="649"/>
                    <a:pt x="4672" y="413"/>
                    <a:pt x="5856" y="413"/>
                  </a:cubicBezTo>
                  <a:close/>
                  <a:moveTo>
                    <a:pt x="2557" y="2104"/>
                  </a:moveTo>
                  <a:cubicBezTo>
                    <a:pt x="2695" y="2213"/>
                    <a:pt x="2843" y="2311"/>
                    <a:pt x="2999" y="2391"/>
                  </a:cubicBezTo>
                  <a:cubicBezTo>
                    <a:pt x="3462" y="2630"/>
                    <a:pt x="4013" y="2764"/>
                    <a:pt x="4636" y="2785"/>
                  </a:cubicBezTo>
                  <a:cubicBezTo>
                    <a:pt x="4702" y="2788"/>
                    <a:pt x="4770" y="2789"/>
                    <a:pt x="4838" y="2789"/>
                  </a:cubicBezTo>
                  <a:cubicBezTo>
                    <a:pt x="5517" y="2789"/>
                    <a:pt x="6281" y="2659"/>
                    <a:pt x="7117" y="2409"/>
                  </a:cubicBezTo>
                  <a:cubicBezTo>
                    <a:pt x="7276" y="2604"/>
                    <a:pt x="7631" y="3100"/>
                    <a:pt x="7631" y="3698"/>
                  </a:cubicBezTo>
                  <a:lnTo>
                    <a:pt x="7631" y="3915"/>
                  </a:lnTo>
                  <a:cubicBezTo>
                    <a:pt x="7631" y="4270"/>
                    <a:pt x="7917" y="4556"/>
                    <a:pt x="8268" y="4556"/>
                  </a:cubicBezTo>
                  <a:lnTo>
                    <a:pt x="8598" y="4556"/>
                  </a:lnTo>
                  <a:cubicBezTo>
                    <a:pt x="8801" y="4556"/>
                    <a:pt x="8957" y="4730"/>
                    <a:pt x="8935" y="4933"/>
                  </a:cubicBezTo>
                  <a:cubicBezTo>
                    <a:pt x="8920" y="5103"/>
                    <a:pt x="8754" y="5237"/>
                    <a:pt x="8565" y="5237"/>
                  </a:cubicBezTo>
                  <a:lnTo>
                    <a:pt x="8475" y="5237"/>
                  </a:lnTo>
                  <a:lnTo>
                    <a:pt x="8475" y="5226"/>
                  </a:lnTo>
                  <a:cubicBezTo>
                    <a:pt x="8475" y="5114"/>
                    <a:pt x="8384" y="5024"/>
                    <a:pt x="8272" y="5024"/>
                  </a:cubicBezTo>
                  <a:cubicBezTo>
                    <a:pt x="8160" y="5024"/>
                    <a:pt x="8069" y="5114"/>
                    <a:pt x="8069" y="5226"/>
                  </a:cubicBezTo>
                  <a:cubicBezTo>
                    <a:pt x="8062" y="6675"/>
                    <a:pt x="6885" y="7849"/>
                    <a:pt x="5436" y="7849"/>
                  </a:cubicBezTo>
                  <a:lnTo>
                    <a:pt x="5436" y="7852"/>
                  </a:lnTo>
                  <a:cubicBezTo>
                    <a:pt x="3984" y="7852"/>
                    <a:pt x="2807" y="6675"/>
                    <a:pt x="2807" y="5223"/>
                  </a:cubicBezTo>
                  <a:cubicBezTo>
                    <a:pt x="2807" y="5087"/>
                    <a:pt x="2705" y="5019"/>
                    <a:pt x="2602" y="5019"/>
                  </a:cubicBezTo>
                  <a:cubicBezTo>
                    <a:pt x="2500" y="5019"/>
                    <a:pt x="2398" y="5087"/>
                    <a:pt x="2398" y="5223"/>
                  </a:cubicBezTo>
                  <a:lnTo>
                    <a:pt x="2398" y="5237"/>
                  </a:lnTo>
                  <a:lnTo>
                    <a:pt x="2274" y="5237"/>
                  </a:lnTo>
                  <a:cubicBezTo>
                    <a:pt x="2072" y="5237"/>
                    <a:pt x="1916" y="5063"/>
                    <a:pt x="1938" y="4861"/>
                  </a:cubicBezTo>
                  <a:cubicBezTo>
                    <a:pt x="1952" y="4690"/>
                    <a:pt x="2119" y="4556"/>
                    <a:pt x="2307" y="4556"/>
                  </a:cubicBezTo>
                  <a:lnTo>
                    <a:pt x="2604" y="4556"/>
                  </a:lnTo>
                  <a:cubicBezTo>
                    <a:pt x="2955" y="4556"/>
                    <a:pt x="3241" y="4270"/>
                    <a:pt x="3241" y="3915"/>
                  </a:cubicBezTo>
                  <a:lnTo>
                    <a:pt x="3241" y="3148"/>
                  </a:lnTo>
                  <a:cubicBezTo>
                    <a:pt x="3241" y="3012"/>
                    <a:pt x="3140" y="2944"/>
                    <a:pt x="3039" y="2944"/>
                  </a:cubicBezTo>
                  <a:cubicBezTo>
                    <a:pt x="2937" y="2944"/>
                    <a:pt x="2836" y="3012"/>
                    <a:pt x="2836" y="3148"/>
                  </a:cubicBezTo>
                  <a:lnTo>
                    <a:pt x="2836" y="3915"/>
                  </a:lnTo>
                  <a:cubicBezTo>
                    <a:pt x="2836" y="4046"/>
                    <a:pt x="2731" y="4147"/>
                    <a:pt x="2604" y="4147"/>
                  </a:cubicBezTo>
                  <a:lnTo>
                    <a:pt x="2372" y="4147"/>
                  </a:lnTo>
                  <a:lnTo>
                    <a:pt x="2372" y="2901"/>
                  </a:lnTo>
                  <a:cubicBezTo>
                    <a:pt x="2372" y="2427"/>
                    <a:pt x="2499" y="2188"/>
                    <a:pt x="2557" y="2104"/>
                  </a:cubicBezTo>
                  <a:close/>
                  <a:moveTo>
                    <a:pt x="6758" y="7957"/>
                  </a:moveTo>
                  <a:lnTo>
                    <a:pt x="6758" y="8464"/>
                  </a:lnTo>
                  <a:lnTo>
                    <a:pt x="6367" y="9801"/>
                  </a:lnTo>
                  <a:cubicBezTo>
                    <a:pt x="6075" y="9956"/>
                    <a:pt x="5755" y="10034"/>
                    <a:pt x="5434" y="10034"/>
                  </a:cubicBezTo>
                  <a:cubicBezTo>
                    <a:pt x="5114" y="10034"/>
                    <a:pt x="4793" y="9956"/>
                    <a:pt x="4502" y="9801"/>
                  </a:cubicBezTo>
                  <a:lnTo>
                    <a:pt x="4114" y="8464"/>
                  </a:lnTo>
                  <a:lnTo>
                    <a:pt x="4114" y="7957"/>
                  </a:lnTo>
                  <a:cubicBezTo>
                    <a:pt x="4531" y="8160"/>
                    <a:pt x="4983" y="8261"/>
                    <a:pt x="5435" y="8261"/>
                  </a:cubicBezTo>
                  <a:cubicBezTo>
                    <a:pt x="5887" y="8261"/>
                    <a:pt x="6340" y="8160"/>
                    <a:pt x="6758" y="7957"/>
                  </a:cubicBezTo>
                  <a:close/>
                  <a:moveTo>
                    <a:pt x="3270" y="12618"/>
                  </a:moveTo>
                  <a:lnTo>
                    <a:pt x="3270" y="13520"/>
                  </a:lnTo>
                  <a:lnTo>
                    <a:pt x="1499" y="13520"/>
                  </a:lnTo>
                  <a:lnTo>
                    <a:pt x="1499" y="12618"/>
                  </a:lnTo>
                  <a:lnTo>
                    <a:pt x="2180" y="12618"/>
                  </a:lnTo>
                  <a:lnTo>
                    <a:pt x="2180" y="12633"/>
                  </a:lnTo>
                  <a:cubicBezTo>
                    <a:pt x="2180" y="12769"/>
                    <a:pt x="2282" y="12837"/>
                    <a:pt x="2383" y="12837"/>
                  </a:cubicBezTo>
                  <a:cubicBezTo>
                    <a:pt x="2485" y="12837"/>
                    <a:pt x="2586" y="12769"/>
                    <a:pt x="2586" y="12633"/>
                  </a:cubicBezTo>
                  <a:lnTo>
                    <a:pt x="2586" y="12618"/>
                  </a:lnTo>
                  <a:close/>
                  <a:moveTo>
                    <a:pt x="5856" y="0"/>
                  </a:moveTo>
                  <a:cubicBezTo>
                    <a:pt x="4585" y="0"/>
                    <a:pt x="3998" y="268"/>
                    <a:pt x="3321" y="573"/>
                  </a:cubicBezTo>
                  <a:cubicBezTo>
                    <a:pt x="2912" y="768"/>
                    <a:pt x="2488" y="935"/>
                    <a:pt x="2054" y="1061"/>
                  </a:cubicBezTo>
                  <a:cubicBezTo>
                    <a:pt x="1938" y="1098"/>
                    <a:pt x="1876" y="1224"/>
                    <a:pt x="1923" y="1337"/>
                  </a:cubicBezTo>
                  <a:cubicBezTo>
                    <a:pt x="2010" y="1514"/>
                    <a:pt x="2122" y="1677"/>
                    <a:pt x="2256" y="1822"/>
                  </a:cubicBezTo>
                  <a:cubicBezTo>
                    <a:pt x="2155" y="1945"/>
                    <a:pt x="1963" y="2264"/>
                    <a:pt x="1963" y="2894"/>
                  </a:cubicBezTo>
                  <a:lnTo>
                    <a:pt x="1963" y="4220"/>
                  </a:lnTo>
                  <a:cubicBezTo>
                    <a:pt x="1644" y="4368"/>
                    <a:pt x="1470" y="4716"/>
                    <a:pt x="1547" y="5056"/>
                  </a:cubicBezTo>
                  <a:cubicBezTo>
                    <a:pt x="1622" y="5394"/>
                    <a:pt x="1922" y="5639"/>
                    <a:pt x="2267" y="5639"/>
                  </a:cubicBezTo>
                  <a:cubicBezTo>
                    <a:pt x="2269" y="5639"/>
                    <a:pt x="2272" y="5639"/>
                    <a:pt x="2274" y="5639"/>
                  </a:cubicBezTo>
                  <a:lnTo>
                    <a:pt x="2427" y="5639"/>
                  </a:lnTo>
                  <a:cubicBezTo>
                    <a:pt x="2546" y="6480"/>
                    <a:pt x="3010" y="7229"/>
                    <a:pt x="3705" y="7715"/>
                  </a:cubicBezTo>
                  <a:lnTo>
                    <a:pt x="3705" y="8363"/>
                  </a:lnTo>
                  <a:lnTo>
                    <a:pt x="2796" y="8816"/>
                  </a:lnTo>
                  <a:cubicBezTo>
                    <a:pt x="2629" y="8899"/>
                    <a:pt x="2528" y="9073"/>
                    <a:pt x="2539" y="9261"/>
                  </a:cubicBezTo>
                  <a:lnTo>
                    <a:pt x="1068" y="9714"/>
                  </a:lnTo>
                  <a:cubicBezTo>
                    <a:pt x="431" y="9906"/>
                    <a:pt x="0" y="10492"/>
                    <a:pt x="0" y="11159"/>
                  </a:cubicBezTo>
                  <a:lnTo>
                    <a:pt x="0" y="13719"/>
                  </a:lnTo>
                  <a:cubicBezTo>
                    <a:pt x="0" y="13855"/>
                    <a:pt x="102" y="13923"/>
                    <a:pt x="205" y="13923"/>
                  </a:cubicBezTo>
                  <a:cubicBezTo>
                    <a:pt x="307" y="13923"/>
                    <a:pt x="409" y="13855"/>
                    <a:pt x="409" y="13719"/>
                  </a:cubicBezTo>
                  <a:lnTo>
                    <a:pt x="409" y="11159"/>
                  </a:lnTo>
                  <a:cubicBezTo>
                    <a:pt x="406" y="10673"/>
                    <a:pt x="724" y="10246"/>
                    <a:pt x="1188" y="10105"/>
                  </a:cubicBezTo>
                  <a:lnTo>
                    <a:pt x="2716" y="9634"/>
                  </a:lnTo>
                  <a:lnTo>
                    <a:pt x="2988" y="9993"/>
                  </a:lnTo>
                  <a:lnTo>
                    <a:pt x="2680" y="10300"/>
                  </a:lnTo>
                  <a:cubicBezTo>
                    <a:pt x="2488" y="10496"/>
                    <a:pt x="2437" y="10793"/>
                    <a:pt x="2561" y="11039"/>
                  </a:cubicBezTo>
                  <a:lnTo>
                    <a:pt x="3144" y="12205"/>
                  </a:lnTo>
                  <a:lnTo>
                    <a:pt x="2590" y="12205"/>
                  </a:lnTo>
                  <a:lnTo>
                    <a:pt x="2590" y="11981"/>
                  </a:lnTo>
                  <a:cubicBezTo>
                    <a:pt x="2590" y="11845"/>
                    <a:pt x="2487" y="11777"/>
                    <a:pt x="2385" y="11777"/>
                  </a:cubicBezTo>
                  <a:cubicBezTo>
                    <a:pt x="2283" y="11777"/>
                    <a:pt x="2180" y="11845"/>
                    <a:pt x="2180" y="11981"/>
                  </a:cubicBezTo>
                  <a:lnTo>
                    <a:pt x="2180" y="12213"/>
                  </a:lnTo>
                  <a:lnTo>
                    <a:pt x="1297" y="12213"/>
                  </a:lnTo>
                  <a:cubicBezTo>
                    <a:pt x="1184" y="12213"/>
                    <a:pt x="1094" y="12303"/>
                    <a:pt x="1094" y="12416"/>
                  </a:cubicBezTo>
                  <a:lnTo>
                    <a:pt x="1094" y="13723"/>
                  </a:lnTo>
                  <a:cubicBezTo>
                    <a:pt x="1094" y="13835"/>
                    <a:pt x="1184" y="13926"/>
                    <a:pt x="1297" y="13926"/>
                  </a:cubicBezTo>
                  <a:lnTo>
                    <a:pt x="3477" y="13926"/>
                  </a:lnTo>
                  <a:cubicBezTo>
                    <a:pt x="3589" y="13926"/>
                    <a:pt x="3680" y="13835"/>
                    <a:pt x="3680" y="13723"/>
                  </a:cubicBezTo>
                  <a:lnTo>
                    <a:pt x="3680" y="13277"/>
                  </a:lnTo>
                  <a:lnTo>
                    <a:pt x="3948" y="13813"/>
                  </a:lnTo>
                  <a:cubicBezTo>
                    <a:pt x="3989" y="13892"/>
                    <a:pt x="4055" y="13924"/>
                    <a:pt x="4121" y="13924"/>
                  </a:cubicBezTo>
                  <a:cubicBezTo>
                    <a:pt x="4255" y="13924"/>
                    <a:pt x="4387" y="13792"/>
                    <a:pt x="4310" y="13632"/>
                  </a:cubicBezTo>
                  <a:lnTo>
                    <a:pt x="2926" y="10862"/>
                  </a:lnTo>
                  <a:cubicBezTo>
                    <a:pt x="2883" y="10771"/>
                    <a:pt x="2901" y="10666"/>
                    <a:pt x="2970" y="10594"/>
                  </a:cubicBezTo>
                  <a:lnTo>
                    <a:pt x="3404" y="10163"/>
                  </a:lnTo>
                  <a:cubicBezTo>
                    <a:pt x="3473" y="10090"/>
                    <a:pt x="3484" y="9978"/>
                    <a:pt x="3423" y="9895"/>
                  </a:cubicBezTo>
                  <a:lnTo>
                    <a:pt x="2959" y="9279"/>
                  </a:lnTo>
                  <a:cubicBezTo>
                    <a:pt x="2937" y="9247"/>
                    <a:pt x="2948" y="9203"/>
                    <a:pt x="2981" y="9185"/>
                  </a:cubicBezTo>
                  <a:lnTo>
                    <a:pt x="3785" y="8783"/>
                  </a:lnTo>
                  <a:lnTo>
                    <a:pt x="4353" y="10728"/>
                  </a:lnTo>
                  <a:cubicBezTo>
                    <a:pt x="4384" y="10831"/>
                    <a:pt x="4463" y="10876"/>
                    <a:pt x="4544" y="10876"/>
                  </a:cubicBezTo>
                  <a:cubicBezTo>
                    <a:pt x="4666" y="10876"/>
                    <a:pt x="4790" y="10773"/>
                    <a:pt x="4745" y="10616"/>
                  </a:cubicBezTo>
                  <a:lnTo>
                    <a:pt x="4654" y="10308"/>
                  </a:lnTo>
                  <a:lnTo>
                    <a:pt x="4654" y="10308"/>
                  </a:lnTo>
                  <a:cubicBezTo>
                    <a:pt x="4907" y="10396"/>
                    <a:pt x="5172" y="10441"/>
                    <a:pt x="5437" y="10441"/>
                  </a:cubicBezTo>
                  <a:cubicBezTo>
                    <a:pt x="5702" y="10441"/>
                    <a:pt x="5967" y="10396"/>
                    <a:pt x="6222" y="10308"/>
                  </a:cubicBezTo>
                  <a:lnTo>
                    <a:pt x="6222" y="10308"/>
                  </a:lnTo>
                  <a:lnTo>
                    <a:pt x="5436" y="12995"/>
                  </a:lnTo>
                  <a:lnTo>
                    <a:pt x="4998" y="11485"/>
                  </a:lnTo>
                  <a:cubicBezTo>
                    <a:pt x="4968" y="11382"/>
                    <a:pt x="4889" y="11338"/>
                    <a:pt x="4809" y="11338"/>
                  </a:cubicBezTo>
                  <a:cubicBezTo>
                    <a:pt x="4686" y="11338"/>
                    <a:pt x="4561" y="11443"/>
                    <a:pt x="4607" y="11601"/>
                  </a:cubicBezTo>
                  <a:lnTo>
                    <a:pt x="5241" y="13781"/>
                  </a:lnTo>
                  <a:cubicBezTo>
                    <a:pt x="5268" y="13879"/>
                    <a:pt x="5351" y="13928"/>
                    <a:pt x="5435" y="13928"/>
                  </a:cubicBezTo>
                  <a:cubicBezTo>
                    <a:pt x="5519" y="13928"/>
                    <a:pt x="5603" y="13879"/>
                    <a:pt x="5632" y="13781"/>
                  </a:cubicBezTo>
                  <a:lnTo>
                    <a:pt x="7088" y="8783"/>
                  </a:lnTo>
                  <a:lnTo>
                    <a:pt x="7892" y="9185"/>
                  </a:lnTo>
                  <a:cubicBezTo>
                    <a:pt x="7928" y="9203"/>
                    <a:pt x="7939" y="9247"/>
                    <a:pt x="7914" y="9279"/>
                  </a:cubicBezTo>
                  <a:lnTo>
                    <a:pt x="7450" y="9895"/>
                  </a:lnTo>
                  <a:cubicBezTo>
                    <a:pt x="7392" y="9978"/>
                    <a:pt x="7399" y="10090"/>
                    <a:pt x="7472" y="10163"/>
                  </a:cubicBezTo>
                  <a:lnTo>
                    <a:pt x="7903" y="10594"/>
                  </a:lnTo>
                  <a:cubicBezTo>
                    <a:pt x="7975" y="10663"/>
                    <a:pt x="7993" y="10771"/>
                    <a:pt x="7946" y="10862"/>
                  </a:cubicBezTo>
                  <a:lnTo>
                    <a:pt x="6563" y="13632"/>
                  </a:lnTo>
                  <a:cubicBezTo>
                    <a:pt x="6476" y="13796"/>
                    <a:pt x="6613" y="13932"/>
                    <a:pt x="6750" y="13932"/>
                  </a:cubicBezTo>
                  <a:cubicBezTo>
                    <a:pt x="6819" y="13932"/>
                    <a:pt x="6888" y="13897"/>
                    <a:pt x="6928" y="13813"/>
                  </a:cubicBezTo>
                  <a:lnTo>
                    <a:pt x="8312" y="11043"/>
                  </a:lnTo>
                  <a:cubicBezTo>
                    <a:pt x="8435" y="10797"/>
                    <a:pt x="8388" y="10500"/>
                    <a:pt x="8192" y="10304"/>
                  </a:cubicBezTo>
                  <a:lnTo>
                    <a:pt x="7885" y="9996"/>
                  </a:lnTo>
                  <a:lnTo>
                    <a:pt x="8156" y="9638"/>
                  </a:lnTo>
                  <a:lnTo>
                    <a:pt x="9685" y="10108"/>
                  </a:lnTo>
                  <a:cubicBezTo>
                    <a:pt x="10152" y="10250"/>
                    <a:pt x="10467" y="10677"/>
                    <a:pt x="10467" y="11162"/>
                  </a:cubicBezTo>
                  <a:lnTo>
                    <a:pt x="10467" y="13723"/>
                  </a:lnTo>
                  <a:cubicBezTo>
                    <a:pt x="10467" y="13859"/>
                    <a:pt x="10568" y="13927"/>
                    <a:pt x="10670" y="13927"/>
                  </a:cubicBezTo>
                  <a:cubicBezTo>
                    <a:pt x="10771" y="13927"/>
                    <a:pt x="10872" y="13859"/>
                    <a:pt x="10872" y="13723"/>
                  </a:cubicBezTo>
                  <a:lnTo>
                    <a:pt x="10872" y="11162"/>
                  </a:lnTo>
                  <a:cubicBezTo>
                    <a:pt x="10876" y="10496"/>
                    <a:pt x="10441" y="9909"/>
                    <a:pt x="9804" y="9717"/>
                  </a:cubicBezTo>
                  <a:lnTo>
                    <a:pt x="8334" y="9265"/>
                  </a:lnTo>
                  <a:cubicBezTo>
                    <a:pt x="8344" y="9076"/>
                    <a:pt x="8243" y="8899"/>
                    <a:pt x="8073" y="8816"/>
                  </a:cubicBezTo>
                  <a:lnTo>
                    <a:pt x="7164" y="8363"/>
                  </a:lnTo>
                  <a:lnTo>
                    <a:pt x="7164" y="7715"/>
                  </a:lnTo>
                  <a:cubicBezTo>
                    <a:pt x="7863" y="7233"/>
                    <a:pt x="8326" y="6480"/>
                    <a:pt x="8442" y="5643"/>
                  </a:cubicBezTo>
                  <a:lnTo>
                    <a:pt x="8565" y="5643"/>
                  </a:lnTo>
                  <a:cubicBezTo>
                    <a:pt x="8964" y="5643"/>
                    <a:pt x="9304" y="5346"/>
                    <a:pt x="9340" y="4969"/>
                  </a:cubicBezTo>
                  <a:cubicBezTo>
                    <a:pt x="9373" y="4651"/>
                    <a:pt x="9199" y="4346"/>
                    <a:pt x="8909" y="4212"/>
                  </a:cubicBezTo>
                  <a:lnTo>
                    <a:pt x="8909" y="1949"/>
                  </a:lnTo>
                  <a:cubicBezTo>
                    <a:pt x="8909" y="1116"/>
                    <a:pt x="8232" y="439"/>
                    <a:pt x="7396" y="439"/>
                  </a:cubicBezTo>
                  <a:lnTo>
                    <a:pt x="7363" y="439"/>
                  </a:lnTo>
                  <a:cubicBezTo>
                    <a:pt x="6997" y="167"/>
                    <a:pt x="6458" y="0"/>
                    <a:pt x="5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6021295" y="4106235"/>
              <a:ext cx="42761" cy="39117"/>
            </a:xfrm>
            <a:custGeom>
              <a:rect b="b" l="l" r="r" t="t"/>
              <a:pathLst>
                <a:path extrusionOk="0" h="1492" w="1631">
                  <a:moveTo>
                    <a:pt x="816" y="0"/>
                  </a:moveTo>
                  <a:cubicBezTo>
                    <a:pt x="714" y="0"/>
                    <a:pt x="613" y="68"/>
                    <a:pt x="613" y="204"/>
                  </a:cubicBezTo>
                  <a:lnTo>
                    <a:pt x="613" y="544"/>
                  </a:lnTo>
                  <a:lnTo>
                    <a:pt x="272" y="544"/>
                  </a:lnTo>
                  <a:cubicBezTo>
                    <a:pt x="1" y="544"/>
                    <a:pt x="1" y="950"/>
                    <a:pt x="272" y="950"/>
                  </a:cubicBezTo>
                  <a:lnTo>
                    <a:pt x="613" y="950"/>
                  </a:lnTo>
                  <a:lnTo>
                    <a:pt x="613" y="1290"/>
                  </a:lnTo>
                  <a:cubicBezTo>
                    <a:pt x="613" y="1424"/>
                    <a:pt x="714" y="1491"/>
                    <a:pt x="816" y="1491"/>
                  </a:cubicBezTo>
                  <a:cubicBezTo>
                    <a:pt x="917" y="1491"/>
                    <a:pt x="1018" y="1424"/>
                    <a:pt x="1018" y="1290"/>
                  </a:cubicBezTo>
                  <a:lnTo>
                    <a:pt x="1018" y="946"/>
                  </a:lnTo>
                  <a:lnTo>
                    <a:pt x="1359" y="946"/>
                  </a:lnTo>
                  <a:cubicBezTo>
                    <a:pt x="1631" y="946"/>
                    <a:pt x="1631" y="541"/>
                    <a:pt x="1359" y="541"/>
                  </a:cubicBezTo>
                  <a:lnTo>
                    <a:pt x="1018" y="541"/>
                  </a:lnTo>
                  <a:lnTo>
                    <a:pt x="1018" y="204"/>
                  </a:lnTo>
                  <a:cubicBezTo>
                    <a:pt x="1018" y="68"/>
                    <a:pt x="917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65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</a:t>
            </a:r>
            <a:r>
              <a:rPr lang="en"/>
              <a:t>BIDHAN</a:t>
            </a:r>
            <a:r>
              <a:rPr lang="en">
                <a:solidFill>
                  <a:schemeClr val="dk2"/>
                </a:solidFill>
              </a:rPr>
              <a:t> PERSONALITY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613" name="Google Shape;2613;p65"/>
          <p:cNvSpPr txBox="1"/>
          <p:nvPr/>
        </p:nvSpPr>
        <p:spPr>
          <a:xfrm>
            <a:off x="6437646" y="1369150"/>
            <a:ext cx="1996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JUPITER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14" name="Google Shape;2614;p65"/>
          <p:cNvSpPr txBox="1"/>
          <p:nvPr/>
        </p:nvSpPr>
        <p:spPr>
          <a:xfrm>
            <a:off x="709471" y="1701443"/>
            <a:ext cx="19968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Mercury is a very small planet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15" name="Google Shape;2615;p65"/>
          <p:cNvSpPr txBox="1"/>
          <p:nvPr/>
        </p:nvSpPr>
        <p:spPr>
          <a:xfrm>
            <a:off x="709471" y="3919399"/>
            <a:ext cx="1996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beautiful name 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16" name="Google Shape;2616;p65"/>
          <p:cNvSpPr txBox="1"/>
          <p:nvPr/>
        </p:nvSpPr>
        <p:spPr>
          <a:xfrm>
            <a:off x="6437646" y="1701427"/>
            <a:ext cx="19968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It 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is the biggest planet 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of them all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17" name="Google Shape;2617;p65"/>
          <p:cNvSpPr txBox="1"/>
          <p:nvPr/>
        </p:nvSpPr>
        <p:spPr>
          <a:xfrm>
            <a:off x="709471" y="2479444"/>
            <a:ext cx="19968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SATURN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18" name="Google Shape;2618;p65"/>
          <p:cNvSpPr txBox="1"/>
          <p:nvPr/>
        </p:nvSpPr>
        <p:spPr>
          <a:xfrm>
            <a:off x="6437646" y="3588838"/>
            <a:ext cx="1996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NEPTUNE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19" name="Google Shape;2619;p65"/>
          <p:cNvSpPr txBox="1"/>
          <p:nvPr/>
        </p:nvSpPr>
        <p:spPr>
          <a:xfrm>
            <a:off x="709471" y="2810421"/>
            <a:ext cx="19968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Saturn is a gas giant and has rings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20" name="Google Shape;2620;p65"/>
          <p:cNvSpPr txBox="1"/>
          <p:nvPr/>
        </p:nvSpPr>
        <p:spPr>
          <a:xfrm>
            <a:off x="6437646" y="3919399"/>
            <a:ext cx="1996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Neptune is far away from the sun 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21" name="Google Shape;2621;p65"/>
          <p:cNvSpPr txBox="1"/>
          <p:nvPr/>
        </p:nvSpPr>
        <p:spPr>
          <a:xfrm>
            <a:off x="6437646" y="2810413"/>
            <a:ext cx="19968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Mars is actually a very cold place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622" name="Google Shape;2622;p65"/>
          <p:cNvSpPr txBox="1"/>
          <p:nvPr/>
        </p:nvSpPr>
        <p:spPr>
          <a:xfrm>
            <a:off x="709471" y="1369150"/>
            <a:ext cx="1996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MERCURY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23" name="Google Shape;2623;p65"/>
          <p:cNvSpPr txBox="1"/>
          <p:nvPr/>
        </p:nvSpPr>
        <p:spPr>
          <a:xfrm>
            <a:off x="709471" y="3588838"/>
            <a:ext cx="19968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VENUS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24" name="Google Shape;2624;p65"/>
          <p:cNvSpPr txBox="1"/>
          <p:nvPr/>
        </p:nvSpPr>
        <p:spPr>
          <a:xfrm>
            <a:off x="6437729" y="2479444"/>
            <a:ext cx="19968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MARS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625" name="Google Shape;2625;p65"/>
          <p:cNvSpPr/>
          <p:nvPr/>
        </p:nvSpPr>
        <p:spPr>
          <a:xfrm>
            <a:off x="2886300" y="13882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6" name="Google Shape;2626;p65"/>
          <p:cNvSpPr/>
          <p:nvPr/>
        </p:nvSpPr>
        <p:spPr>
          <a:xfrm>
            <a:off x="2886300" y="24931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7" name="Google Shape;2627;p65"/>
          <p:cNvSpPr/>
          <p:nvPr/>
        </p:nvSpPr>
        <p:spPr>
          <a:xfrm>
            <a:off x="2886300" y="35980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8" name="Google Shape;2628;p65"/>
          <p:cNvSpPr/>
          <p:nvPr/>
        </p:nvSpPr>
        <p:spPr>
          <a:xfrm>
            <a:off x="5477100" y="13882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9" name="Google Shape;2629;p65"/>
          <p:cNvSpPr/>
          <p:nvPr/>
        </p:nvSpPr>
        <p:spPr>
          <a:xfrm>
            <a:off x="5477100" y="24931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0" name="Google Shape;2630;p65"/>
          <p:cNvSpPr/>
          <p:nvPr/>
        </p:nvSpPr>
        <p:spPr>
          <a:xfrm>
            <a:off x="5477100" y="35980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1" name="Google Shape;2631;p65"/>
          <p:cNvSpPr/>
          <p:nvPr/>
        </p:nvSpPr>
        <p:spPr>
          <a:xfrm>
            <a:off x="4065600" y="2376850"/>
            <a:ext cx="1012800" cy="10134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32" name="Google Shape;2632;p65"/>
          <p:cNvGrpSpPr/>
          <p:nvPr/>
        </p:nvGrpSpPr>
        <p:grpSpPr>
          <a:xfrm>
            <a:off x="4302517" y="2550551"/>
            <a:ext cx="519918" cy="665994"/>
            <a:chOff x="5805866" y="3797471"/>
            <a:chExt cx="285168" cy="365288"/>
          </a:xfrm>
        </p:grpSpPr>
        <p:sp>
          <p:nvSpPr>
            <p:cNvPr id="2633" name="Google Shape;2633;p65"/>
            <p:cNvSpPr/>
            <p:nvPr/>
          </p:nvSpPr>
          <p:spPr>
            <a:xfrm>
              <a:off x="5811266" y="4039406"/>
              <a:ext cx="274261" cy="117769"/>
            </a:xfrm>
            <a:custGeom>
              <a:rect b="b" l="l" r="r" t="t"/>
              <a:pathLst>
                <a:path extrusionOk="0" h="4492" w="10461">
                  <a:moveTo>
                    <a:pt x="3235" y="0"/>
                  </a:moveTo>
                  <a:lnTo>
                    <a:pt x="939" y="674"/>
                  </a:lnTo>
                  <a:cubicBezTo>
                    <a:pt x="381" y="837"/>
                    <a:pt x="0" y="1348"/>
                    <a:pt x="0" y="1931"/>
                  </a:cubicBezTo>
                  <a:lnTo>
                    <a:pt x="0" y="4491"/>
                  </a:lnTo>
                  <a:lnTo>
                    <a:pt x="10460" y="4491"/>
                  </a:lnTo>
                  <a:lnTo>
                    <a:pt x="10460" y="1931"/>
                  </a:lnTo>
                  <a:cubicBezTo>
                    <a:pt x="10460" y="1348"/>
                    <a:pt x="10080" y="837"/>
                    <a:pt x="9522" y="674"/>
                  </a:cubicBezTo>
                  <a:lnTo>
                    <a:pt x="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65"/>
            <p:cNvSpPr/>
            <p:nvPr/>
          </p:nvSpPr>
          <p:spPr>
            <a:xfrm>
              <a:off x="5908402" y="4042919"/>
              <a:ext cx="79963" cy="114256"/>
            </a:xfrm>
            <a:custGeom>
              <a:rect b="b" l="l" r="r" t="t"/>
              <a:pathLst>
                <a:path extrusionOk="0" h="4358" w="3050">
                  <a:moveTo>
                    <a:pt x="1" y="0"/>
                  </a:moveTo>
                  <a:lnTo>
                    <a:pt x="435" y="4357"/>
                  </a:lnTo>
                  <a:lnTo>
                    <a:pt x="2615" y="4357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65"/>
            <p:cNvSpPr/>
            <p:nvPr/>
          </p:nvSpPr>
          <p:spPr>
            <a:xfrm>
              <a:off x="5908297" y="4042919"/>
              <a:ext cx="80068" cy="40008"/>
            </a:xfrm>
            <a:custGeom>
              <a:rect b="b" l="l" r="r" t="t"/>
              <a:pathLst>
                <a:path extrusionOk="0" h="1526" w="3054">
                  <a:moveTo>
                    <a:pt x="1" y="0"/>
                  </a:moveTo>
                  <a:lnTo>
                    <a:pt x="102" y="993"/>
                  </a:lnTo>
                  <a:cubicBezTo>
                    <a:pt x="512" y="1348"/>
                    <a:pt x="1020" y="1525"/>
                    <a:pt x="1529" y="1525"/>
                  </a:cubicBezTo>
                  <a:cubicBezTo>
                    <a:pt x="2038" y="1525"/>
                    <a:pt x="2547" y="1348"/>
                    <a:pt x="2956" y="993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65"/>
            <p:cNvSpPr/>
            <p:nvPr/>
          </p:nvSpPr>
          <p:spPr>
            <a:xfrm>
              <a:off x="5908402" y="3985765"/>
              <a:ext cx="79963" cy="80068"/>
            </a:xfrm>
            <a:custGeom>
              <a:rect b="b" l="l" r="r" t="t"/>
              <a:pathLst>
                <a:path extrusionOk="0" h="3054" w="3050">
                  <a:moveTo>
                    <a:pt x="1" y="0"/>
                  </a:moveTo>
                  <a:lnTo>
                    <a:pt x="1" y="1525"/>
                  </a:lnTo>
                  <a:cubicBezTo>
                    <a:pt x="1" y="2369"/>
                    <a:pt x="681" y="3050"/>
                    <a:pt x="1525" y="3053"/>
                  </a:cubicBezTo>
                  <a:cubicBezTo>
                    <a:pt x="2369" y="3050"/>
                    <a:pt x="3050" y="2369"/>
                    <a:pt x="3050" y="1525"/>
                  </a:cubicBezTo>
                  <a:lnTo>
                    <a:pt x="3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65"/>
            <p:cNvSpPr/>
            <p:nvPr/>
          </p:nvSpPr>
          <p:spPr>
            <a:xfrm>
              <a:off x="5908402" y="3985765"/>
              <a:ext cx="79963" cy="40034"/>
            </a:xfrm>
            <a:custGeom>
              <a:rect b="b" l="l" r="r" t="t"/>
              <a:pathLst>
                <a:path extrusionOk="0" h="1527" w="3050">
                  <a:moveTo>
                    <a:pt x="1" y="0"/>
                  </a:moveTo>
                  <a:lnTo>
                    <a:pt x="1" y="1141"/>
                  </a:lnTo>
                  <a:cubicBezTo>
                    <a:pt x="477" y="1398"/>
                    <a:pt x="1001" y="1527"/>
                    <a:pt x="1525" y="1527"/>
                  </a:cubicBezTo>
                  <a:cubicBezTo>
                    <a:pt x="2050" y="1527"/>
                    <a:pt x="2574" y="1398"/>
                    <a:pt x="3050" y="1141"/>
                  </a:cubicBezTo>
                  <a:lnTo>
                    <a:pt x="3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65"/>
            <p:cNvSpPr/>
            <p:nvPr/>
          </p:nvSpPr>
          <p:spPr>
            <a:xfrm>
              <a:off x="5851248" y="3854337"/>
              <a:ext cx="194298" cy="154421"/>
            </a:xfrm>
            <a:custGeom>
              <a:rect b="b" l="l" r="r" t="t"/>
              <a:pathLst>
                <a:path extrusionOk="0" h="5890" w="7411">
                  <a:moveTo>
                    <a:pt x="873" y="1"/>
                  </a:moveTo>
                  <a:lnTo>
                    <a:pt x="873" y="2181"/>
                  </a:lnTo>
                  <a:lnTo>
                    <a:pt x="543" y="2181"/>
                  </a:lnTo>
                  <a:cubicBezTo>
                    <a:pt x="243" y="2181"/>
                    <a:pt x="0" y="2424"/>
                    <a:pt x="0" y="2724"/>
                  </a:cubicBezTo>
                  <a:cubicBezTo>
                    <a:pt x="0" y="3025"/>
                    <a:pt x="243" y="3271"/>
                    <a:pt x="543" y="3271"/>
                  </a:cubicBezTo>
                  <a:lnTo>
                    <a:pt x="884" y="3271"/>
                  </a:lnTo>
                  <a:cubicBezTo>
                    <a:pt x="996" y="4745"/>
                    <a:pt x="2224" y="5890"/>
                    <a:pt x="3705" y="5890"/>
                  </a:cubicBezTo>
                  <a:cubicBezTo>
                    <a:pt x="5187" y="5890"/>
                    <a:pt x="6418" y="4745"/>
                    <a:pt x="6530" y="3271"/>
                  </a:cubicBezTo>
                  <a:lnTo>
                    <a:pt x="6867" y="3271"/>
                  </a:lnTo>
                  <a:cubicBezTo>
                    <a:pt x="7168" y="3271"/>
                    <a:pt x="7410" y="3025"/>
                    <a:pt x="7410" y="2724"/>
                  </a:cubicBezTo>
                  <a:cubicBezTo>
                    <a:pt x="7410" y="2424"/>
                    <a:pt x="7168" y="2181"/>
                    <a:pt x="6867" y="2181"/>
                  </a:cubicBezTo>
                  <a:lnTo>
                    <a:pt x="6537" y="2181"/>
                  </a:lnTo>
                  <a:lnTo>
                    <a:pt x="6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65"/>
            <p:cNvSpPr/>
            <p:nvPr/>
          </p:nvSpPr>
          <p:spPr>
            <a:xfrm>
              <a:off x="5849334" y="3854337"/>
              <a:ext cx="167163" cy="154369"/>
            </a:xfrm>
            <a:custGeom>
              <a:rect b="b" l="l" r="r" t="t"/>
              <a:pathLst>
                <a:path extrusionOk="0" h="5888" w="6376">
                  <a:moveTo>
                    <a:pt x="946" y="1"/>
                  </a:moveTo>
                  <a:lnTo>
                    <a:pt x="946" y="2181"/>
                  </a:lnTo>
                  <a:lnTo>
                    <a:pt x="642" y="2181"/>
                  </a:lnTo>
                  <a:cubicBezTo>
                    <a:pt x="636" y="2181"/>
                    <a:pt x="631" y="2181"/>
                    <a:pt x="626" y="2181"/>
                  </a:cubicBezTo>
                  <a:cubicBezTo>
                    <a:pt x="382" y="2181"/>
                    <a:pt x="166" y="2342"/>
                    <a:pt x="99" y="2576"/>
                  </a:cubicBezTo>
                  <a:cubicBezTo>
                    <a:pt x="1" y="2923"/>
                    <a:pt x="262" y="3267"/>
                    <a:pt x="624" y="3271"/>
                  </a:cubicBezTo>
                  <a:lnTo>
                    <a:pt x="957" y="3271"/>
                  </a:lnTo>
                  <a:cubicBezTo>
                    <a:pt x="1062" y="4766"/>
                    <a:pt x="2310" y="5887"/>
                    <a:pt x="3757" y="5887"/>
                  </a:cubicBezTo>
                  <a:cubicBezTo>
                    <a:pt x="3908" y="5887"/>
                    <a:pt x="4062" y="5875"/>
                    <a:pt x="4216" y="5850"/>
                  </a:cubicBezTo>
                  <a:cubicBezTo>
                    <a:pt x="2837" y="5636"/>
                    <a:pt x="1819" y="4448"/>
                    <a:pt x="1819" y="3054"/>
                  </a:cubicBezTo>
                  <a:lnTo>
                    <a:pt x="1819" y="1685"/>
                  </a:lnTo>
                  <a:cubicBezTo>
                    <a:pt x="1819" y="1319"/>
                    <a:pt x="2117" y="1035"/>
                    <a:pt x="2469" y="1035"/>
                  </a:cubicBezTo>
                  <a:cubicBezTo>
                    <a:pt x="2497" y="1035"/>
                    <a:pt x="2525" y="1036"/>
                    <a:pt x="2554" y="1040"/>
                  </a:cubicBezTo>
                  <a:cubicBezTo>
                    <a:pt x="2771" y="1065"/>
                    <a:pt x="2992" y="1080"/>
                    <a:pt x="3210" y="1080"/>
                  </a:cubicBezTo>
                  <a:cubicBezTo>
                    <a:pt x="3862" y="1080"/>
                    <a:pt x="4586" y="975"/>
                    <a:pt x="5361" y="772"/>
                  </a:cubicBezTo>
                  <a:cubicBezTo>
                    <a:pt x="5788" y="656"/>
                    <a:pt x="6150" y="381"/>
                    <a:pt x="6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65"/>
            <p:cNvSpPr/>
            <p:nvPr/>
          </p:nvSpPr>
          <p:spPr>
            <a:xfrm>
              <a:off x="5862627" y="3831423"/>
              <a:ext cx="40008" cy="82952"/>
            </a:xfrm>
            <a:custGeom>
              <a:rect b="b" l="l" r="r" t="t"/>
              <a:pathLst>
                <a:path extrusionOk="0" h="3164" w="1526">
                  <a:moveTo>
                    <a:pt x="1432" y="0"/>
                  </a:moveTo>
                  <a:cubicBezTo>
                    <a:pt x="644" y="0"/>
                    <a:pt x="1" y="609"/>
                    <a:pt x="1" y="1313"/>
                  </a:cubicBezTo>
                  <a:lnTo>
                    <a:pt x="1" y="3164"/>
                  </a:lnTo>
                  <a:lnTo>
                    <a:pt x="493" y="3102"/>
                  </a:lnTo>
                  <a:cubicBezTo>
                    <a:pt x="711" y="3077"/>
                    <a:pt x="874" y="2892"/>
                    <a:pt x="874" y="2671"/>
                  </a:cubicBezTo>
                  <a:lnTo>
                    <a:pt x="874" y="2399"/>
                  </a:lnTo>
                  <a:cubicBezTo>
                    <a:pt x="874" y="1527"/>
                    <a:pt x="1526" y="875"/>
                    <a:pt x="1526" y="875"/>
                  </a:cubicBezTo>
                  <a:lnTo>
                    <a:pt x="1500" y="2"/>
                  </a:lnTo>
                  <a:cubicBezTo>
                    <a:pt x="1477" y="1"/>
                    <a:pt x="1455" y="0"/>
                    <a:pt x="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65"/>
            <p:cNvSpPr/>
            <p:nvPr/>
          </p:nvSpPr>
          <p:spPr>
            <a:xfrm>
              <a:off x="5948384" y="4020031"/>
              <a:ext cx="72858" cy="137144"/>
            </a:xfrm>
            <a:custGeom>
              <a:rect b="b" l="l" r="r" t="t"/>
              <a:pathLst>
                <a:path extrusionOk="0" h="5231" w="2779">
                  <a:moveTo>
                    <a:pt x="1525" y="1"/>
                  </a:moveTo>
                  <a:lnTo>
                    <a:pt x="0" y="5230"/>
                  </a:lnTo>
                  <a:lnTo>
                    <a:pt x="1308" y="5230"/>
                  </a:lnTo>
                  <a:lnTo>
                    <a:pt x="2691" y="2463"/>
                  </a:lnTo>
                  <a:cubicBezTo>
                    <a:pt x="2778" y="2293"/>
                    <a:pt x="2746" y="2090"/>
                    <a:pt x="2612" y="1960"/>
                  </a:cubicBezTo>
                  <a:lnTo>
                    <a:pt x="2181" y="1525"/>
                  </a:lnTo>
                  <a:lnTo>
                    <a:pt x="2640" y="910"/>
                  </a:lnTo>
                  <a:cubicBezTo>
                    <a:pt x="2742" y="776"/>
                    <a:pt x="2698" y="587"/>
                    <a:pt x="2546" y="511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65"/>
            <p:cNvSpPr/>
            <p:nvPr/>
          </p:nvSpPr>
          <p:spPr>
            <a:xfrm>
              <a:off x="5994055" y="3814329"/>
              <a:ext cx="40087" cy="100046"/>
            </a:xfrm>
            <a:custGeom>
              <a:rect b="b" l="l" r="r" t="t"/>
              <a:pathLst>
                <a:path extrusionOk="0" h="3816" w="1529">
                  <a:moveTo>
                    <a:pt x="97" y="0"/>
                  </a:moveTo>
                  <a:cubicBezTo>
                    <a:pt x="75" y="0"/>
                    <a:pt x="52" y="1"/>
                    <a:pt x="29" y="2"/>
                  </a:cubicBezTo>
                  <a:lnTo>
                    <a:pt x="0" y="1527"/>
                  </a:lnTo>
                  <a:cubicBezTo>
                    <a:pt x="0" y="1527"/>
                    <a:pt x="656" y="2179"/>
                    <a:pt x="656" y="3051"/>
                  </a:cubicBezTo>
                  <a:lnTo>
                    <a:pt x="656" y="3323"/>
                  </a:lnTo>
                  <a:cubicBezTo>
                    <a:pt x="656" y="3544"/>
                    <a:pt x="819" y="3729"/>
                    <a:pt x="1036" y="3754"/>
                  </a:cubicBezTo>
                  <a:lnTo>
                    <a:pt x="1525" y="3816"/>
                  </a:lnTo>
                  <a:lnTo>
                    <a:pt x="1525" y="1309"/>
                  </a:lnTo>
                  <a:cubicBezTo>
                    <a:pt x="1529" y="605"/>
                    <a:pt x="882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65"/>
            <p:cNvSpPr/>
            <p:nvPr/>
          </p:nvSpPr>
          <p:spPr>
            <a:xfrm>
              <a:off x="5875657" y="4020031"/>
              <a:ext cx="72754" cy="137144"/>
            </a:xfrm>
            <a:custGeom>
              <a:rect b="b" l="l" r="r" t="t"/>
              <a:pathLst>
                <a:path extrusionOk="0" h="5231" w="2775">
                  <a:moveTo>
                    <a:pt x="1250" y="1"/>
                  </a:moveTo>
                  <a:lnTo>
                    <a:pt x="228" y="511"/>
                  </a:lnTo>
                  <a:cubicBezTo>
                    <a:pt x="80" y="584"/>
                    <a:pt x="33" y="776"/>
                    <a:pt x="134" y="910"/>
                  </a:cubicBezTo>
                  <a:lnTo>
                    <a:pt x="594" y="1525"/>
                  </a:lnTo>
                  <a:lnTo>
                    <a:pt x="163" y="1960"/>
                  </a:lnTo>
                  <a:cubicBezTo>
                    <a:pt x="29" y="2090"/>
                    <a:pt x="0" y="2293"/>
                    <a:pt x="83" y="2460"/>
                  </a:cubicBezTo>
                  <a:lnTo>
                    <a:pt x="1467" y="5230"/>
                  </a:lnTo>
                  <a:lnTo>
                    <a:pt x="2774" y="5230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65"/>
            <p:cNvSpPr/>
            <p:nvPr/>
          </p:nvSpPr>
          <p:spPr>
            <a:xfrm>
              <a:off x="5862259" y="3802977"/>
              <a:ext cx="145114" cy="62476"/>
            </a:xfrm>
            <a:custGeom>
              <a:rect b="b" l="l" r="r" t="t"/>
              <a:pathLst>
                <a:path extrusionOk="0" h="2383" w="5535">
                  <a:moveTo>
                    <a:pt x="3705" y="0"/>
                  </a:moveTo>
                  <a:cubicBezTo>
                    <a:pt x="1887" y="0"/>
                    <a:pt x="1540" y="551"/>
                    <a:pt x="142" y="996"/>
                  </a:cubicBezTo>
                  <a:cubicBezTo>
                    <a:pt x="44" y="1025"/>
                    <a:pt x="0" y="1138"/>
                    <a:pt x="55" y="1224"/>
                  </a:cubicBezTo>
                  <a:cubicBezTo>
                    <a:pt x="285" y="1584"/>
                    <a:pt x="990" y="2382"/>
                    <a:pt x="2716" y="2382"/>
                  </a:cubicBezTo>
                  <a:cubicBezTo>
                    <a:pt x="3267" y="2382"/>
                    <a:pt x="3923" y="2301"/>
                    <a:pt x="4701" y="2097"/>
                  </a:cubicBezTo>
                  <a:cubicBezTo>
                    <a:pt x="5078" y="2000"/>
                    <a:pt x="5368" y="1692"/>
                    <a:pt x="5444" y="1311"/>
                  </a:cubicBezTo>
                  <a:cubicBezTo>
                    <a:pt x="5534" y="870"/>
                    <a:pt x="5263" y="431"/>
                    <a:pt x="4861" y="232"/>
                  </a:cubicBezTo>
                  <a:cubicBezTo>
                    <a:pt x="4538" y="76"/>
                    <a:pt x="4118" y="0"/>
                    <a:pt x="37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65"/>
            <p:cNvSpPr/>
            <p:nvPr/>
          </p:nvSpPr>
          <p:spPr>
            <a:xfrm>
              <a:off x="5839765" y="4122856"/>
              <a:ext cx="57180" cy="34319"/>
            </a:xfrm>
            <a:custGeom>
              <a:rect b="b" l="l" r="r" t="t"/>
              <a:pathLst>
                <a:path extrusionOk="0" h="1309" w="2181">
                  <a:moveTo>
                    <a:pt x="0" y="1"/>
                  </a:moveTo>
                  <a:lnTo>
                    <a:pt x="0" y="1308"/>
                  </a:lnTo>
                  <a:lnTo>
                    <a:pt x="2180" y="1308"/>
                  </a:lnTo>
                  <a:lnTo>
                    <a:pt x="21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65"/>
            <p:cNvSpPr/>
            <p:nvPr/>
          </p:nvSpPr>
          <p:spPr>
            <a:xfrm>
              <a:off x="5908796" y="3911884"/>
              <a:ext cx="10644" cy="16386"/>
            </a:xfrm>
            <a:custGeom>
              <a:rect b="b" l="l" r="r" t="t"/>
              <a:pathLst>
                <a:path extrusionOk="0" h="625" w="406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lnTo>
                    <a:pt x="0" y="421"/>
                  </a:lnTo>
                  <a:cubicBezTo>
                    <a:pt x="0" y="556"/>
                    <a:pt x="101" y="624"/>
                    <a:pt x="203" y="624"/>
                  </a:cubicBezTo>
                  <a:cubicBezTo>
                    <a:pt x="304" y="624"/>
                    <a:pt x="406" y="556"/>
                    <a:pt x="406" y="421"/>
                  </a:cubicBezTo>
                  <a:lnTo>
                    <a:pt x="406" y="203"/>
                  </a:ln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65"/>
            <p:cNvSpPr/>
            <p:nvPr/>
          </p:nvSpPr>
          <p:spPr>
            <a:xfrm>
              <a:off x="5977328" y="3911884"/>
              <a:ext cx="10671" cy="16386"/>
            </a:xfrm>
            <a:custGeom>
              <a:rect b="b" l="l" r="r" t="t"/>
              <a:pathLst>
                <a:path extrusionOk="0" h="625" w="407">
                  <a:moveTo>
                    <a:pt x="204" y="0"/>
                  </a:moveTo>
                  <a:cubicBezTo>
                    <a:pt x="91" y="0"/>
                    <a:pt x="1" y="91"/>
                    <a:pt x="1" y="203"/>
                  </a:cubicBezTo>
                  <a:lnTo>
                    <a:pt x="1" y="421"/>
                  </a:lnTo>
                  <a:cubicBezTo>
                    <a:pt x="1" y="556"/>
                    <a:pt x="102" y="624"/>
                    <a:pt x="204" y="624"/>
                  </a:cubicBezTo>
                  <a:cubicBezTo>
                    <a:pt x="305" y="624"/>
                    <a:pt x="407" y="556"/>
                    <a:pt x="407" y="421"/>
                  </a:cubicBezTo>
                  <a:lnTo>
                    <a:pt x="407" y="203"/>
                  </a:lnTo>
                  <a:cubicBezTo>
                    <a:pt x="407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65"/>
            <p:cNvSpPr/>
            <p:nvPr/>
          </p:nvSpPr>
          <p:spPr>
            <a:xfrm>
              <a:off x="5923556" y="3951735"/>
              <a:ext cx="49604" cy="16569"/>
            </a:xfrm>
            <a:custGeom>
              <a:rect b="b" l="l" r="r" t="t"/>
              <a:pathLst>
                <a:path extrusionOk="0" h="632" w="1892">
                  <a:moveTo>
                    <a:pt x="293" y="0"/>
                  </a:moveTo>
                  <a:cubicBezTo>
                    <a:pt x="134" y="0"/>
                    <a:pt x="0" y="205"/>
                    <a:pt x="150" y="353"/>
                  </a:cubicBezTo>
                  <a:cubicBezTo>
                    <a:pt x="324" y="527"/>
                    <a:pt x="621" y="632"/>
                    <a:pt x="947" y="632"/>
                  </a:cubicBezTo>
                  <a:cubicBezTo>
                    <a:pt x="1270" y="632"/>
                    <a:pt x="1567" y="527"/>
                    <a:pt x="1744" y="353"/>
                  </a:cubicBezTo>
                  <a:cubicBezTo>
                    <a:pt x="1892" y="205"/>
                    <a:pt x="1757" y="0"/>
                    <a:pt x="1599" y="0"/>
                  </a:cubicBezTo>
                  <a:cubicBezTo>
                    <a:pt x="1552" y="0"/>
                    <a:pt x="1502" y="19"/>
                    <a:pt x="1458" y="63"/>
                  </a:cubicBezTo>
                  <a:cubicBezTo>
                    <a:pt x="1382" y="136"/>
                    <a:pt x="1204" y="222"/>
                    <a:pt x="947" y="222"/>
                  </a:cubicBezTo>
                  <a:cubicBezTo>
                    <a:pt x="690" y="222"/>
                    <a:pt x="509" y="136"/>
                    <a:pt x="437" y="63"/>
                  </a:cubicBezTo>
                  <a:cubicBezTo>
                    <a:pt x="391" y="19"/>
                    <a:pt x="341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65"/>
            <p:cNvSpPr/>
            <p:nvPr/>
          </p:nvSpPr>
          <p:spPr>
            <a:xfrm>
              <a:off x="5901271" y="3894686"/>
              <a:ext cx="25667" cy="10775"/>
            </a:xfrm>
            <a:custGeom>
              <a:rect b="b" l="l" r="r" t="t"/>
              <a:pathLst>
                <a:path extrusionOk="0" h="411" w="979">
                  <a:moveTo>
                    <a:pt x="273" y="1"/>
                  </a:moveTo>
                  <a:cubicBezTo>
                    <a:pt x="1" y="1"/>
                    <a:pt x="1" y="410"/>
                    <a:pt x="273" y="410"/>
                  </a:cubicBezTo>
                  <a:lnTo>
                    <a:pt x="707" y="410"/>
                  </a:lnTo>
                  <a:cubicBezTo>
                    <a:pt x="979" y="410"/>
                    <a:pt x="979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65"/>
            <p:cNvSpPr/>
            <p:nvPr/>
          </p:nvSpPr>
          <p:spPr>
            <a:xfrm>
              <a:off x="5969830" y="3894686"/>
              <a:ext cx="25667" cy="10775"/>
            </a:xfrm>
            <a:custGeom>
              <a:rect b="b" l="l" r="r" t="t"/>
              <a:pathLst>
                <a:path extrusionOk="0" h="411" w="979">
                  <a:moveTo>
                    <a:pt x="272" y="1"/>
                  </a:moveTo>
                  <a:cubicBezTo>
                    <a:pt x="1" y="1"/>
                    <a:pt x="1" y="410"/>
                    <a:pt x="272" y="410"/>
                  </a:cubicBezTo>
                  <a:lnTo>
                    <a:pt x="707" y="410"/>
                  </a:lnTo>
                  <a:cubicBezTo>
                    <a:pt x="979" y="410"/>
                    <a:pt x="979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65"/>
            <p:cNvSpPr/>
            <p:nvPr/>
          </p:nvSpPr>
          <p:spPr>
            <a:xfrm>
              <a:off x="5805866" y="3797471"/>
              <a:ext cx="285168" cy="365288"/>
            </a:xfrm>
            <a:custGeom>
              <a:rect b="b" l="l" r="r" t="t"/>
              <a:pathLst>
                <a:path extrusionOk="0" h="13933" w="10877">
                  <a:moveTo>
                    <a:pt x="5856" y="413"/>
                  </a:moveTo>
                  <a:cubicBezTo>
                    <a:pt x="6610" y="413"/>
                    <a:pt x="7283" y="732"/>
                    <a:pt x="7421" y="1145"/>
                  </a:cubicBezTo>
                  <a:cubicBezTo>
                    <a:pt x="7454" y="1243"/>
                    <a:pt x="7532" y="1285"/>
                    <a:pt x="7610" y="1285"/>
                  </a:cubicBezTo>
                  <a:cubicBezTo>
                    <a:pt x="7735" y="1285"/>
                    <a:pt x="7862" y="1177"/>
                    <a:pt x="7808" y="1018"/>
                  </a:cubicBezTo>
                  <a:cubicBezTo>
                    <a:pt x="7798" y="982"/>
                    <a:pt x="7783" y="946"/>
                    <a:pt x="7769" y="913"/>
                  </a:cubicBezTo>
                  <a:lnTo>
                    <a:pt x="7769" y="913"/>
                  </a:lnTo>
                  <a:cubicBezTo>
                    <a:pt x="8207" y="1069"/>
                    <a:pt x="8500" y="1485"/>
                    <a:pt x="8500" y="1956"/>
                  </a:cubicBezTo>
                  <a:lnTo>
                    <a:pt x="8500" y="4147"/>
                  </a:lnTo>
                  <a:lnTo>
                    <a:pt x="8268" y="4147"/>
                  </a:lnTo>
                  <a:cubicBezTo>
                    <a:pt x="8142" y="4147"/>
                    <a:pt x="8037" y="4042"/>
                    <a:pt x="8037" y="3915"/>
                  </a:cubicBezTo>
                  <a:lnTo>
                    <a:pt x="8037" y="3694"/>
                  </a:lnTo>
                  <a:cubicBezTo>
                    <a:pt x="8037" y="2749"/>
                    <a:pt x="7352" y="2054"/>
                    <a:pt x="7323" y="2025"/>
                  </a:cubicBezTo>
                  <a:cubicBezTo>
                    <a:pt x="7284" y="1985"/>
                    <a:pt x="7231" y="1965"/>
                    <a:pt x="7178" y="1965"/>
                  </a:cubicBezTo>
                  <a:cubicBezTo>
                    <a:pt x="7157" y="1965"/>
                    <a:pt x="7137" y="1968"/>
                    <a:pt x="7117" y="1974"/>
                  </a:cubicBezTo>
                  <a:cubicBezTo>
                    <a:pt x="6451" y="2185"/>
                    <a:pt x="5623" y="2376"/>
                    <a:pt x="4816" y="2376"/>
                  </a:cubicBezTo>
                  <a:cubicBezTo>
                    <a:pt x="4252" y="2376"/>
                    <a:pt x="3698" y="2283"/>
                    <a:pt x="3216" y="2039"/>
                  </a:cubicBezTo>
                  <a:cubicBezTo>
                    <a:pt x="2901" y="1884"/>
                    <a:pt x="2629" y="1659"/>
                    <a:pt x="2419" y="1380"/>
                  </a:cubicBezTo>
                  <a:cubicBezTo>
                    <a:pt x="2785" y="1257"/>
                    <a:pt x="3140" y="1112"/>
                    <a:pt x="3491" y="949"/>
                  </a:cubicBezTo>
                  <a:cubicBezTo>
                    <a:pt x="4151" y="649"/>
                    <a:pt x="4672" y="413"/>
                    <a:pt x="5856" y="413"/>
                  </a:cubicBezTo>
                  <a:close/>
                  <a:moveTo>
                    <a:pt x="2557" y="2104"/>
                  </a:moveTo>
                  <a:cubicBezTo>
                    <a:pt x="2695" y="2213"/>
                    <a:pt x="2843" y="2311"/>
                    <a:pt x="2999" y="2391"/>
                  </a:cubicBezTo>
                  <a:cubicBezTo>
                    <a:pt x="3462" y="2630"/>
                    <a:pt x="4013" y="2764"/>
                    <a:pt x="4636" y="2785"/>
                  </a:cubicBezTo>
                  <a:cubicBezTo>
                    <a:pt x="4702" y="2788"/>
                    <a:pt x="4770" y="2789"/>
                    <a:pt x="4838" y="2789"/>
                  </a:cubicBezTo>
                  <a:cubicBezTo>
                    <a:pt x="5517" y="2789"/>
                    <a:pt x="6281" y="2659"/>
                    <a:pt x="7117" y="2409"/>
                  </a:cubicBezTo>
                  <a:cubicBezTo>
                    <a:pt x="7276" y="2604"/>
                    <a:pt x="7631" y="3100"/>
                    <a:pt x="7631" y="3698"/>
                  </a:cubicBezTo>
                  <a:lnTo>
                    <a:pt x="7631" y="3915"/>
                  </a:lnTo>
                  <a:cubicBezTo>
                    <a:pt x="7631" y="4270"/>
                    <a:pt x="7917" y="4556"/>
                    <a:pt x="8268" y="4556"/>
                  </a:cubicBezTo>
                  <a:lnTo>
                    <a:pt x="8598" y="4556"/>
                  </a:lnTo>
                  <a:cubicBezTo>
                    <a:pt x="8801" y="4556"/>
                    <a:pt x="8957" y="4730"/>
                    <a:pt x="8935" y="4933"/>
                  </a:cubicBezTo>
                  <a:cubicBezTo>
                    <a:pt x="8920" y="5103"/>
                    <a:pt x="8754" y="5237"/>
                    <a:pt x="8565" y="5237"/>
                  </a:cubicBezTo>
                  <a:lnTo>
                    <a:pt x="8475" y="5237"/>
                  </a:lnTo>
                  <a:lnTo>
                    <a:pt x="8475" y="5226"/>
                  </a:lnTo>
                  <a:cubicBezTo>
                    <a:pt x="8475" y="5114"/>
                    <a:pt x="8384" y="5024"/>
                    <a:pt x="8272" y="5024"/>
                  </a:cubicBezTo>
                  <a:cubicBezTo>
                    <a:pt x="8160" y="5024"/>
                    <a:pt x="8069" y="5114"/>
                    <a:pt x="8069" y="5226"/>
                  </a:cubicBezTo>
                  <a:cubicBezTo>
                    <a:pt x="8062" y="6675"/>
                    <a:pt x="6885" y="7849"/>
                    <a:pt x="5436" y="7849"/>
                  </a:cubicBezTo>
                  <a:lnTo>
                    <a:pt x="5436" y="7852"/>
                  </a:lnTo>
                  <a:cubicBezTo>
                    <a:pt x="3984" y="7852"/>
                    <a:pt x="2807" y="6675"/>
                    <a:pt x="2807" y="5223"/>
                  </a:cubicBezTo>
                  <a:cubicBezTo>
                    <a:pt x="2807" y="5087"/>
                    <a:pt x="2705" y="5019"/>
                    <a:pt x="2602" y="5019"/>
                  </a:cubicBezTo>
                  <a:cubicBezTo>
                    <a:pt x="2500" y="5019"/>
                    <a:pt x="2398" y="5087"/>
                    <a:pt x="2398" y="5223"/>
                  </a:cubicBezTo>
                  <a:lnTo>
                    <a:pt x="2398" y="5237"/>
                  </a:lnTo>
                  <a:lnTo>
                    <a:pt x="2274" y="5237"/>
                  </a:lnTo>
                  <a:cubicBezTo>
                    <a:pt x="2072" y="5237"/>
                    <a:pt x="1916" y="5063"/>
                    <a:pt x="1938" y="4861"/>
                  </a:cubicBezTo>
                  <a:cubicBezTo>
                    <a:pt x="1952" y="4690"/>
                    <a:pt x="2119" y="4556"/>
                    <a:pt x="2307" y="4556"/>
                  </a:cubicBezTo>
                  <a:lnTo>
                    <a:pt x="2604" y="4556"/>
                  </a:lnTo>
                  <a:cubicBezTo>
                    <a:pt x="2955" y="4556"/>
                    <a:pt x="3241" y="4270"/>
                    <a:pt x="3241" y="3915"/>
                  </a:cubicBezTo>
                  <a:lnTo>
                    <a:pt x="3241" y="3148"/>
                  </a:lnTo>
                  <a:cubicBezTo>
                    <a:pt x="3241" y="3012"/>
                    <a:pt x="3140" y="2944"/>
                    <a:pt x="3039" y="2944"/>
                  </a:cubicBezTo>
                  <a:cubicBezTo>
                    <a:pt x="2937" y="2944"/>
                    <a:pt x="2836" y="3012"/>
                    <a:pt x="2836" y="3148"/>
                  </a:cubicBezTo>
                  <a:lnTo>
                    <a:pt x="2836" y="3915"/>
                  </a:lnTo>
                  <a:cubicBezTo>
                    <a:pt x="2836" y="4046"/>
                    <a:pt x="2731" y="4147"/>
                    <a:pt x="2604" y="4147"/>
                  </a:cubicBezTo>
                  <a:lnTo>
                    <a:pt x="2372" y="4147"/>
                  </a:lnTo>
                  <a:lnTo>
                    <a:pt x="2372" y="2901"/>
                  </a:lnTo>
                  <a:cubicBezTo>
                    <a:pt x="2372" y="2427"/>
                    <a:pt x="2499" y="2188"/>
                    <a:pt x="2557" y="2104"/>
                  </a:cubicBezTo>
                  <a:close/>
                  <a:moveTo>
                    <a:pt x="6758" y="7957"/>
                  </a:moveTo>
                  <a:lnTo>
                    <a:pt x="6758" y="8464"/>
                  </a:lnTo>
                  <a:lnTo>
                    <a:pt x="6367" y="9801"/>
                  </a:lnTo>
                  <a:cubicBezTo>
                    <a:pt x="6075" y="9956"/>
                    <a:pt x="5755" y="10034"/>
                    <a:pt x="5434" y="10034"/>
                  </a:cubicBezTo>
                  <a:cubicBezTo>
                    <a:pt x="5114" y="10034"/>
                    <a:pt x="4793" y="9956"/>
                    <a:pt x="4502" y="9801"/>
                  </a:cubicBezTo>
                  <a:lnTo>
                    <a:pt x="4114" y="8464"/>
                  </a:lnTo>
                  <a:lnTo>
                    <a:pt x="4114" y="7957"/>
                  </a:lnTo>
                  <a:cubicBezTo>
                    <a:pt x="4531" y="8160"/>
                    <a:pt x="4983" y="8261"/>
                    <a:pt x="5435" y="8261"/>
                  </a:cubicBezTo>
                  <a:cubicBezTo>
                    <a:pt x="5887" y="8261"/>
                    <a:pt x="6340" y="8160"/>
                    <a:pt x="6758" y="7957"/>
                  </a:cubicBezTo>
                  <a:close/>
                  <a:moveTo>
                    <a:pt x="3270" y="12618"/>
                  </a:moveTo>
                  <a:lnTo>
                    <a:pt x="3270" y="13520"/>
                  </a:lnTo>
                  <a:lnTo>
                    <a:pt x="1499" y="13520"/>
                  </a:lnTo>
                  <a:lnTo>
                    <a:pt x="1499" y="12618"/>
                  </a:lnTo>
                  <a:lnTo>
                    <a:pt x="2180" y="12618"/>
                  </a:lnTo>
                  <a:lnTo>
                    <a:pt x="2180" y="12633"/>
                  </a:lnTo>
                  <a:cubicBezTo>
                    <a:pt x="2180" y="12769"/>
                    <a:pt x="2282" y="12837"/>
                    <a:pt x="2383" y="12837"/>
                  </a:cubicBezTo>
                  <a:cubicBezTo>
                    <a:pt x="2485" y="12837"/>
                    <a:pt x="2586" y="12769"/>
                    <a:pt x="2586" y="12633"/>
                  </a:cubicBezTo>
                  <a:lnTo>
                    <a:pt x="2586" y="12618"/>
                  </a:lnTo>
                  <a:close/>
                  <a:moveTo>
                    <a:pt x="5856" y="0"/>
                  </a:moveTo>
                  <a:cubicBezTo>
                    <a:pt x="4585" y="0"/>
                    <a:pt x="3998" y="268"/>
                    <a:pt x="3321" y="573"/>
                  </a:cubicBezTo>
                  <a:cubicBezTo>
                    <a:pt x="2912" y="768"/>
                    <a:pt x="2488" y="935"/>
                    <a:pt x="2054" y="1061"/>
                  </a:cubicBezTo>
                  <a:cubicBezTo>
                    <a:pt x="1938" y="1098"/>
                    <a:pt x="1876" y="1224"/>
                    <a:pt x="1923" y="1337"/>
                  </a:cubicBezTo>
                  <a:cubicBezTo>
                    <a:pt x="2010" y="1514"/>
                    <a:pt x="2122" y="1677"/>
                    <a:pt x="2256" y="1822"/>
                  </a:cubicBezTo>
                  <a:cubicBezTo>
                    <a:pt x="2155" y="1945"/>
                    <a:pt x="1963" y="2264"/>
                    <a:pt x="1963" y="2894"/>
                  </a:cubicBezTo>
                  <a:lnTo>
                    <a:pt x="1963" y="4220"/>
                  </a:lnTo>
                  <a:cubicBezTo>
                    <a:pt x="1644" y="4368"/>
                    <a:pt x="1470" y="4716"/>
                    <a:pt x="1547" y="5056"/>
                  </a:cubicBezTo>
                  <a:cubicBezTo>
                    <a:pt x="1622" y="5394"/>
                    <a:pt x="1922" y="5639"/>
                    <a:pt x="2267" y="5639"/>
                  </a:cubicBezTo>
                  <a:cubicBezTo>
                    <a:pt x="2269" y="5639"/>
                    <a:pt x="2272" y="5639"/>
                    <a:pt x="2274" y="5639"/>
                  </a:cubicBezTo>
                  <a:lnTo>
                    <a:pt x="2427" y="5639"/>
                  </a:lnTo>
                  <a:cubicBezTo>
                    <a:pt x="2546" y="6480"/>
                    <a:pt x="3010" y="7229"/>
                    <a:pt x="3705" y="7715"/>
                  </a:cubicBezTo>
                  <a:lnTo>
                    <a:pt x="3705" y="8363"/>
                  </a:lnTo>
                  <a:lnTo>
                    <a:pt x="2796" y="8816"/>
                  </a:lnTo>
                  <a:cubicBezTo>
                    <a:pt x="2629" y="8899"/>
                    <a:pt x="2528" y="9073"/>
                    <a:pt x="2539" y="9261"/>
                  </a:cubicBezTo>
                  <a:lnTo>
                    <a:pt x="1068" y="9714"/>
                  </a:lnTo>
                  <a:cubicBezTo>
                    <a:pt x="431" y="9906"/>
                    <a:pt x="0" y="10492"/>
                    <a:pt x="0" y="11159"/>
                  </a:cubicBezTo>
                  <a:lnTo>
                    <a:pt x="0" y="13719"/>
                  </a:lnTo>
                  <a:cubicBezTo>
                    <a:pt x="0" y="13855"/>
                    <a:pt x="102" y="13923"/>
                    <a:pt x="205" y="13923"/>
                  </a:cubicBezTo>
                  <a:cubicBezTo>
                    <a:pt x="307" y="13923"/>
                    <a:pt x="409" y="13855"/>
                    <a:pt x="409" y="13719"/>
                  </a:cubicBezTo>
                  <a:lnTo>
                    <a:pt x="409" y="11159"/>
                  </a:lnTo>
                  <a:cubicBezTo>
                    <a:pt x="406" y="10673"/>
                    <a:pt x="724" y="10246"/>
                    <a:pt x="1188" y="10105"/>
                  </a:cubicBezTo>
                  <a:lnTo>
                    <a:pt x="2716" y="9634"/>
                  </a:lnTo>
                  <a:lnTo>
                    <a:pt x="2988" y="9993"/>
                  </a:lnTo>
                  <a:lnTo>
                    <a:pt x="2680" y="10300"/>
                  </a:lnTo>
                  <a:cubicBezTo>
                    <a:pt x="2488" y="10496"/>
                    <a:pt x="2437" y="10793"/>
                    <a:pt x="2561" y="11039"/>
                  </a:cubicBezTo>
                  <a:lnTo>
                    <a:pt x="3144" y="12205"/>
                  </a:lnTo>
                  <a:lnTo>
                    <a:pt x="2590" y="12205"/>
                  </a:lnTo>
                  <a:lnTo>
                    <a:pt x="2590" y="11981"/>
                  </a:lnTo>
                  <a:cubicBezTo>
                    <a:pt x="2590" y="11845"/>
                    <a:pt x="2487" y="11777"/>
                    <a:pt x="2385" y="11777"/>
                  </a:cubicBezTo>
                  <a:cubicBezTo>
                    <a:pt x="2283" y="11777"/>
                    <a:pt x="2180" y="11845"/>
                    <a:pt x="2180" y="11981"/>
                  </a:cubicBezTo>
                  <a:lnTo>
                    <a:pt x="2180" y="12213"/>
                  </a:lnTo>
                  <a:lnTo>
                    <a:pt x="1297" y="12213"/>
                  </a:lnTo>
                  <a:cubicBezTo>
                    <a:pt x="1184" y="12213"/>
                    <a:pt x="1094" y="12303"/>
                    <a:pt x="1094" y="12416"/>
                  </a:cubicBezTo>
                  <a:lnTo>
                    <a:pt x="1094" y="13723"/>
                  </a:lnTo>
                  <a:cubicBezTo>
                    <a:pt x="1094" y="13835"/>
                    <a:pt x="1184" y="13926"/>
                    <a:pt x="1297" y="13926"/>
                  </a:cubicBezTo>
                  <a:lnTo>
                    <a:pt x="3477" y="13926"/>
                  </a:lnTo>
                  <a:cubicBezTo>
                    <a:pt x="3589" y="13926"/>
                    <a:pt x="3680" y="13835"/>
                    <a:pt x="3680" y="13723"/>
                  </a:cubicBezTo>
                  <a:lnTo>
                    <a:pt x="3680" y="13277"/>
                  </a:lnTo>
                  <a:lnTo>
                    <a:pt x="3948" y="13813"/>
                  </a:lnTo>
                  <a:cubicBezTo>
                    <a:pt x="3989" y="13892"/>
                    <a:pt x="4055" y="13924"/>
                    <a:pt x="4121" y="13924"/>
                  </a:cubicBezTo>
                  <a:cubicBezTo>
                    <a:pt x="4255" y="13924"/>
                    <a:pt x="4387" y="13792"/>
                    <a:pt x="4310" y="13632"/>
                  </a:cubicBezTo>
                  <a:lnTo>
                    <a:pt x="2926" y="10862"/>
                  </a:lnTo>
                  <a:cubicBezTo>
                    <a:pt x="2883" y="10771"/>
                    <a:pt x="2901" y="10666"/>
                    <a:pt x="2970" y="10594"/>
                  </a:cubicBezTo>
                  <a:lnTo>
                    <a:pt x="3404" y="10163"/>
                  </a:lnTo>
                  <a:cubicBezTo>
                    <a:pt x="3473" y="10090"/>
                    <a:pt x="3484" y="9978"/>
                    <a:pt x="3423" y="9895"/>
                  </a:cubicBezTo>
                  <a:lnTo>
                    <a:pt x="2959" y="9279"/>
                  </a:lnTo>
                  <a:cubicBezTo>
                    <a:pt x="2937" y="9247"/>
                    <a:pt x="2948" y="9203"/>
                    <a:pt x="2981" y="9185"/>
                  </a:cubicBezTo>
                  <a:lnTo>
                    <a:pt x="3785" y="8783"/>
                  </a:lnTo>
                  <a:lnTo>
                    <a:pt x="4353" y="10728"/>
                  </a:lnTo>
                  <a:cubicBezTo>
                    <a:pt x="4384" y="10831"/>
                    <a:pt x="4463" y="10876"/>
                    <a:pt x="4544" y="10876"/>
                  </a:cubicBezTo>
                  <a:cubicBezTo>
                    <a:pt x="4666" y="10876"/>
                    <a:pt x="4790" y="10773"/>
                    <a:pt x="4745" y="10616"/>
                  </a:cubicBezTo>
                  <a:lnTo>
                    <a:pt x="4654" y="10308"/>
                  </a:lnTo>
                  <a:lnTo>
                    <a:pt x="4654" y="10308"/>
                  </a:lnTo>
                  <a:cubicBezTo>
                    <a:pt x="4907" y="10396"/>
                    <a:pt x="5172" y="10441"/>
                    <a:pt x="5437" y="10441"/>
                  </a:cubicBezTo>
                  <a:cubicBezTo>
                    <a:pt x="5702" y="10441"/>
                    <a:pt x="5967" y="10396"/>
                    <a:pt x="6222" y="10308"/>
                  </a:cubicBezTo>
                  <a:lnTo>
                    <a:pt x="6222" y="10308"/>
                  </a:lnTo>
                  <a:lnTo>
                    <a:pt x="5436" y="12995"/>
                  </a:lnTo>
                  <a:lnTo>
                    <a:pt x="4998" y="11485"/>
                  </a:lnTo>
                  <a:cubicBezTo>
                    <a:pt x="4968" y="11382"/>
                    <a:pt x="4889" y="11338"/>
                    <a:pt x="4809" y="11338"/>
                  </a:cubicBezTo>
                  <a:cubicBezTo>
                    <a:pt x="4686" y="11338"/>
                    <a:pt x="4561" y="11443"/>
                    <a:pt x="4607" y="11601"/>
                  </a:cubicBezTo>
                  <a:lnTo>
                    <a:pt x="5241" y="13781"/>
                  </a:lnTo>
                  <a:cubicBezTo>
                    <a:pt x="5268" y="13879"/>
                    <a:pt x="5351" y="13928"/>
                    <a:pt x="5435" y="13928"/>
                  </a:cubicBezTo>
                  <a:cubicBezTo>
                    <a:pt x="5519" y="13928"/>
                    <a:pt x="5603" y="13879"/>
                    <a:pt x="5632" y="13781"/>
                  </a:cubicBezTo>
                  <a:lnTo>
                    <a:pt x="7088" y="8783"/>
                  </a:lnTo>
                  <a:lnTo>
                    <a:pt x="7892" y="9185"/>
                  </a:lnTo>
                  <a:cubicBezTo>
                    <a:pt x="7928" y="9203"/>
                    <a:pt x="7939" y="9247"/>
                    <a:pt x="7914" y="9279"/>
                  </a:cubicBezTo>
                  <a:lnTo>
                    <a:pt x="7450" y="9895"/>
                  </a:lnTo>
                  <a:cubicBezTo>
                    <a:pt x="7392" y="9978"/>
                    <a:pt x="7399" y="10090"/>
                    <a:pt x="7472" y="10163"/>
                  </a:cubicBezTo>
                  <a:lnTo>
                    <a:pt x="7903" y="10594"/>
                  </a:lnTo>
                  <a:cubicBezTo>
                    <a:pt x="7975" y="10663"/>
                    <a:pt x="7993" y="10771"/>
                    <a:pt x="7946" y="10862"/>
                  </a:cubicBezTo>
                  <a:lnTo>
                    <a:pt x="6563" y="13632"/>
                  </a:lnTo>
                  <a:cubicBezTo>
                    <a:pt x="6476" y="13796"/>
                    <a:pt x="6613" y="13932"/>
                    <a:pt x="6750" y="13932"/>
                  </a:cubicBezTo>
                  <a:cubicBezTo>
                    <a:pt x="6819" y="13932"/>
                    <a:pt x="6888" y="13897"/>
                    <a:pt x="6928" y="13813"/>
                  </a:cubicBezTo>
                  <a:lnTo>
                    <a:pt x="8312" y="11043"/>
                  </a:lnTo>
                  <a:cubicBezTo>
                    <a:pt x="8435" y="10797"/>
                    <a:pt x="8388" y="10500"/>
                    <a:pt x="8192" y="10304"/>
                  </a:cubicBezTo>
                  <a:lnTo>
                    <a:pt x="7885" y="9996"/>
                  </a:lnTo>
                  <a:lnTo>
                    <a:pt x="8156" y="9638"/>
                  </a:lnTo>
                  <a:lnTo>
                    <a:pt x="9685" y="10108"/>
                  </a:lnTo>
                  <a:cubicBezTo>
                    <a:pt x="10152" y="10250"/>
                    <a:pt x="10467" y="10677"/>
                    <a:pt x="10467" y="11162"/>
                  </a:cubicBezTo>
                  <a:lnTo>
                    <a:pt x="10467" y="13723"/>
                  </a:lnTo>
                  <a:cubicBezTo>
                    <a:pt x="10467" y="13859"/>
                    <a:pt x="10568" y="13927"/>
                    <a:pt x="10670" y="13927"/>
                  </a:cubicBezTo>
                  <a:cubicBezTo>
                    <a:pt x="10771" y="13927"/>
                    <a:pt x="10872" y="13859"/>
                    <a:pt x="10872" y="13723"/>
                  </a:cubicBezTo>
                  <a:lnTo>
                    <a:pt x="10872" y="11162"/>
                  </a:lnTo>
                  <a:cubicBezTo>
                    <a:pt x="10876" y="10496"/>
                    <a:pt x="10441" y="9909"/>
                    <a:pt x="9804" y="9717"/>
                  </a:cubicBezTo>
                  <a:lnTo>
                    <a:pt x="8334" y="9265"/>
                  </a:lnTo>
                  <a:cubicBezTo>
                    <a:pt x="8344" y="9076"/>
                    <a:pt x="8243" y="8899"/>
                    <a:pt x="8073" y="8816"/>
                  </a:cubicBezTo>
                  <a:lnTo>
                    <a:pt x="7164" y="8363"/>
                  </a:lnTo>
                  <a:lnTo>
                    <a:pt x="7164" y="7715"/>
                  </a:lnTo>
                  <a:cubicBezTo>
                    <a:pt x="7863" y="7233"/>
                    <a:pt x="8326" y="6480"/>
                    <a:pt x="8442" y="5643"/>
                  </a:cubicBezTo>
                  <a:lnTo>
                    <a:pt x="8565" y="5643"/>
                  </a:lnTo>
                  <a:cubicBezTo>
                    <a:pt x="8964" y="5643"/>
                    <a:pt x="9304" y="5346"/>
                    <a:pt x="9340" y="4969"/>
                  </a:cubicBezTo>
                  <a:cubicBezTo>
                    <a:pt x="9373" y="4651"/>
                    <a:pt x="9199" y="4346"/>
                    <a:pt x="8909" y="4212"/>
                  </a:cubicBezTo>
                  <a:lnTo>
                    <a:pt x="8909" y="1949"/>
                  </a:lnTo>
                  <a:cubicBezTo>
                    <a:pt x="8909" y="1116"/>
                    <a:pt x="8232" y="439"/>
                    <a:pt x="7396" y="439"/>
                  </a:cubicBezTo>
                  <a:lnTo>
                    <a:pt x="7363" y="439"/>
                  </a:lnTo>
                  <a:cubicBezTo>
                    <a:pt x="6997" y="167"/>
                    <a:pt x="6458" y="0"/>
                    <a:pt x="5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65"/>
            <p:cNvSpPr/>
            <p:nvPr/>
          </p:nvSpPr>
          <p:spPr>
            <a:xfrm>
              <a:off x="6021295" y="4106235"/>
              <a:ext cx="42761" cy="39117"/>
            </a:xfrm>
            <a:custGeom>
              <a:rect b="b" l="l" r="r" t="t"/>
              <a:pathLst>
                <a:path extrusionOk="0" h="1492" w="1631">
                  <a:moveTo>
                    <a:pt x="816" y="0"/>
                  </a:moveTo>
                  <a:cubicBezTo>
                    <a:pt x="714" y="0"/>
                    <a:pt x="613" y="68"/>
                    <a:pt x="613" y="204"/>
                  </a:cubicBezTo>
                  <a:lnTo>
                    <a:pt x="613" y="544"/>
                  </a:lnTo>
                  <a:lnTo>
                    <a:pt x="272" y="544"/>
                  </a:lnTo>
                  <a:cubicBezTo>
                    <a:pt x="1" y="544"/>
                    <a:pt x="1" y="950"/>
                    <a:pt x="272" y="950"/>
                  </a:cubicBezTo>
                  <a:lnTo>
                    <a:pt x="613" y="950"/>
                  </a:lnTo>
                  <a:lnTo>
                    <a:pt x="613" y="1290"/>
                  </a:lnTo>
                  <a:cubicBezTo>
                    <a:pt x="613" y="1424"/>
                    <a:pt x="714" y="1491"/>
                    <a:pt x="816" y="1491"/>
                  </a:cubicBezTo>
                  <a:cubicBezTo>
                    <a:pt x="917" y="1491"/>
                    <a:pt x="1018" y="1424"/>
                    <a:pt x="1018" y="1290"/>
                  </a:cubicBezTo>
                  <a:lnTo>
                    <a:pt x="1018" y="946"/>
                  </a:lnTo>
                  <a:lnTo>
                    <a:pt x="1359" y="946"/>
                  </a:lnTo>
                  <a:cubicBezTo>
                    <a:pt x="1631" y="946"/>
                    <a:pt x="1631" y="541"/>
                    <a:pt x="1359" y="541"/>
                  </a:cubicBezTo>
                  <a:lnTo>
                    <a:pt x="1018" y="541"/>
                  </a:lnTo>
                  <a:lnTo>
                    <a:pt x="1018" y="204"/>
                  </a:lnTo>
                  <a:cubicBezTo>
                    <a:pt x="1018" y="68"/>
                    <a:pt x="917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653" name="Google Shape;2653;p65"/>
          <p:cNvCxnSpPr>
            <a:stCxn id="2625" idx="6"/>
            <a:endCxn id="2631" idx="1"/>
          </p:cNvCxnSpPr>
          <p:nvPr/>
        </p:nvCxnSpPr>
        <p:spPr>
          <a:xfrm>
            <a:off x="3666900" y="1778650"/>
            <a:ext cx="546900" cy="74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4" name="Google Shape;2654;p65"/>
          <p:cNvCxnSpPr>
            <a:stCxn id="2628" idx="2"/>
            <a:endCxn id="2631" idx="7"/>
          </p:cNvCxnSpPr>
          <p:nvPr/>
        </p:nvCxnSpPr>
        <p:spPr>
          <a:xfrm flipH="1">
            <a:off x="4930200" y="1778650"/>
            <a:ext cx="546900" cy="74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5" name="Google Shape;2655;p65"/>
          <p:cNvCxnSpPr>
            <a:stCxn id="2627" idx="6"/>
            <a:endCxn id="2631" idx="3"/>
          </p:cNvCxnSpPr>
          <p:nvPr/>
        </p:nvCxnSpPr>
        <p:spPr>
          <a:xfrm flipH="1" rot="10800000">
            <a:off x="3666900" y="3241750"/>
            <a:ext cx="546900" cy="74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6" name="Google Shape;2656;p65"/>
          <p:cNvCxnSpPr>
            <a:stCxn id="2630" idx="2"/>
            <a:endCxn id="2631" idx="5"/>
          </p:cNvCxnSpPr>
          <p:nvPr/>
        </p:nvCxnSpPr>
        <p:spPr>
          <a:xfrm rot="10800000">
            <a:off x="4930200" y="3241750"/>
            <a:ext cx="546900" cy="74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7" name="Google Shape;2657;p65"/>
          <p:cNvCxnSpPr>
            <a:stCxn id="2626" idx="6"/>
            <a:endCxn id="2631" idx="2"/>
          </p:cNvCxnSpPr>
          <p:nvPr/>
        </p:nvCxnSpPr>
        <p:spPr>
          <a:xfrm>
            <a:off x="3666900" y="2883550"/>
            <a:ext cx="398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8" name="Google Shape;2658;p65"/>
          <p:cNvCxnSpPr>
            <a:stCxn id="2629" idx="2"/>
            <a:endCxn id="2631" idx="6"/>
          </p:cNvCxnSpPr>
          <p:nvPr/>
        </p:nvCxnSpPr>
        <p:spPr>
          <a:xfrm rot="10800000">
            <a:off x="5078400" y="2883550"/>
            <a:ext cx="398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659" name="Google Shape;2659;p65"/>
          <p:cNvGrpSpPr/>
          <p:nvPr/>
        </p:nvGrpSpPr>
        <p:grpSpPr>
          <a:xfrm>
            <a:off x="3016658" y="3773031"/>
            <a:ext cx="519885" cy="436069"/>
            <a:chOff x="2654399" y="2023716"/>
            <a:chExt cx="342977" cy="287663"/>
          </a:xfrm>
        </p:grpSpPr>
        <p:sp>
          <p:nvSpPr>
            <p:cNvPr id="2660" name="Google Shape;2660;p65"/>
            <p:cNvSpPr/>
            <p:nvPr/>
          </p:nvSpPr>
          <p:spPr>
            <a:xfrm>
              <a:off x="2814623" y="2091777"/>
              <a:ext cx="174570" cy="158912"/>
            </a:xfrm>
            <a:custGeom>
              <a:rect b="b" l="l" r="r" t="t"/>
              <a:pathLst>
                <a:path extrusionOk="0" h="6059" w="6656">
                  <a:moveTo>
                    <a:pt x="4192" y="0"/>
                  </a:moveTo>
                  <a:lnTo>
                    <a:pt x="2912" y="977"/>
                  </a:lnTo>
                  <a:lnTo>
                    <a:pt x="1843" y="626"/>
                  </a:lnTo>
                  <a:lnTo>
                    <a:pt x="1" y="2127"/>
                  </a:lnTo>
                  <a:lnTo>
                    <a:pt x="2844" y="6058"/>
                  </a:lnTo>
                  <a:lnTo>
                    <a:pt x="6655" y="3349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65"/>
            <p:cNvSpPr/>
            <p:nvPr/>
          </p:nvSpPr>
          <p:spPr>
            <a:xfrm>
              <a:off x="2891364" y="2028673"/>
              <a:ext cx="98825" cy="175173"/>
            </a:xfrm>
            <a:custGeom>
              <a:rect b="b" l="l" r="r" t="t"/>
              <a:pathLst>
                <a:path extrusionOk="0" h="6679" w="3768">
                  <a:moveTo>
                    <a:pt x="3768" y="0"/>
                  </a:moveTo>
                  <a:lnTo>
                    <a:pt x="0" y="2421"/>
                  </a:lnTo>
                  <a:lnTo>
                    <a:pt x="3248" y="6679"/>
                  </a:lnTo>
                  <a:lnTo>
                    <a:pt x="3768" y="6265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65"/>
            <p:cNvSpPr/>
            <p:nvPr/>
          </p:nvSpPr>
          <p:spPr>
            <a:xfrm>
              <a:off x="2957851" y="2158159"/>
              <a:ext cx="32339" cy="45688"/>
            </a:xfrm>
            <a:custGeom>
              <a:rect b="b" l="l" r="r" t="t"/>
              <a:pathLst>
                <a:path extrusionOk="0" h="1742" w="1233">
                  <a:moveTo>
                    <a:pt x="1233" y="0"/>
                  </a:moveTo>
                  <a:lnTo>
                    <a:pt x="1" y="813"/>
                  </a:lnTo>
                  <a:lnTo>
                    <a:pt x="713" y="1742"/>
                  </a:lnTo>
                  <a:lnTo>
                    <a:pt x="1233" y="1328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65"/>
            <p:cNvSpPr/>
            <p:nvPr/>
          </p:nvSpPr>
          <p:spPr>
            <a:xfrm>
              <a:off x="2825979" y="2144258"/>
              <a:ext cx="132790" cy="88282"/>
            </a:xfrm>
            <a:custGeom>
              <a:rect b="b" l="l" r="r" t="t"/>
              <a:pathLst>
                <a:path extrusionOk="0" h="3366" w="5063">
                  <a:moveTo>
                    <a:pt x="583" y="1"/>
                  </a:moveTo>
                  <a:lnTo>
                    <a:pt x="1" y="1069"/>
                  </a:lnTo>
                  <a:lnTo>
                    <a:pt x="4081" y="3292"/>
                  </a:lnTo>
                  <a:cubicBezTo>
                    <a:pt x="4173" y="3342"/>
                    <a:pt x="4273" y="3366"/>
                    <a:pt x="4372" y="3366"/>
                  </a:cubicBezTo>
                  <a:cubicBezTo>
                    <a:pt x="4587" y="3366"/>
                    <a:pt x="4795" y="3253"/>
                    <a:pt x="4904" y="3051"/>
                  </a:cubicBezTo>
                  <a:cubicBezTo>
                    <a:pt x="5063" y="2758"/>
                    <a:pt x="4957" y="2387"/>
                    <a:pt x="4663" y="2229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65"/>
            <p:cNvSpPr/>
            <p:nvPr/>
          </p:nvSpPr>
          <p:spPr>
            <a:xfrm>
              <a:off x="2877857" y="2188687"/>
              <a:ext cx="77896" cy="43774"/>
            </a:xfrm>
            <a:custGeom>
              <a:rect b="b" l="l" r="r" t="t"/>
              <a:pathLst>
                <a:path extrusionOk="0" h="1669" w="2970">
                  <a:moveTo>
                    <a:pt x="265" y="1"/>
                  </a:moveTo>
                  <a:lnTo>
                    <a:pt x="0" y="453"/>
                  </a:lnTo>
                  <a:lnTo>
                    <a:pt x="2103" y="1593"/>
                  </a:lnTo>
                  <a:cubicBezTo>
                    <a:pt x="2196" y="1645"/>
                    <a:pt x="2296" y="1669"/>
                    <a:pt x="2394" y="1669"/>
                  </a:cubicBezTo>
                  <a:cubicBezTo>
                    <a:pt x="2644" y="1669"/>
                    <a:pt x="2883" y="1511"/>
                    <a:pt x="2969" y="1252"/>
                  </a:cubicBezTo>
                  <a:lnTo>
                    <a:pt x="2969" y="1252"/>
                  </a:lnTo>
                  <a:cubicBezTo>
                    <a:pt x="2906" y="1273"/>
                    <a:pt x="2840" y="1283"/>
                    <a:pt x="2775" y="1283"/>
                  </a:cubicBezTo>
                  <a:cubicBezTo>
                    <a:pt x="2676" y="1283"/>
                    <a:pt x="2578" y="1259"/>
                    <a:pt x="2488" y="1213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65"/>
            <p:cNvSpPr/>
            <p:nvPr/>
          </p:nvSpPr>
          <p:spPr>
            <a:xfrm>
              <a:off x="2801509" y="2167102"/>
              <a:ext cx="132790" cy="88256"/>
            </a:xfrm>
            <a:custGeom>
              <a:rect b="b" l="l" r="r" t="t"/>
              <a:pathLst>
                <a:path extrusionOk="0" h="3365" w="5063">
                  <a:moveTo>
                    <a:pt x="582" y="1"/>
                  </a:moveTo>
                  <a:lnTo>
                    <a:pt x="0" y="1064"/>
                  </a:lnTo>
                  <a:lnTo>
                    <a:pt x="4081" y="3292"/>
                  </a:lnTo>
                  <a:cubicBezTo>
                    <a:pt x="4172" y="3341"/>
                    <a:pt x="4269" y="3365"/>
                    <a:pt x="4366" y="3365"/>
                  </a:cubicBezTo>
                  <a:cubicBezTo>
                    <a:pt x="4581" y="3365"/>
                    <a:pt x="4790" y="3249"/>
                    <a:pt x="4903" y="3047"/>
                  </a:cubicBezTo>
                  <a:cubicBezTo>
                    <a:pt x="5062" y="2753"/>
                    <a:pt x="4956" y="2387"/>
                    <a:pt x="4663" y="2229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65"/>
            <p:cNvSpPr/>
            <p:nvPr/>
          </p:nvSpPr>
          <p:spPr>
            <a:xfrm>
              <a:off x="2861937" y="2217328"/>
              <a:ext cx="69319" cy="38056"/>
            </a:xfrm>
            <a:custGeom>
              <a:rect b="b" l="l" r="r" t="t"/>
              <a:pathLst>
                <a:path extrusionOk="0" h="1451" w="2643">
                  <a:moveTo>
                    <a:pt x="237" y="1"/>
                  </a:moveTo>
                  <a:lnTo>
                    <a:pt x="1" y="410"/>
                  </a:lnTo>
                  <a:lnTo>
                    <a:pt x="1777" y="1377"/>
                  </a:lnTo>
                  <a:cubicBezTo>
                    <a:pt x="1870" y="1427"/>
                    <a:pt x="1969" y="1450"/>
                    <a:pt x="2066" y="1450"/>
                  </a:cubicBezTo>
                  <a:cubicBezTo>
                    <a:pt x="2316" y="1450"/>
                    <a:pt x="2553" y="1296"/>
                    <a:pt x="2643" y="1040"/>
                  </a:cubicBezTo>
                  <a:lnTo>
                    <a:pt x="2643" y="1040"/>
                  </a:lnTo>
                  <a:cubicBezTo>
                    <a:pt x="2562" y="1076"/>
                    <a:pt x="2476" y="1094"/>
                    <a:pt x="2389" y="1094"/>
                  </a:cubicBezTo>
                  <a:cubicBezTo>
                    <a:pt x="2289" y="1094"/>
                    <a:pt x="2189" y="1070"/>
                    <a:pt x="2099" y="1021"/>
                  </a:cubicBezTo>
                  <a:lnTo>
                    <a:pt x="2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65"/>
            <p:cNvSpPr/>
            <p:nvPr/>
          </p:nvSpPr>
          <p:spPr>
            <a:xfrm>
              <a:off x="2777012" y="2189946"/>
              <a:ext cx="132790" cy="88256"/>
            </a:xfrm>
            <a:custGeom>
              <a:rect b="b" l="l" r="r" t="t"/>
              <a:pathLst>
                <a:path extrusionOk="0" h="3365" w="5063">
                  <a:moveTo>
                    <a:pt x="578" y="1"/>
                  </a:moveTo>
                  <a:lnTo>
                    <a:pt x="1" y="1064"/>
                  </a:lnTo>
                  <a:lnTo>
                    <a:pt x="4081" y="3292"/>
                  </a:lnTo>
                  <a:cubicBezTo>
                    <a:pt x="4172" y="3341"/>
                    <a:pt x="4270" y="3364"/>
                    <a:pt x="4367" y="3364"/>
                  </a:cubicBezTo>
                  <a:cubicBezTo>
                    <a:pt x="4581" y="3364"/>
                    <a:pt x="4789" y="3249"/>
                    <a:pt x="4899" y="3046"/>
                  </a:cubicBezTo>
                  <a:cubicBezTo>
                    <a:pt x="5063" y="2753"/>
                    <a:pt x="4952" y="2387"/>
                    <a:pt x="4658" y="2228"/>
                  </a:cubicBezTo>
                  <a:lnTo>
                    <a:pt x="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65"/>
            <p:cNvSpPr/>
            <p:nvPr/>
          </p:nvSpPr>
          <p:spPr>
            <a:xfrm>
              <a:off x="2845912" y="2245234"/>
              <a:ext cx="60481" cy="32994"/>
            </a:xfrm>
            <a:custGeom>
              <a:rect b="b" l="l" r="r" t="t"/>
              <a:pathLst>
                <a:path extrusionOk="0" h="1258" w="2306">
                  <a:moveTo>
                    <a:pt x="232" y="0"/>
                  </a:moveTo>
                  <a:lnTo>
                    <a:pt x="1" y="390"/>
                  </a:lnTo>
                  <a:lnTo>
                    <a:pt x="1454" y="1184"/>
                  </a:lnTo>
                  <a:cubicBezTo>
                    <a:pt x="1546" y="1234"/>
                    <a:pt x="1645" y="1257"/>
                    <a:pt x="1742" y="1257"/>
                  </a:cubicBezTo>
                  <a:cubicBezTo>
                    <a:pt x="1980" y="1257"/>
                    <a:pt x="2210" y="1115"/>
                    <a:pt x="2306" y="876"/>
                  </a:cubicBezTo>
                  <a:lnTo>
                    <a:pt x="2306" y="876"/>
                  </a:lnTo>
                  <a:cubicBezTo>
                    <a:pt x="2232" y="905"/>
                    <a:pt x="2154" y="920"/>
                    <a:pt x="2076" y="920"/>
                  </a:cubicBezTo>
                  <a:cubicBezTo>
                    <a:pt x="1975" y="920"/>
                    <a:pt x="1875" y="896"/>
                    <a:pt x="1786" y="847"/>
                  </a:cubicBezTo>
                  <a:lnTo>
                    <a:pt x="2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65"/>
            <p:cNvSpPr/>
            <p:nvPr/>
          </p:nvSpPr>
          <p:spPr>
            <a:xfrm>
              <a:off x="2752411" y="2212791"/>
              <a:ext cx="132790" cy="88256"/>
            </a:xfrm>
            <a:custGeom>
              <a:rect b="b" l="l" r="r" t="t"/>
              <a:pathLst>
                <a:path extrusionOk="0" h="3365" w="5063">
                  <a:moveTo>
                    <a:pt x="583" y="1"/>
                  </a:moveTo>
                  <a:lnTo>
                    <a:pt x="0" y="1064"/>
                  </a:lnTo>
                  <a:lnTo>
                    <a:pt x="4081" y="3292"/>
                  </a:lnTo>
                  <a:cubicBezTo>
                    <a:pt x="4172" y="3341"/>
                    <a:pt x="4271" y="3364"/>
                    <a:pt x="4368" y="3364"/>
                  </a:cubicBezTo>
                  <a:cubicBezTo>
                    <a:pt x="4584" y="3364"/>
                    <a:pt x="4794" y="3250"/>
                    <a:pt x="4904" y="3051"/>
                  </a:cubicBezTo>
                  <a:cubicBezTo>
                    <a:pt x="5062" y="2758"/>
                    <a:pt x="4956" y="2387"/>
                    <a:pt x="4663" y="2228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65"/>
            <p:cNvSpPr/>
            <p:nvPr/>
          </p:nvSpPr>
          <p:spPr>
            <a:xfrm>
              <a:off x="2830018" y="2271724"/>
              <a:ext cx="52035" cy="29349"/>
            </a:xfrm>
            <a:custGeom>
              <a:rect b="b" l="l" r="r" t="t"/>
              <a:pathLst>
                <a:path extrusionOk="0" h="1119" w="1984">
                  <a:moveTo>
                    <a:pt x="246" y="1"/>
                  </a:moveTo>
                  <a:lnTo>
                    <a:pt x="1" y="434"/>
                  </a:lnTo>
                  <a:lnTo>
                    <a:pt x="1122" y="1045"/>
                  </a:lnTo>
                  <a:cubicBezTo>
                    <a:pt x="1214" y="1095"/>
                    <a:pt x="1314" y="1118"/>
                    <a:pt x="1412" y="1118"/>
                  </a:cubicBezTo>
                  <a:cubicBezTo>
                    <a:pt x="1627" y="1118"/>
                    <a:pt x="1836" y="1005"/>
                    <a:pt x="1945" y="804"/>
                  </a:cubicBezTo>
                  <a:cubicBezTo>
                    <a:pt x="1959" y="775"/>
                    <a:pt x="1973" y="746"/>
                    <a:pt x="1983" y="718"/>
                  </a:cubicBezTo>
                  <a:lnTo>
                    <a:pt x="1983" y="718"/>
                  </a:lnTo>
                  <a:cubicBezTo>
                    <a:pt x="1917" y="741"/>
                    <a:pt x="1848" y="753"/>
                    <a:pt x="1779" y="753"/>
                  </a:cubicBezTo>
                  <a:cubicBezTo>
                    <a:pt x="1679" y="753"/>
                    <a:pt x="1579" y="728"/>
                    <a:pt x="1487" y="679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65"/>
            <p:cNvSpPr/>
            <p:nvPr/>
          </p:nvSpPr>
          <p:spPr>
            <a:xfrm>
              <a:off x="2672260" y="2102871"/>
              <a:ext cx="169010" cy="153116"/>
            </a:xfrm>
            <a:custGeom>
              <a:rect b="b" l="l" r="r" t="t"/>
              <a:pathLst>
                <a:path extrusionOk="0" h="5838" w="6444">
                  <a:moveTo>
                    <a:pt x="2017" y="1"/>
                  </a:moveTo>
                  <a:lnTo>
                    <a:pt x="1" y="3638"/>
                  </a:lnTo>
                  <a:lnTo>
                    <a:pt x="4125" y="5837"/>
                  </a:lnTo>
                  <a:lnTo>
                    <a:pt x="6444" y="1579"/>
                  </a:lnTo>
                  <a:lnTo>
                    <a:pt x="4351" y="698"/>
                  </a:lnTo>
                  <a:lnTo>
                    <a:pt x="3412" y="80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65"/>
            <p:cNvSpPr/>
            <p:nvPr/>
          </p:nvSpPr>
          <p:spPr>
            <a:xfrm>
              <a:off x="2664942" y="2085718"/>
              <a:ext cx="93160" cy="134914"/>
            </a:xfrm>
            <a:custGeom>
              <a:rect b="b" l="l" r="r" t="t"/>
              <a:pathLst>
                <a:path extrusionOk="0" h="5144" w="3552">
                  <a:moveTo>
                    <a:pt x="2676" y="0"/>
                  </a:moveTo>
                  <a:lnTo>
                    <a:pt x="1" y="4639"/>
                  </a:lnTo>
                  <a:lnTo>
                    <a:pt x="872" y="5144"/>
                  </a:lnTo>
                  <a:lnTo>
                    <a:pt x="3552" y="505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65"/>
            <p:cNvSpPr/>
            <p:nvPr/>
          </p:nvSpPr>
          <p:spPr>
            <a:xfrm>
              <a:off x="2661664" y="2043308"/>
              <a:ext cx="79915" cy="167882"/>
            </a:xfrm>
            <a:custGeom>
              <a:rect b="b" l="l" r="r" t="t"/>
              <a:pathLst>
                <a:path extrusionOk="0" h="6401" w="3047">
                  <a:moveTo>
                    <a:pt x="1" y="0"/>
                  </a:moveTo>
                  <a:lnTo>
                    <a:pt x="1" y="6183"/>
                  </a:lnTo>
                  <a:lnTo>
                    <a:pt x="366" y="6400"/>
                  </a:lnTo>
                  <a:lnTo>
                    <a:pt x="3047" y="17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65"/>
            <p:cNvSpPr/>
            <p:nvPr/>
          </p:nvSpPr>
          <p:spPr>
            <a:xfrm>
              <a:off x="2664942" y="2178092"/>
              <a:ext cx="40049" cy="42672"/>
            </a:xfrm>
            <a:custGeom>
              <a:rect b="b" l="l" r="r" t="t"/>
              <a:pathLst>
                <a:path extrusionOk="0" h="1627" w="1527">
                  <a:moveTo>
                    <a:pt x="646" y="0"/>
                  </a:moveTo>
                  <a:lnTo>
                    <a:pt x="1" y="1121"/>
                  </a:lnTo>
                  <a:lnTo>
                    <a:pt x="872" y="1627"/>
                  </a:lnTo>
                  <a:lnTo>
                    <a:pt x="1526" y="496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65"/>
            <p:cNvSpPr/>
            <p:nvPr/>
          </p:nvSpPr>
          <p:spPr>
            <a:xfrm>
              <a:off x="2661664" y="2166604"/>
              <a:ext cx="26673" cy="44587"/>
            </a:xfrm>
            <a:custGeom>
              <a:rect b="b" l="l" r="r" t="t"/>
              <a:pathLst>
                <a:path extrusionOk="0" h="1700" w="1017">
                  <a:moveTo>
                    <a:pt x="1" y="0"/>
                  </a:moveTo>
                  <a:lnTo>
                    <a:pt x="1" y="1482"/>
                  </a:lnTo>
                  <a:lnTo>
                    <a:pt x="366" y="1699"/>
                  </a:lnTo>
                  <a:lnTo>
                    <a:pt x="1016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65"/>
            <p:cNvSpPr/>
            <p:nvPr/>
          </p:nvSpPr>
          <p:spPr>
            <a:xfrm>
              <a:off x="2707221" y="2190576"/>
              <a:ext cx="71208" cy="57281"/>
            </a:xfrm>
            <a:custGeom>
              <a:rect b="b" l="l" r="r" t="t"/>
              <a:pathLst>
                <a:path extrusionOk="0" h="2184" w="2715">
                  <a:moveTo>
                    <a:pt x="2026" y="1"/>
                  </a:moveTo>
                  <a:cubicBezTo>
                    <a:pt x="1902" y="1"/>
                    <a:pt x="1778" y="38"/>
                    <a:pt x="1670" y="116"/>
                  </a:cubicBezTo>
                  <a:lnTo>
                    <a:pt x="333" y="1088"/>
                  </a:lnTo>
                  <a:cubicBezTo>
                    <a:pt x="59" y="1281"/>
                    <a:pt x="1" y="1661"/>
                    <a:pt x="193" y="1935"/>
                  </a:cubicBezTo>
                  <a:cubicBezTo>
                    <a:pt x="312" y="2098"/>
                    <a:pt x="498" y="2183"/>
                    <a:pt x="685" y="2183"/>
                  </a:cubicBezTo>
                  <a:cubicBezTo>
                    <a:pt x="809" y="2183"/>
                    <a:pt x="933" y="2146"/>
                    <a:pt x="1040" y="2070"/>
                  </a:cubicBezTo>
                  <a:lnTo>
                    <a:pt x="2383" y="1098"/>
                  </a:lnTo>
                  <a:cubicBezTo>
                    <a:pt x="2657" y="900"/>
                    <a:pt x="2715" y="511"/>
                    <a:pt x="2508" y="241"/>
                  </a:cubicBezTo>
                  <a:lnTo>
                    <a:pt x="2508" y="236"/>
                  </a:lnTo>
                  <a:cubicBezTo>
                    <a:pt x="2387" y="82"/>
                    <a:pt x="2208" y="1"/>
                    <a:pt x="2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65"/>
            <p:cNvSpPr/>
            <p:nvPr/>
          </p:nvSpPr>
          <p:spPr>
            <a:xfrm>
              <a:off x="2710394" y="2191730"/>
              <a:ext cx="68034" cy="56048"/>
            </a:xfrm>
            <a:custGeom>
              <a:rect b="b" l="l" r="r" t="t"/>
              <a:pathLst>
                <a:path extrusionOk="0" h="2137" w="2594">
                  <a:moveTo>
                    <a:pt x="2132" y="0"/>
                  </a:moveTo>
                  <a:cubicBezTo>
                    <a:pt x="2233" y="260"/>
                    <a:pt x="2146" y="553"/>
                    <a:pt x="1925" y="717"/>
                  </a:cubicBezTo>
                  <a:lnTo>
                    <a:pt x="582" y="1684"/>
                  </a:lnTo>
                  <a:cubicBezTo>
                    <a:pt x="478" y="1762"/>
                    <a:pt x="355" y="1800"/>
                    <a:pt x="230" y="1800"/>
                  </a:cubicBezTo>
                  <a:cubicBezTo>
                    <a:pt x="153" y="1800"/>
                    <a:pt x="75" y="1786"/>
                    <a:pt x="0" y="1756"/>
                  </a:cubicBezTo>
                  <a:lnTo>
                    <a:pt x="0" y="1756"/>
                  </a:lnTo>
                  <a:cubicBezTo>
                    <a:pt x="99" y="1998"/>
                    <a:pt x="329" y="2136"/>
                    <a:pt x="566" y="2136"/>
                  </a:cubicBezTo>
                  <a:cubicBezTo>
                    <a:pt x="688" y="2136"/>
                    <a:pt x="811" y="2099"/>
                    <a:pt x="919" y="2021"/>
                  </a:cubicBezTo>
                  <a:lnTo>
                    <a:pt x="2262" y="1054"/>
                  </a:lnTo>
                  <a:cubicBezTo>
                    <a:pt x="2536" y="852"/>
                    <a:pt x="2594" y="462"/>
                    <a:pt x="2387" y="192"/>
                  </a:cubicBezTo>
                  <a:cubicBezTo>
                    <a:pt x="2319" y="106"/>
                    <a:pt x="2233" y="38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65"/>
            <p:cNvSpPr/>
            <p:nvPr/>
          </p:nvSpPr>
          <p:spPr>
            <a:xfrm>
              <a:off x="2734498" y="2215754"/>
              <a:ext cx="63366" cy="51642"/>
            </a:xfrm>
            <a:custGeom>
              <a:rect b="b" l="l" r="r" t="t"/>
              <a:pathLst>
                <a:path extrusionOk="0" h="1969" w="2416">
                  <a:moveTo>
                    <a:pt x="1726" y="1"/>
                  </a:moveTo>
                  <a:cubicBezTo>
                    <a:pt x="1602" y="1"/>
                    <a:pt x="1478" y="39"/>
                    <a:pt x="1371" y="119"/>
                  </a:cubicBezTo>
                  <a:lnTo>
                    <a:pt x="342" y="864"/>
                  </a:lnTo>
                  <a:cubicBezTo>
                    <a:pt x="63" y="1062"/>
                    <a:pt x="0" y="1451"/>
                    <a:pt x="202" y="1726"/>
                  </a:cubicBezTo>
                  <a:cubicBezTo>
                    <a:pt x="320" y="1884"/>
                    <a:pt x="502" y="1968"/>
                    <a:pt x="686" y="1968"/>
                  </a:cubicBezTo>
                  <a:cubicBezTo>
                    <a:pt x="810" y="1968"/>
                    <a:pt x="936" y="1930"/>
                    <a:pt x="1044" y="1851"/>
                  </a:cubicBezTo>
                  <a:lnTo>
                    <a:pt x="2084" y="1100"/>
                  </a:lnTo>
                  <a:cubicBezTo>
                    <a:pt x="2358" y="898"/>
                    <a:pt x="2416" y="508"/>
                    <a:pt x="2209" y="239"/>
                  </a:cubicBezTo>
                  <a:cubicBezTo>
                    <a:pt x="2088" y="84"/>
                    <a:pt x="1908" y="1"/>
                    <a:pt x="1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65"/>
            <p:cNvSpPr/>
            <p:nvPr/>
          </p:nvSpPr>
          <p:spPr>
            <a:xfrm>
              <a:off x="2737776" y="2216961"/>
              <a:ext cx="60087" cy="50435"/>
            </a:xfrm>
            <a:custGeom>
              <a:rect b="b" l="l" r="r" t="t"/>
              <a:pathLst>
                <a:path extrusionOk="0" h="1923" w="2291">
                  <a:moveTo>
                    <a:pt x="1829" y="0"/>
                  </a:moveTo>
                  <a:cubicBezTo>
                    <a:pt x="1930" y="260"/>
                    <a:pt x="1848" y="554"/>
                    <a:pt x="1622" y="717"/>
                  </a:cubicBezTo>
                  <a:lnTo>
                    <a:pt x="578" y="1473"/>
                  </a:lnTo>
                  <a:cubicBezTo>
                    <a:pt x="472" y="1548"/>
                    <a:pt x="348" y="1586"/>
                    <a:pt x="223" y="1586"/>
                  </a:cubicBezTo>
                  <a:cubicBezTo>
                    <a:pt x="148" y="1586"/>
                    <a:pt x="72" y="1572"/>
                    <a:pt x="0" y="1545"/>
                  </a:cubicBezTo>
                  <a:lnTo>
                    <a:pt x="0" y="1545"/>
                  </a:lnTo>
                  <a:cubicBezTo>
                    <a:pt x="19" y="1593"/>
                    <a:pt x="44" y="1636"/>
                    <a:pt x="77" y="1680"/>
                  </a:cubicBezTo>
                  <a:cubicBezTo>
                    <a:pt x="195" y="1838"/>
                    <a:pt x="377" y="1922"/>
                    <a:pt x="561" y="1922"/>
                  </a:cubicBezTo>
                  <a:cubicBezTo>
                    <a:pt x="685" y="1922"/>
                    <a:pt x="811" y="1884"/>
                    <a:pt x="919" y="1805"/>
                  </a:cubicBezTo>
                  <a:lnTo>
                    <a:pt x="1959" y="1054"/>
                  </a:lnTo>
                  <a:cubicBezTo>
                    <a:pt x="2233" y="852"/>
                    <a:pt x="2291" y="462"/>
                    <a:pt x="2079" y="193"/>
                  </a:cubicBezTo>
                  <a:cubicBezTo>
                    <a:pt x="2016" y="106"/>
                    <a:pt x="1925" y="39"/>
                    <a:pt x="1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65"/>
            <p:cNvSpPr/>
            <p:nvPr/>
          </p:nvSpPr>
          <p:spPr>
            <a:xfrm>
              <a:off x="2761617" y="2241064"/>
              <a:ext cx="55550" cy="45819"/>
            </a:xfrm>
            <a:custGeom>
              <a:rect b="b" l="l" r="r" t="t"/>
              <a:pathLst>
                <a:path extrusionOk="0" h="1747" w="2118">
                  <a:moveTo>
                    <a:pt x="1429" y="0"/>
                  </a:moveTo>
                  <a:cubicBezTo>
                    <a:pt x="1305" y="0"/>
                    <a:pt x="1181" y="38"/>
                    <a:pt x="1074" y="116"/>
                  </a:cubicBezTo>
                  <a:lnTo>
                    <a:pt x="333" y="650"/>
                  </a:lnTo>
                  <a:cubicBezTo>
                    <a:pt x="63" y="847"/>
                    <a:pt x="1" y="1227"/>
                    <a:pt x="198" y="1497"/>
                  </a:cubicBezTo>
                  <a:cubicBezTo>
                    <a:pt x="317" y="1660"/>
                    <a:pt x="501" y="1747"/>
                    <a:pt x="689" y="1747"/>
                  </a:cubicBezTo>
                  <a:cubicBezTo>
                    <a:pt x="812" y="1747"/>
                    <a:pt x="936" y="1710"/>
                    <a:pt x="1045" y="1632"/>
                  </a:cubicBezTo>
                  <a:lnTo>
                    <a:pt x="1786" y="1097"/>
                  </a:lnTo>
                  <a:cubicBezTo>
                    <a:pt x="2060" y="895"/>
                    <a:pt x="2118" y="506"/>
                    <a:pt x="1911" y="236"/>
                  </a:cubicBezTo>
                  <a:cubicBezTo>
                    <a:pt x="1791" y="82"/>
                    <a:pt x="1611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65"/>
            <p:cNvSpPr/>
            <p:nvPr/>
          </p:nvSpPr>
          <p:spPr>
            <a:xfrm>
              <a:off x="2764659" y="2241955"/>
              <a:ext cx="52507" cy="45006"/>
            </a:xfrm>
            <a:custGeom>
              <a:rect b="b" l="l" r="r" t="t"/>
              <a:pathLst>
                <a:path extrusionOk="0" h="1716" w="2002">
                  <a:moveTo>
                    <a:pt x="1516" y="0"/>
                  </a:moveTo>
                  <a:cubicBezTo>
                    <a:pt x="1602" y="255"/>
                    <a:pt x="1516" y="534"/>
                    <a:pt x="1299" y="693"/>
                  </a:cubicBezTo>
                  <a:lnTo>
                    <a:pt x="558" y="1227"/>
                  </a:lnTo>
                  <a:cubicBezTo>
                    <a:pt x="451" y="1306"/>
                    <a:pt x="324" y="1346"/>
                    <a:pt x="197" y="1346"/>
                  </a:cubicBezTo>
                  <a:cubicBezTo>
                    <a:pt x="131" y="1346"/>
                    <a:pt x="64" y="1335"/>
                    <a:pt x="0" y="1314"/>
                  </a:cubicBezTo>
                  <a:lnTo>
                    <a:pt x="0" y="1314"/>
                  </a:lnTo>
                  <a:cubicBezTo>
                    <a:pt x="19" y="1367"/>
                    <a:pt x="43" y="1420"/>
                    <a:pt x="77" y="1468"/>
                  </a:cubicBezTo>
                  <a:cubicBezTo>
                    <a:pt x="196" y="1630"/>
                    <a:pt x="382" y="1716"/>
                    <a:pt x="569" y="1716"/>
                  </a:cubicBezTo>
                  <a:cubicBezTo>
                    <a:pt x="693" y="1716"/>
                    <a:pt x="817" y="1679"/>
                    <a:pt x="924" y="1602"/>
                  </a:cubicBezTo>
                  <a:lnTo>
                    <a:pt x="1665" y="1063"/>
                  </a:lnTo>
                  <a:cubicBezTo>
                    <a:pt x="1944" y="866"/>
                    <a:pt x="2002" y="476"/>
                    <a:pt x="1795" y="202"/>
                  </a:cubicBezTo>
                  <a:cubicBezTo>
                    <a:pt x="1723" y="111"/>
                    <a:pt x="1626" y="39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65"/>
            <p:cNvSpPr/>
            <p:nvPr/>
          </p:nvSpPr>
          <p:spPr>
            <a:xfrm>
              <a:off x="2788867" y="2266295"/>
              <a:ext cx="47734" cy="40154"/>
            </a:xfrm>
            <a:custGeom>
              <a:rect b="b" l="l" r="r" t="t"/>
              <a:pathLst>
                <a:path extrusionOk="0" h="1531" w="1820">
                  <a:moveTo>
                    <a:pt x="1131" y="1"/>
                  </a:moveTo>
                  <a:cubicBezTo>
                    <a:pt x="1007" y="1"/>
                    <a:pt x="883" y="38"/>
                    <a:pt x="776" y="116"/>
                  </a:cubicBezTo>
                  <a:lnTo>
                    <a:pt x="333" y="434"/>
                  </a:lnTo>
                  <a:cubicBezTo>
                    <a:pt x="64" y="631"/>
                    <a:pt x="1" y="1011"/>
                    <a:pt x="198" y="1281"/>
                  </a:cubicBezTo>
                  <a:cubicBezTo>
                    <a:pt x="315" y="1444"/>
                    <a:pt x="499" y="1531"/>
                    <a:pt x="688" y="1531"/>
                  </a:cubicBezTo>
                  <a:cubicBezTo>
                    <a:pt x="812" y="1531"/>
                    <a:pt x="937" y="1493"/>
                    <a:pt x="1045" y="1415"/>
                  </a:cubicBezTo>
                  <a:lnTo>
                    <a:pt x="1483" y="1098"/>
                  </a:lnTo>
                  <a:cubicBezTo>
                    <a:pt x="1762" y="896"/>
                    <a:pt x="1820" y="506"/>
                    <a:pt x="1608" y="237"/>
                  </a:cubicBezTo>
                  <a:cubicBezTo>
                    <a:pt x="1491" y="82"/>
                    <a:pt x="1312" y="1"/>
                    <a:pt x="11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65"/>
            <p:cNvSpPr/>
            <p:nvPr/>
          </p:nvSpPr>
          <p:spPr>
            <a:xfrm>
              <a:off x="2792041" y="2267317"/>
              <a:ext cx="44561" cy="39184"/>
            </a:xfrm>
            <a:custGeom>
              <a:rect b="b" l="l" r="r" t="t"/>
              <a:pathLst>
                <a:path extrusionOk="0" h="1494" w="1699">
                  <a:moveTo>
                    <a:pt x="1227" y="0"/>
                  </a:moveTo>
                  <a:lnTo>
                    <a:pt x="1227" y="0"/>
                  </a:lnTo>
                  <a:cubicBezTo>
                    <a:pt x="1328" y="260"/>
                    <a:pt x="1242" y="549"/>
                    <a:pt x="1020" y="712"/>
                  </a:cubicBezTo>
                  <a:lnTo>
                    <a:pt x="578" y="1030"/>
                  </a:lnTo>
                  <a:cubicBezTo>
                    <a:pt x="470" y="1107"/>
                    <a:pt x="344" y="1146"/>
                    <a:pt x="216" y="1146"/>
                  </a:cubicBezTo>
                  <a:cubicBezTo>
                    <a:pt x="143" y="1146"/>
                    <a:pt x="70" y="1133"/>
                    <a:pt x="0" y="1107"/>
                  </a:cubicBezTo>
                  <a:lnTo>
                    <a:pt x="0" y="1107"/>
                  </a:lnTo>
                  <a:cubicBezTo>
                    <a:pt x="96" y="1352"/>
                    <a:pt x="328" y="1494"/>
                    <a:pt x="567" y="1494"/>
                  </a:cubicBezTo>
                  <a:cubicBezTo>
                    <a:pt x="690" y="1494"/>
                    <a:pt x="815" y="1456"/>
                    <a:pt x="924" y="1376"/>
                  </a:cubicBezTo>
                  <a:lnTo>
                    <a:pt x="1367" y="1059"/>
                  </a:lnTo>
                  <a:cubicBezTo>
                    <a:pt x="1641" y="857"/>
                    <a:pt x="1699" y="467"/>
                    <a:pt x="1492" y="198"/>
                  </a:cubicBezTo>
                  <a:cubicBezTo>
                    <a:pt x="1420" y="111"/>
                    <a:pt x="1333" y="39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65"/>
            <p:cNvSpPr/>
            <p:nvPr/>
          </p:nvSpPr>
          <p:spPr>
            <a:xfrm>
              <a:off x="2794060" y="2108169"/>
              <a:ext cx="68926" cy="106038"/>
            </a:xfrm>
            <a:custGeom>
              <a:rect b="b" l="l" r="r" t="t"/>
              <a:pathLst>
                <a:path extrusionOk="0" h="4043" w="2628">
                  <a:moveTo>
                    <a:pt x="404" y="1"/>
                  </a:moveTo>
                  <a:lnTo>
                    <a:pt x="0" y="1617"/>
                  </a:lnTo>
                  <a:lnTo>
                    <a:pt x="0" y="3234"/>
                  </a:lnTo>
                  <a:cubicBezTo>
                    <a:pt x="0" y="3682"/>
                    <a:pt x="361" y="4042"/>
                    <a:pt x="809" y="4042"/>
                  </a:cubicBezTo>
                  <a:cubicBezTo>
                    <a:pt x="1256" y="4042"/>
                    <a:pt x="1617" y="3682"/>
                    <a:pt x="1617" y="3234"/>
                  </a:cubicBezTo>
                  <a:lnTo>
                    <a:pt x="1617" y="1617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65"/>
            <p:cNvSpPr/>
            <p:nvPr/>
          </p:nvSpPr>
          <p:spPr>
            <a:xfrm>
              <a:off x="2794060" y="2108169"/>
              <a:ext cx="29165" cy="106038"/>
            </a:xfrm>
            <a:custGeom>
              <a:rect b="b" l="l" r="r" t="t"/>
              <a:pathLst>
                <a:path extrusionOk="0" h="4043" w="1112">
                  <a:moveTo>
                    <a:pt x="404" y="1"/>
                  </a:moveTo>
                  <a:lnTo>
                    <a:pt x="0" y="1617"/>
                  </a:lnTo>
                  <a:lnTo>
                    <a:pt x="0" y="3234"/>
                  </a:lnTo>
                  <a:cubicBezTo>
                    <a:pt x="0" y="3682"/>
                    <a:pt x="366" y="4042"/>
                    <a:pt x="809" y="4042"/>
                  </a:cubicBezTo>
                  <a:cubicBezTo>
                    <a:pt x="914" y="4042"/>
                    <a:pt x="1016" y="4023"/>
                    <a:pt x="1112" y="3985"/>
                  </a:cubicBezTo>
                  <a:cubicBezTo>
                    <a:pt x="809" y="3860"/>
                    <a:pt x="607" y="3561"/>
                    <a:pt x="607" y="3234"/>
                  </a:cubicBezTo>
                  <a:lnTo>
                    <a:pt x="607" y="161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65"/>
            <p:cNvSpPr/>
            <p:nvPr/>
          </p:nvSpPr>
          <p:spPr>
            <a:xfrm>
              <a:off x="2654399" y="2038404"/>
              <a:ext cx="342977" cy="272976"/>
            </a:xfrm>
            <a:custGeom>
              <a:rect b="b" l="l" r="r" t="t"/>
              <a:pathLst>
                <a:path extrusionOk="0" h="10408" w="13077">
                  <a:moveTo>
                    <a:pt x="7924" y="2853"/>
                  </a:moveTo>
                  <a:lnTo>
                    <a:pt x="8958" y="3195"/>
                  </a:lnTo>
                  <a:cubicBezTo>
                    <a:pt x="8976" y="3201"/>
                    <a:pt x="8994" y="3203"/>
                    <a:pt x="9013" y="3203"/>
                  </a:cubicBezTo>
                  <a:cubicBezTo>
                    <a:pt x="9055" y="3203"/>
                    <a:pt x="9098" y="3189"/>
                    <a:pt x="9131" y="3166"/>
                  </a:cubicBezTo>
                  <a:lnTo>
                    <a:pt x="9459" y="2916"/>
                  </a:lnTo>
                  <a:lnTo>
                    <a:pt x="11725" y="5894"/>
                  </a:lnTo>
                  <a:lnTo>
                    <a:pt x="11374" y="6140"/>
                  </a:lnTo>
                  <a:cubicBezTo>
                    <a:pt x="11345" y="6125"/>
                    <a:pt x="11321" y="6111"/>
                    <a:pt x="11297" y="6096"/>
                  </a:cubicBezTo>
                  <a:lnTo>
                    <a:pt x="7370" y="3955"/>
                  </a:lnTo>
                  <a:lnTo>
                    <a:pt x="7515" y="3719"/>
                  </a:lnTo>
                  <a:cubicBezTo>
                    <a:pt x="7602" y="3572"/>
                    <a:pt x="7476" y="3433"/>
                    <a:pt x="7346" y="3433"/>
                  </a:cubicBezTo>
                  <a:cubicBezTo>
                    <a:pt x="7290" y="3433"/>
                    <a:pt x="7233" y="3459"/>
                    <a:pt x="7192" y="3522"/>
                  </a:cubicBezTo>
                  <a:lnTo>
                    <a:pt x="6783" y="4176"/>
                  </a:lnTo>
                  <a:cubicBezTo>
                    <a:pt x="6764" y="4205"/>
                    <a:pt x="6754" y="4239"/>
                    <a:pt x="6754" y="4277"/>
                  </a:cubicBezTo>
                  <a:lnTo>
                    <a:pt x="6754" y="5894"/>
                  </a:lnTo>
                  <a:cubicBezTo>
                    <a:pt x="6754" y="6236"/>
                    <a:pt x="6475" y="6510"/>
                    <a:pt x="6134" y="6510"/>
                  </a:cubicBezTo>
                  <a:cubicBezTo>
                    <a:pt x="5792" y="6510"/>
                    <a:pt x="5518" y="6236"/>
                    <a:pt x="5518" y="5894"/>
                  </a:cubicBezTo>
                  <a:lnTo>
                    <a:pt x="5518" y="4301"/>
                  </a:lnTo>
                  <a:lnTo>
                    <a:pt x="5879" y="2853"/>
                  </a:lnTo>
                  <a:close/>
                  <a:moveTo>
                    <a:pt x="3396" y="2208"/>
                  </a:moveTo>
                  <a:lnTo>
                    <a:pt x="3694" y="2382"/>
                  </a:lnTo>
                  <a:lnTo>
                    <a:pt x="1206" y="6693"/>
                  </a:lnTo>
                  <a:lnTo>
                    <a:pt x="908" y="6515"/>
                  </a:lnTo>
                  <a:lnTo>
                    <a:pt x="3396" y="2208"/>
                  </a:lnTo>
                  <a:close/>
                  <a:moveTo>
                    <a:pt x="4041" y="5990"/>
                  </a:moveTo>
                  <a:cubicBezTo>
                    <a:pt x="4170" y="5990"/>
                    <a:pt x="4296" y="6051"/>
                    <a:pt x="4377" y="6164"/>
                  </a:cubicBezTo>
                  <a:cubicBezTo>
                    <a:pt x="4512" y="6351"/>
                    <a:pt x="4474" y="6611"/>
                    <a:pt x="4286" y="6746"/>
                  </a:cubicBezTo>
                  <a:lnTo>
                    <a:pt x="2943" y="7713"/>
                  </a:lnTo>
                  <a:cubicBezTo>
                    <a:pt x="2870" y="7767"/>
                    <a:pt x="2784" y="7793"/>
                    <a:pt x="2698" y="7793"/>
                  </a:cubicBezTo>
                  <a:cubicBezTo>
                    <a:pt x="2570" y="7793"/>
                    <a:pt x="2442" y="7734"/>
                    <a:pt x="2361" y="7622"/>
                  </a:cubicBezTo>
                  <a:cubicBezTo>
                    <a:pt x="2227" y="7434"/>
                    <a:pt x="2270" y="7174"/>
                    <a:pt x="2457" y="7039"/>
                  </a:cubicBezTo>
                  <a:lnTo>
                    <a:pt x="3795" y="6072"/>
                  </a:lnTo>
                  <a:cubicBezTo>
                    <a:pt x="3870" y="6017"/>
                    <a:pt x="3956" y="5990"/>
                    <a:pt x="4041" y="5990"/>
                  </a:cubicBezTo>
                  <a:close/>
                  <a:moveTo>
                    <a:pt x="4778" y="6954"/>
                  </a:moveTo>
                  <a:cubicBezTo>
                    <a:pt x="4904" y="6954"/>
                    <a:pt x="5028" y="7012"/>
                    <a:pt x="5109" y="7116"/>
                  </a:cubicBezTo>
                  <a:cubicBezTo>
                    <a:pt x="5248" y="7304"/>
                    <a:pt x="5210" y="7569"/>
                    <a:pt x="5022" y="7708"/>
                  </a:cubicBezTo>
                  <a:lnTo>
                    <a:pt x="3983" y="8464"/>
                  </a:lnTo>
                  <a:cubicBezTo>
                    <a:pt x="3910" y="8515"/>
                    <a:pt x="3826" y="8540"/>
                    <a:pt x="3743" y="8540"/>
                  </a:cubicBezTo>
                  <a:cubicBezTo>
                    <a:pt x="3616" y="8540"/>
                    <a:pt x="3490" y="8482"/>
                    <a:pt x="3405" y="8372"/>
                  </a:cubicBezTo>
                  <a:cubicBezTo>
                    <a:pt x="3271" y="8180"/>
                    <a:pt x="3314" y="7915"/>
                    <a:pt x="3506" y="7776"/>
                  </a:cubicBezTo>
                  <a:lnTo>
                    <a:pt x="4507" y="7054"/>
                  </a:lnTo>
                  <a:cubicBezTo>
                    <a:pt x="4541" y="7030"/>
                    <a:pt x="4579" y="7006"/>
                    <a:pt x="4618" y="6986"/>
                  </a:cubicBezTo>
                  <a:cubicBezTo>
                    <a:pt x="4670" y="6965"/>
                    <a:pt x="4724" y="6954"/>
                    <a:pt x="4778" y="6954"/>
                  </a:cubicBezTo>
                  <a:close/>
                  <a:moveTo>
                    <a:pt x="5517" y="7914"/>
                  </a:moveTo>
                  <a:cubicBezTo>
                    <a:pt x="5642" y="7914"/>
                    <a:pt x="5765" y="7970"/>
                    <a:pt x="5845" y="8079"/>
                  </a:cubicBezTo>
                  <a:cubicBezTo>
                    <a:pt x="5989" y="8266"/>
                    <a:pt x="5951" y="8531"/>
                    <a:pt x="5758" y="8670"/>
                  </a:cubicBezTo>
                  <a:lnTo>
                    <a:pt x="5017" y="9205"/>
                  </a:lnTo>
                  <a:cubicBezTo>
                    <a:pt x="4947" y="9259"/>
                    <a:pt x="4860" y="9286"/>
                    <a:pt x="4771" y="9286"/>
                  </a:cubicBezTo>
                  <a:cubicBezTo>
                    <a:pt x="4750" y="9286"/>
                    <a:pt x="4730" y="9284"/>
                    <a:pt x="4709" y="9282"/>
                  </a:cubicBezTo>
                  <a:cubicBezTo>
                    <a:pt x="4344" y="9224"/>
                    <a:pt x="4228" y="8747"/>
                    <a:pt x="4531" y="8531"/>
                  </a:cubicBezTo>
                  <a:lnTo>
                    <a:pt x="5243" y="8016"/>
                  </a:lnTo>
                  <a:lnTo>
                    <a:pt x="5272" y="7992"/>
                  </a:lnTo>
                  <a:cubicBezTo>
                    <a:pt x="5346" y="7940"/>
                    <a:pt x="5432" y="7914"/>
                    <a:pt x="5517" y="7914"/>
                  </a:cubicBezTo>
                  <a:close/>
                  <a:moveTo>
                    <a:pt x="3646" y="3224"/>
                  </a:moveTo>
                  <a:lnTo>
                    <a:pt x="3997" y="3426"/>
                  </a:lnTo>
                  <a:cubicBezTo>
                    <a:pt x="4022" y="3444"/>
                    <a:pt x="4052" y="3453"/>
                    <a:pt x="4082" y="3453"/>
                  </a:cubicBezTo>
                  <a:cubicBezTo>
                    <a:pt x="4092" y="3453"/>
                    <a:pt x="4103" y="3452"/>
                    <a:pt x="4113" y="3450"/>
                  </a:cubicBezTo>
                  <a:lnTo>
                    <a:pt x="5008" y="3349"/>
                  </a:lnTo>
                  <a:lnTo>
                    <a:pt x="5330" y="3483"/>
                  </a:lnTo>
                  <a:lnTo>
                    <a:pt x="5142" y="4229"/>
                  </a:lnTo>
                  <a:cubicBezTo>
                    <a:pt x="5138" y="4244"/>
                    <a:pt x="5138" y="4258"/>
                    <a:pt x="5138" y="4273"/>
                  </a:cubicBezTo>
                  <a:lnTo>
                    <a:pt x="5138" y="5889"/>
                  </a:lnTo>
                  <a:cubicBezTo>
                    <a:pt x="5138" y="6443"/>
                    <a:pt x="5585" y="6890"/>
                    <a:pt x="6138" y="6890"/>
                  </a:cubicBezTo>
                  <a:cubicBezTo>
                    <a:pt x="6687" y="6890"/>
                    <a:pt x="7134" y="6443"/>
                    <a:pt x="7134" y="5889"/>
                  </a:cubicBezTo>
                  <a:lnTo>
                    <a:pt x="7134" y="4325"/>
                  </a:lnTo>
                  <a:lnTo>
                    <a:pt x="7168" y="4273"/>
                  </a:lnTo>
                  <a:lnTo>
                    <a:pt x="11114" y="6428"/>
                  </a:lnTo>
                  <a:cubicBezTo>
                    <a:pt x="11316" y="6539"/>
                    <a:pt x="11388" y="6789"/>
                    <a:pt x="11282" y="6996"/>
                  </a:cubicBezTo>
                  <a:lnTo>
                    <a:pt x="11282" y="6991"/>
                  </a:lnTo>
                  <a:cubicBezTo>
                    <a:pt x="11206" y="7131"/>
                    <a:pt x="11061" y="7208"/>
                    <a:pt x="10912" y="7208"/>
                  </a:cubicBezTo>
                  <a:cubicBezTo>
                    <a:pt x="10845" y="7208"/>
                    <a:pt x="10777" y="7192"/>
                    <a:pt x="10714" y="7160"/>
                  </a:cubicBezTo>
                  <a:lnTo>
                    <a:pt x="8525" y="5966"/>
                  </a:lnTo>
                  <a:cubicBezTo>
                    <a:pt x="8495" y="5951"/>
                    <a:pt x="8465" y="5945"/>
                    <a:pt x="8437" y="5945"/>
                  </a:cubicBezTo>
                  <a:cubicBezTo>
                    <a:pt x="8269" y="5945"/>
                    <a:pt x="8169" y="6191"/>
                    <a:pt x="8347" y="6298"/>
                  </a:cubicBezTo>
                  <a:lnTo>
                    <a:pt x="10180" y="7299"/>
                  </a:lnTo>
                  <a:cubicBezTo>
                    <a:pt x="10387" y="7405"/>
                    <a:pt x="10464" y="7660"/>
                    <a:pt x="10354" y="7867"/>
                  </a:cubicBezTo>
                  <a:cubicBezTo>
                    <a:pt x="10278" y="8005"/>
                    <a:pt x="10133" y="8084"/>
                    <a:pt x="9984" y="8084"/>
                  </a:cubicBezTo>
                  <a:cubicBezTo>
                    <a:pt x="9915" y="8084"/>
                    <a:pt x="9845" y="8067"/>
                    <a:pt x="9781" y="8031"/>
                  </a:cubicBezTo>
                  <a:lnTo>
                    <a:pt x="7919" y="7015"/>
                  </a:lnTo>
                  <a:cubicBezTo>
                    <a:pt x="7888" y="7000"/>
                    <a:pt x="7859" y="6994"/>
                    <a:pt x="7831" y="6994"/>
                  </a:cubicBezTo>
                  <a:cubicBezTo>
                    <a:pt x="7662" y="6994"/>
                    <a:pt x="7562" y="7240"/>
                    <a:pt x="7736" y="7347"/>
                  </a:cubicBezTo>
                  <a:lnTo>
                    <a:pt x="9242" y="8170"/>
                  </a:lnTo>
                  <a:cubicBezTo>
                    <a:pt x="9449" y="8281"/>
                    <a:pt x="9521" y="8536"/>
                    <a:pt x="9410" y="8738"/>
                  </a:cubicBezTo>
                  <a:cubicBezTo>
                    <a:pt x="9335" y="8876"/>
                    <a:pt x="9194" y="8953"/>
                    <a:pt x="9047" y="8953"/>
                  </a:cubicBezTo>
                  <a:cubicBezTo>
                    <a:pt x="8978" y="8953"/>
                    <a:pt x="8908" y="8937"/>
                    <a:pt x="8843" y="8901"/>
                  </a:cubicBezTo>
                  <a:lnTo>
                    <a:pt x="7269" y="8040"/>
                  </a:lnTo>
                  <a:cubicBezTo>
                    <a:pt x="7240" y="8026"/>
                    <a:pt x="7211" y="8020"/>
                    <a:pt x="7184" y="8020"/>
                  </a:cubicBezTo>
                  <a:cubicBezTo>
                    <a:pt x="7014" y="8020"/>
                    <a:pt x="6913" y="8265"/>
                    <a:pt x="7091" y="8377"/>
                  </a:cubicBezTo>
                  <a:lnTo>
                    <a:pt x="8313" y="9041"/>
                  </a:lnTo>
                  <a:cubicBezTo>
                    <a:pt x="8515" y="9152"/>
                    <a:pt x="8592" y="9407"/>
                    <a:pt x="8482" y="9609"/>
                  </a:cubicBezTo>
                  <a:cubicBezTo>
                    <a:pt x="8407" y="9749"/>
                    <a:pt x="8265" y="9827"/>
                    <a:pt x="8119" y="9827"/>
                  </a:cubicBezTo>
                  <a:cubicBezTo>
                    <a:pt x="8050" y="9827"/>
                    <a:pt x="7979" y="9810"/>
                    <a:pt x="7914" y="9772"/>
                  </a:cubicBezTo>
                  <a:lnTo>
                    <a:pt x="7053" y="9306"/>
                  </a:lnTo>
                  <a:cubicBezTo>
                    <a:pt x="7062" y="8877"/>
                    <a:pt x="6725" y="8521"/>
                    <a:pt x="6297" y="8497"/>
                  </a:cubicBezTo>
                  <a:cubicBezTo>
                    <a:pt x="6302" y="8483"/>
                    <a:pt x="6307" y="8464"/>
                    <a:pt x="6307" y="8449"/>
                  </a:cubicBezTo>
                  <a:cubicBezTo>
                    <a:pt x="6374" y="7982"/>
                    <a:pt x="6028" y="7559"/>
                    <a:pt x="5561" y="7535"/>
                  </a:cubicBezTo>
                  <a:cubicBezTo>
                    <a:pt x="5561" y="7520"/>
                    <a:pt x="5566" y="7501"/>
                    <a:pt x="5571" y="7487"/>
                  </a:cubicBezTo>
                  <a:cubicBezTo>
                    <a:pt x="5638" y="7020"/>
                    <a:pt x="5292" y="6597"/>
                    <a:pt x="4820" y="6573"/>
                  </a:cubicBezTo>
                  <a:cubicBezTo>
                    <a:pt x="4825" y="6558"/>
                    <a:pt x="4825" y="6539"/>
                    <a:pt x="4830" y="6524"/>
                  </a:cubicBezTo>
                  <a:cubicBezTo>
                    <a:pt x="4863" y="6308"/>
                    <a:pt x="4806" y="6091"/>
                    <a:pt x="4676" y="5923"/>
                  </a:cubicBezTo>
                  <a:cubicBezTo>
                    <a:pt x="4518" y="5716"/>
                    <a:pt x="4281" y="5607"/>
                    <a:pt x="4041" y="5607"/>
                  </a:cubicBezTo>
                  <a:cubicBezTo>
                    <a:pt x="3879" y="5607"/>
                    <a:pt x="3715" y="5657"/>
                    <a:pt x="3574" y="5759"/>
                  </a:cubicBezTo>
                  <a:lnTo>
                    <a:pt x="2251" y="6717"/>
                  </a:lnTo>
                  <a:lnTo>
                    <a:pt x="1774" y="6462"/>
                  </a:lnTo>
                  <a:lnTo>
                    <a:pt x="3646" y="3224"/>
                  </a:lnTo>
                  <a:close/>
                  <a:moveTo>
                    <a:pt x="6259" y="8876"/>
                  </a:moveTo>
                  <a:cubicBezTo>
                    <a:pt x="6384" y="8876"/>
                    <a:pt x="6506" y="8931"/>
                    <a:pt x="6586" y="9036"/>
                  </a:cubicBezTo>
                  <a:cubicBezTo>
                    <a:pt x="6658" y="9128"/>
                    <a:pt x="6687" y="9243"/>
                    <a:pt x="6668" y="9354"/>
                  </a:cubicBezTo>
                  <a:cubicBezTo>
                    <a:pt x="6653" y="9464"/>
                    <a:pt x="6591" y="9565"/>
                    <a:pt x="6499" y="9633"/>
                  </a:cubicBezTo>
                  <a:lnTo>
                    <a:pt x="6061" y="9950"/>
                  </a:lnTo>
                  <a:cubicBezTo>
                    <a:pt x="5986" y="10007"/>
                    <a:pt x="5898" y="10034"/>
                    <a:pt x="5810" y="10034"/>
                  </a:cubicBezTo>
                  <a:cubicBezTo>
                    <a:pt x="5681" y="10034"/>
                    <a:pt x="5553" y="9974"/>
                    <a:pt x="5470" y="9859"/>
                  </a:cubicBezTo>
                  <a:cubicBezTo>
                    <a:pt x="5335" y="9671"/>
                    <a:pt x="5378" y="9407"/>
                    <a:pt x="5571" y="9277"/>
                  </a:cubicBezTo>
                  <a:lnTo>
                    <a:pt x="5984" y="8974"/>
                  </a:lnTo>
                  <a:lnTo>
                    <a:pt x="6013" y="8954"/>
                  </a:lnTo>
                  <a:cubicBezTo>
                    <a:pt x="6088" y="8902"/>
                    <a:pt x="6174" y="8876"/>
                    <a:pt x="6259" y="8876"/>
                  </a:cubicBezTo>
                  <a:close/>
                  <a:moveTo>
                    <a:pt x="272" y="0"/>
                  </a:moveTo>
                  <a:cubicBezTo>
                    <a:pt x="104" y="0"/>
                    <a:pt x="0" y="240"/>
                    <a:pt x="177" y="351"/>
                  </a:cubicBezTo>
                  <a:lnTo>
                    <a:pt x="3059" y="2016"/>
                  </a:lnTo>
                  <a:lnTo>
                    <a:pt x="571" y="6327"/>
                  </a:lnTo>
                  <a:lnTo>
                    <a:pt x="364" y="6207"/>
                  </a:lnTo>
                  <a:cubicBezTo>
                    <a:pt x="332" y="6189"/>
                    <a:pt x="300" y="6182"/>
                    <a:pt x="270" y="6182"/>
                  </a:cubicBezTo>
                  <a:cubicBezTo>
                    <a:pt x="103" y="6182"/>
                    <a:pt x="1" y="6424"/>
                    <a:pt x="177" y="6534"/>
                  </a:cubicBezTo>
                  <a:lnTo>
                    <a:pt x="1178" y="7111"/>
                  </a:lnTo>
                  <a:cubicBezTo>
                    <a:pt x="1206" y="7129"/>
                    <a:pt x="1237" y="7137"/>
                    <a:pt x="1268" y="7137"/>
                  </a:cubicBezTo>
                  <a:cubicBezTo>
                    <a:pt x="1333" y="7137"/>
                    <a:pt x="1397" y="7102"/>
                    <a:pt x="1433" y="7044"/>
                  </a:cubicBezTo>
                  <a:lnTo>
                    <a:pt x="1582" y="6794"/>
                  </a:lnTo>
                  <a:lnTo>
                    <a:pt x="1986" y="7010"/>
                  </a:lnTo>
                  <a:cubicBezTo>
                    <a:pt x="1705" y="7560"/>
                    <a:pt x="2127" y="8173"/>
                    <a:pt x="2686" y="8173"/>
                  </a:cubicBezTo>
                  <a:cubicBezTo>
                    <a:pt x="2768" y="8173"/>
                    <a:pt x="2853" y="8160"/>
                    <a:pt x="2939" y="8132"/>
                  </a:cubicBezTo>
                  <a:cubicBezTo>
                    <a:pt x="2939" y="8300"/>
                    <a:pt x="2996" y="8464"/>
                    <a:pt x="3097" y="8598"/>
                  </a:cubicBezTo>
                  <a:cubicBezTo>
                    <a:pt x="3250" y="8801"/>
                    <a:pt x="3487" y="8914"/>
                    <a:pt x="3732" y="8914"/>
                  </a:cubicBezTo>
                  <a:cubicBezTo>
                    <a:pt x="3813" y="8914"/>
                    <a:pt x="3894" y="8902"/>
                    <a:pt x="3973" y="8877"/>
                  </a:cubicBezTo>
                  <a:cubicBezTo>
                    <a:pt x="3978" y="9262"/>
                    <a:pt x="4262" y="9590"/>
                    <a:pt x="4642" y="9652"/>
                  </a:cubicBezTo>
                  <a:cubicBezTo>
                    <a:pt x="4685" y="9657"/>
                    <a:pt x="4729" y="9662"/>
                    <a:pt x="4772" y="9662"/>
                  </a:cubicBezTo>
                  <a:cubicBezTo>
                    <a:pt x="4854" y="9662"/>
                    <a:pt x="4936" y="9647"/>
                    <a:pt x="5012" y="9623"/>
                  </a:cubicBezTo>
                  <a:cubicBezTo>
                    <a:pt x="5017" y="10008"/>
                    <a:pt x="5301" y="10335"/>
                    <a:pt x="5681" y="10398"/>
                  </a:cubicBezTo>
                  <a:cubicBezTo>
                    <a:pt x="5725" y="10403"/>
                    <a:pt x="5768" y="10408"/>
                    <a:pt x="5806" y="10408"/>
                  </a:cubicBezTo>
                  <a:cubicBezTo>
                    <a:pt x="5975" y="10408"/>
                    <a:pt x="6138" y="10355"/>
                    <a:pt x="6273" y="10258"/>
                  </a:cubicBezTo>
                  <a:lnTo>
                    <a:pt x="6716" y="9936"/>
                  </a:lnTo>
                  <a:cubicBezTo>
                    <a:pt x="6812" y="9869"/>
                    <a:pt x="6889" y="9782"/>
                    <a:pt x="6942" y="9681"/>
                  </a:cubicBezTo>
                  <a:lnTo>
                    <a:pt x="7722" y="10100"/>
                  </a:lnTo>
                  <a:cubicBezTo>
                    <a:pt x="7847" y="10168"/>
                    <a:pt x="7978" y="10199"/>
                    <a:pt x="8105" y="10199"/>
                  </a:cubicBezTo>
                  <a:cubicBezTo>
                    <a:pt x="8552" y="10199"/>
                    <a:pt x="8952" y="9814"/>
                    <a:pt x="8896" y="9315"/>
                  </a:cubicBezTo>
                  <a:lnTo>
                    <a:pt x="8896" y="9315"/>
                  </a:lnTo>
                  <a:cubicBezTo>
                    <a:pt x="8945" y="9324"/>
                    <a:pt x="8993" y="9329"/>
                    <a:pt x="9041" y="9329"/>
                  </a:cubicBezTo>
                  <a:cubicBezTo>
                    <a:pt x="9503" y="9329"/>
                    <a:pt x="9881" y="8924"/>
                    <a:pt x="9829" y="8444"/>
                  </a:cubicBezTo>
                  <a:lnTo>
                    <a:pt x="9829" y="8444"/>
                  </a:lnTo>
                  <a:cubicBezTo>
                    <a:pt x="9878" y="8453"/>
                    <a:pt x="9927" y="8458"/>
                    <a:pt x="9975" y="8458"/>
                  </a:cubicBezTo>
                  <a:cubicBezTo>
                    <a:pt x="10437" y="8458"/>
                    <a:pt x="10819" y="8053"/>
                    <a:pt x="10763" y="7573"/>
                  </a:cubicBezTo>
                  <a:lnTo>
                    <a:pt x="10763" y="7573"/>
                  </a:lnTo>
                  <a:cubicBezTo>
                    <a:pt x="10811" y="7583"/>
                    <a:pt x="10859" y="7583"/>
                    <a:pt x="10907" y="7588"/>
                  </a:cubicBezTo>
                  <a:cubicBezTo>
                    <a:pt x="10984" y="7588"/>
                    <a:pt x="11061" y="7573"/>
                    <a:pt x="11133" y="7554"/>
                  </a:cubicBezTo>
                  <a:cubicBezTo>
                    <a:pt x="11556" y="7429"/>
                    <a:pt x="11797" y="6986"/>
                    <a:pt x="11672" y="6563"/>
                  </a:cubicBezTo>
                  <a:cubicBezTo>
                    <a:pt x="11662" y="6515"/>
                    <a:pt x="11643" y="6472"/>
                    <a:pt x="11619" y="6423"/>
                  </a:cubicBezTo>
                  <a:lnTo>
                    <a:pt x="11951" y="6188"/>
                  </a:lnTo>
                  <a:lnTo>
                    <a:pt x="12124" y="6419"/>
                  </a:lnTo>
                  <a:cubicBezTo>
                    <a:pt x="12164" y="6467"/>
                    <a:pt x="12222" y="6493"/>
                    <a:pt x="12279" y="6493"/>
                  </a:cubicBezTo>
                  <a:cubicBezTo>
                    <a:pt x="12320" y="6493"/>
                    <a:pt x="12360" y="6480"/>
                    <a:pt x="12394" y="6452"/>
                  </a:cubicBezTo>
                  <a:lnTo>
                    <a:pt x="12918" y="6038"/>
                  </a:lnTo>
                  <a:cubicBezTo>
                    <a:pt x="13076" y="5911"/>
                    <a:pt x="12957" y="5695"/>
                    <a:pt x="12801" y="5695"/>
                  </a:cubicBezTo>
                  <a:cubicBezTo>
                    <a:pt x="12763" y="5695"/>
                    <a:pt x="12722" y="5708"/>
                    <a:pt x="12682" y="5740"/>
                  </a:cubicBezTo>
                  <a:lnTo>
                    <a:pt x="12687" y="5745"/>
                  </a:lnTo>
                  <a:lnTo>
                    <a:pt x="12312" y="6038"/>
                  </a:lnTo>
                  <a:lnTo>
                    <a:pt x="9309" y="2098"/>
                  </a:lnTo>
                  <a:lnTo>
                    <a:pt x="11027" y="996"/>
                  </a:lnTo>
                  <a:cubicBezTo>
                    <a:pt x="11196" y="879"/>
                    <a:pt x="11086" y="644"/>
                    <a:pt x="10924" y="644"/>
                  </a:cubicBezTo>
                  <a:cubicBezTo>
                    <a:pt x="10892" y="644"/>
                    <a:pt x="10859" y="653"/>
                    <a:pt x="10825" y="673"/>
                  </a:cubicBezTo>
                  <a:lnTo>
                    <a:pt x="8934" y="1886"/>
                  </a:lnTo>
                  <a:cubicBezTo>
                    <a:pt x="8843" y="1949"/>
                    <a:pt x="8819" y="2074"/>
                    <a:pt x="8886" y="2160"/>
                  </a:cubicBezTo>
                  <a:lnTo>
                    <a:pt x="9228" y="2613"/>
                  </a:lnTo>
                  <a:lnTo>
                    <a:pt x="8987" y="2800"/>
                  </a:lnTo>
                  <a:lnTo>
                    <a:pt x="8015" y="2483"/>
                  </a:lnTo>
                  <a:cubicBezTo>
                    <a:pt x="7996" y="2473"/>
                    <a:pt x="7972" y="2473"/>
                    <a:pt x="7952" y="2473"/>
                  </a:cubicBezTo>
                  <a:lnTo>
                    <a:pt x="5729" y="2473"/>
                  </a:lnTo>
                  <a:cubicBezTo>
                    <a:pt x="5726" y="2473"/>
                    <a:pt x="5723" y="2473"/>
                    <a:pt x="5720" y="2473"/>
                  </a:cubicBezTo>
                  <a:cubicBezTo>
                    <a:pt x="5637" y="2473"/>
                    <a:pt x="5565" y="2534"/>
                    <a:pt x="5547" y="2613"/>
                  </a:cubicBezTo>
                  <a:lnTo>
                    <a:pt x="5421" y="3113"/>
                  </a:lnTo>
                  <a:lnTo>
                    <a:pt x="5104" y="2983"/>
                  </a:lnTo>
                  <a:cubicBezTo>
                    <a:pt x="5082" y="2972"/>
                    <a:pt x="5058" y="2967"/>
                    <a:pt x="5033" y="2967"/>
                  </a:cubicBezTo>
                  <a:cubicBezTo>
                    <a:pt x="5025" y="2967"/>
                    <a:pt x="5016" y="2967"/>
                    <a:pt x="5008" y="2969"/>
                  </a:cubicBezTo>
                  <a:lnTo>
                    <a:pt x="4132" y="3070"/>
                  </a:lnTo>
                  <a:lnTo>
                    <a:pt x="3829" y="2896"/>
                  </a:lnTo>
                  <a:lnTo>
                    <a:pt x="4113" y="2406"/>
                  </a:lnTo>
                  <a:cubicBezTo>
                    <a:pt x="4166" y="2314"/>
                    <a:pt x="4132" y="2199"/>
                    <a:pt x="4045" y="2146"/>
                  </a:cubicBezTo>
                  <a:lnTo>
                    <a:pt x="364" y="24"/>
                  </a:lnTo>
                  <a:cubicBezTo>
                    <a:pt x="332" y="7"/>
                    <a:pt x="301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65"/>
            <p:cNvSpPr/>
            <p:nvPr/>
          </p:nvSpPr>
          <p:spPr>
            <a:xfrm>
              <a:off x="2955464" y="2023716"/>
              <a:ext cx="41833" cy="27827"/>
            </a:xfrm>
            <a:custGeom>
              <a:rect b="b" l="l" r="r" t="t"/>
              <a:pathLst>
                <a:path extrusionOk="0" h="1061" w="1595">
                  <a:moveTo>
                    <a:pt x="1324" y="1"/>
                  </a:moveTo>
                  <a:cubicBezTo>
                    <a:pt x="1292" y="1"/>
                    <a:pt x="1258" y="10"/>
                    <a:pt x="1223" y="30"/>
                  </a:cubicBezTo>
                  <a:lnTo>
                    <a:pt x="159" y="714"/>
                  </a:lnTo>
                  <a:cubicBezTo>
                    <a:pt x="0" y="815"/>
                    <a:pt x="73" y="1060"/>
                    <a:pt x="265" y="1060"/>
                  </a:cubicBezTo>
                  <a:cubicBezTo>
                    <a:pt x="299" y="1060"/>
                    <a:pt x="337" y="1051"/>
                    <a:pt x="366" y="1031"/>
                  </a:cubicBezTo>
                  <a:lnTo>
                    <a:pt x="1430" y="348"/>
                  </a:lnTo>
                  <a:cubicBezTo>
                    <a:pt x="1594" y="232"/>
                    <a:pt x="1487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8" name="Google Shape;2688;p65"/>
          <p:cNvGrpSpPr/>
          <p:nvPr/>
        </p:nvGrpSpPr>
        <p:grpSpPr>
          <a:xfrm>
            <a:off x="5644591" y="3741402"/>
            <a:ext cx="445618" cy="526559"/>
            <a:chOff x="869949" y="3381478"/>
            <a:chExt cx="303389" cy="358472"/>
          </a:xfrm>
        </p:grpSpPr>
        <p:sp>
          <p:nvSpPr>
            <p:cNvPr id="2689" name="Google Shape;2689;p65"/>
            <p:cNvSpPr/>
            <p:nvPr/>
          </p:nvSpPr>
          <p:spPr>
            <a:xfrm>
              <a:off x="869949" y="3386538"/>
              <a:ext cx="289913" cy="348011"/>
            </a:xfrm>
            <a:custGeom>
              <a:rect b="b" l="l" r="r" t="t"/>
              <a:pathLst>
                <a:path extrusionOk="0" h="13274" w="11058">
                  <a:moveTo>
                    <a:pt x="5657" y="0"/>
                  </a:moveTo>
                  <a:cubicBezTo>
                    <a:pt x="4534" y="0"/>
                    <a:pt x="3417" y="350"/>
                    <a:pt x="2474" y="1035"/>
                  </a:cubicBezTo>
                  <a:cubicBezTo>
                    <a:pt x="833" y="2234"/>
                    <a:pt x="0" y="4251"/>
                    <a:pt x="323" y="6258"/>
                  </a:cubicBezTo>
                  <a:cubicBezTo>
                    <a:pt x="645" y="8264"/>
                    <a:pt x="2068" y="9919"/>
                    <a:pt x="4002" y="10542"/>
                  </a:cubicBezTo>
                  <a:lnTo>
                    <a:pt x="5654" y="13273"/>
                  </a:lnTo>
                  <a:lnTo>
                    <a:pt x="7309" y="10542"/>
                  </a:lnTo>
                  <a:cubicBezTo>
                    <a:pt x="9540" y="9822"/>
                    <a:pt x="11054" y="7746"/>
                    <a:pt x="11057" y="5399"/>
                  </a:cubicBezTo>
                  <a:cubicBezTo>
                    <a:pt x="11057" y="3368"/>
                    <a:pt x="9917" y="1510"/>
                    <a:pt x="8106" y="586"/>
                  </a:cubicBezTo>
                  <a:cubicBezTo>
                    <a:pt x="7332" y="194"/>
                    <a:pt x="6492" y="0"/>
                    <a:pt x="5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65"/>
            <p:cNvSpPr/>
            <p:nvPr/>
          </p:nvSpPr>
          <p:spPr>
            <a:xfrm>
              <a:off x="933553" y="3463906"/>
              <a:ext cx="146267" cy="139320"/>
            </a:xfrm>
            <a:custGeom>
              <a:rect b="b" l="l" r="r" t="t"/>
              <a:pathLst>
                <a:path extrusionOk="0" h="5314" w="5579">
                  <a:moveTo>
                    <a:pt x="1507" y="0"/>
                  </a:moveTo>
                  <a:cubicBezTo>
                    <a:pt x="1428" y="0"/>
                    <a:pt x="1344" y="4"/>
                    <a:pt x="1254" y="15"/>
                  </a:cubicBezTo>
                  <a:cubicBezTo>
                    <a:pt x="707" y="65"/>
                    <a:pt x="77" y="569"/>
                    <a:pt x="1" y="1525"/>
                  </a:cubicBezTo>
                  <a:lnTo>
                    <a:pt x="1" y="1844"/>
                  </a:lnTo>
                  <a:cubicBezTo>
                    <a:pt x="70" y="2760"/>
                    <a:pt x="765" y="3894"/>
                    <a:pt x="2790" y="5313"/>
                  </a:cubicBezTo>
                  <a:cubicBezTo>
                    <a:pt x="2902" y="5234"/>
                    <a:pt x="3007" y="5158"/>
                    <a:pt x="3112" y="5078"/>
                  </a:cubicBezTo>
                  <a:cubicBezTo>
                    <a:pt x="4546" y="4020"/>
                    <a:pt x="5227" y="3129"/>
                    <a:pt x="5473" y="2369"/>
                  </a:cubicBezTo>
                  <a:cubicBezTo>
                    <a:pt x="5528" y="2199"/>
                    <a:pt x="5564" y="2021"/>
                    <a:pt x="5578" y="1844"/>
                  </a:cubicBezTo>
                  <a:lnTo>
                    <a:pt x="5578" y="1525"/>
                  </a:lnTo>
                  <a:cubicBezTo>
                    <a:pt x="5499" y="569"/>
                    <a:pt x="4868" y="65"/>
                    <a:pt x="4321" y="15"/>
                  </a:cubicBezTo>
                  <a:cubicBezTo>
                    <a:pt x="4231" y="4"/>
                    <a:pt x="4148" y="0"/>
                    <a:pt x="4068" y="0"/>
                  </a:cubicBezTo>
                  <a:cubicBezTo>
                    <a:pt x="3438" y="0"/>
                    <a:pt x="3134" y="272"/>
                    <a:pt x="2790" y="688"/>
                  </a:cubicBezTo>
                  <a:cubicBezTo>
                    <a:pt x="2442" y="275"/>
                    <a:pt x="2138" y="0"/>
                    <a:pt x="1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65"/>
            <p:cNvSpPr/>
            <p:nvPr/>
          </p:nvSpPr>
          <p:spPr>
            <a:xfrm>
              <a:off x="1015037" y="3525989"/>
              <a:ext cx="61926" cy="71154"/>
            </a:xfrm>
            <a:custGeom>
              <a:rect b="b" l="l" r="r" t="t"/>
              <a:pathLst>
                <a:path extrusionOk="0" h="2714" w="2362">
                  <a:moveTo>
                    <a:pt x="1199" y="1"/>
                  </a:moveTo>
                  <a:cubicBezTo>
                    <a:pt x="1047" y="1"/>
                    <a:pt x="924" y="124"/>
                    <a:pt x="924" y="276"/>
                  </a:cubicBezTo>
                  <a:lnTo>
                    <a:pt x="924" y="924"/>
                  </a:lnTo>
                  <a:lnTo>
                    <a:pt x="279" y="924"/>
                  </a:lnTo>
                  <a:cubicBezTo>
                    <a:pt x="127" y="924"/>
                    <a:pt x="0" y="1047"/>
                    <a:pt x="4" y="1200"/>
                  </a:cubicBezTo>
                  <a:lnTo>
                    <a:pt x="4" y="2713"/>
                  </a:lnTo>
                  <a:cubicBezTo>
                    <a:pt x="1434" y="1656"/>
                    <a:pt x="2115" y="761"/>
                    <a:pt x="23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65"/>
            <p:cNvSpPr/>
            <p:nvPr/>
          </p:nvSpPr>
          <p:spPr>
            <a:xfrm>
              <a:off x="1001928" y="3463906"/>
              <a:ext cx="77892" cy="139320"/>
            </a:xfrm>
            <a:custGeom>
              <a:rect b="b" l="l" r="r" t="t"/>
              <a:pathLst>
                <a:path extrusionOk="0" h="5314" w="2971">
                  <a:moveTo>
                    <a:pt x="1460" y="0"/>
                  </a:moveTo>
                  <a:cubicBezTo>
                    <a:pt x="1402" y="0"/>
                    <a:pt x="1344" y="4"/>
                    <a:pt x="1290" y="7"/>
                  </a:cubicBezTo>
                  <a:lnTo>
                    <a:pt x="1359" y="15"/>
                  </a:lnTo>
                  <a:cubicBezTo>
                    <a:pt x="1905" y="69"/>
                    <a:pt x="2536" y="569"/>
                    <a:pt x="2615" y="1525"/>
                  </a:cubicBezTo>
                  <a:lnTo>
                    <a:pt x="2615" y="1844"/>
                  </a:lnTo>
                  <a:cubicBezTo>
                    <a:pt x="2543" y="2735"/>
                    <a:pt x="1891" y="3825"/>
                    <a:pt x="0" y="5186"/>
                  </a:cubicBezTo>
                  <a:cubicBezTo>
                    <a:pt x="62" y="5226"/>
                    <a:pt x="120" y="5270"/>
                    <a:pt x="182" y="5313"/>
                  </a:cubicBezTo>
                  <a:cubicBezTo>
                    <a:pt x="2206" y="3894"/>
                    <a:pt x="2898" y="2760"/>
                    <a:pt x="2970" y="1844"/>
                  </a:cubicBezTo>
                  <a:lnTo>
                    <a:pt x="2970" y="1525"/>
                  </a:lnTo>
                  <a:cubicBezTo>
                    <a:pt x="2891" y="569"/>
                    <a:pt x="2260" y="65"/>
                    <a:pt x="1713" y="15"/>
                  </a:cubicBezTo>
                  <a:cubicBezTo>
                    <a:pt x="1623" y="4"/>
                    <a:pt x="1540" y="0"/>
                    <a:pt x="1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65"/>
            <p:cNvSpPr/>
            <p:nvPr/>
          </p:nvSpPr>
          <p:spPr>
            <a:xfrm>
              <a:off x="1025655" y="3536528"/>
              <a:ext cx="77315" cy="77315"/>
            </a:xfrm>
            <a:custGeom>
              <a:rect b="b" l="l" r="r" t="t"/>
              <a:pathLst>
                <a:path extrusionOk="0" h="2949" w="2949">
                  <a:moveTo>
                    <a:pt x="924" y="1"/>
                  </a:moveTo>
                  <a:lnTo>
                    <a:pt x="924" y="924"/>
                  </a:lnTo>
                  <a:lnTo>
                    <a:pt x="1" y="924"/>
                  </a:lnTo>
                  <a:lnTo>
                    <a:pt x="1" y="2025"/>
                  </a:lnTo>
                  <a:lnTo>
                    <a:pt x="924" y="2025"/>
                  </a:lnTo>
                  <a:lnTo>
                    <a:pt x="924" y="2949"/>
                  </a:lnTo>
                  <a:lnTo>
                    <a:pt x="2025" y="2949"/>
                  </a:lnTo>
                  <a:lnTo>
                    <a:pt x="2025" y="2025"/>
                  </a:lnTo>
                  <a:lnTo>
                    <a:pt x="2949" y="2025"/>
                  </a:lnTo>
                  <a:lnTo>
                    <a:pt x="2949" y="924"/>
                  </a:lnTo>
                  <a:lnTo>
                    <a:pt x="2025" y="92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65"/>
            <p:cNvSpPr/>
            <p:nvPr/>
          </p:nvSpPr>
          <p:spPr>
            <a:xfrm>
              <a:off x="871470" y="3381924"/>
              <a:ext cx="140631" cy="169601"/>
            </a:xfrm>
            <a:custGeom>
              <a:rect b="b" l="l" r="r" t="t"/>
              <a:pathLst>
                <a:path extrusionOk="0" h="6469" w="5364">
                  <a:moveTo>
                    <a:pt x="5094" y="1"/>
                  </a:moveTo>
                  <a:cubicBezTo>
                    <a:pt x="5087" y="1"/>
                    <a:pt x="5079" y="1"/>
                    <a:pt x="5071" y="2"/>
                  </a:cubicBezTo>
                  <a:cubicBezTo>
                    <a:pt x="2195" y="273"/>
                    <a:pt x="0" y="2689"/>
                    <a:pt x="0" y="5575"/>
                  </a:cubicBezTo>
                  <a:cubicBezTo>
                    <a:pt x="0" y="5815"/>
                    <a:pt x="15" y="6054"/>
                    <a:pt x="44" y="6293"/>
                  </a:cubicBezTo>
                  <a:cubicBezTo>
                    <a:pt x="57" y="6396"/>
                    <a:pt x="143" y="6468"/>
                    <a:pt x="244" y="6468"/>
                  </a:cubicBezTo>
                  <a:cubicBezTo>
                    <a:pt x="253" y="6468"/>
                    <a:pt x="263" y="6468"/>
                    <a:pt x="272" y="6466"/>
                  </a:cubicBezTo>
                  <a:lnTo>
                    <a:pt x="268" y="6466"/>
                  </a:lnTo>
                  <a:cubicBezTo>
                    <a:pt x="377" y="6452"/>
                    <a:pt x="457" y="6351"/>
                    <a:pt x="442" y="6242"/>
                  </a:cubicBezTo>
                  <a:cubicBezTo>
                    <a:pt x="413" y="6021"/>
                    <a:pt x="399" y="5800"/>
                    <a:pt x="399" y="5575"/>
                  </a:cubicBezTo>
                  <a:cubicBezTo>
                    <a:pt x="388" y="2892"/>
                    <a:pt x="2430" y="643"/>
                    <a:pt x="5107" y="400"/>
                  </a:cubicBezTo>
                  <a:cubicBezTo>
                    <a:pt x="5363" y="375"/>
                    <a:pt x="5337" y="1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65"/>
            <p:cNvSpPr/>
            <p:nvPr/>
          </p:nvSpPr>
          <p:spPr>
            <a:xfrm>
              <a:off x="875822" y="3381478"/>
              <a:ext cx="297516" cy="358472"/>
            </a:xfrm>
            <a:custGeom>
              <a:rect b="b" l="l" r="r" t="t"/>
              <a:pathLst>
                <a:path extrusionOk="0" h="13673" w="11348">
                  <a:moveTo>
                    <a:pt x="5706" y="0"/>
                  </a:moveTo>
                  <a:cubicBezTo>
                    <a:pt x="5454" y="0"/>
                    <a:pt x="5438" y="388"/>
                    <a:pt x="5701" y="403"/>
                  </a:cubicBezTo>
                  <a:cubicBezTo>
                    <a:pt x="8208" y="533"/>
                    <a:pt x="10261" y="2434"/>
                    <a:pt x="10587" y="4922"/>
                  </a:cubicBezTo>
                  <a:cubicBezTo>
                    <a:pt x="10913" y="7411"/>
                    <a:pt x="9414" y="9776"/>
                    <a:pt x="7023" y="10543"/>
                  </a:cubicBezTo>
                  <a:cubicBezTo>
                    <a:pt x="6976" y="10558"/>
                    <a:pt x="6940" y="10590"/>
                    <a:pt x="6915" y="10630"/>
                  </a:cubicBezTo>
                  <a:lnTo>
                    <a:pt x="5433" y="13082"/>
                  </a:lnTo>
                  <a:lnTo>
                    <a:pt x="3952" y="10630"/>
                  </a:lnTo>
                  <a:cubicBezTo>
                    <a:pt x="3927" y="10590"/>
                    <a:pt x="3887" y="10558"/>
                    <a:pt x="3840" y="10543"/>
                  </a:cubicBezTo>
                  <a:cubicBezTo>
                    <a:pt x="2185" y="10015"/>
                    <a:pt x="906" y="8693"/>
                    <a:pt x="432" y="7023"/>
                  </a:cubicBezTo>
                  <a:cubicBezTo>
                    <a:pt x="401" y="6921"/>
                    <a:pt x="322" y="6876"/>
                    <a:pt x="242" y="6876"/>
                  </a:cubicBezTo>
                  <a:cubicBezTo>
                    <a:pt x="122" y="6876"/>
                    <a:pt x="1" y="6977"/>
                    <a:pt x="44" y="7132"/>
                  </a:cubicBezTo>
                  <a:cubicBezTo>
                    <a:pt x="551" y="8903"/>
                    <a:pt x="1899" y="10315"/>
                    <a:pt x="3648" y="10906"/>
                  </a:cubicBezTo>
                  <a:lnTo>
                    <a:pt x="5260" y="13575"/>
                  </a:lnTo>
                  <a:cubicBezTo>
                    <a:pt x="5299" y="13640"/>
                    <a:pt x="5366" y="13673"/>
                    <a:pt x="5433" y="13673"/>
                  </a:cubicBezTo>
                  <a:cubicBezTo>
                    <a:pt x="5499" y="13673"/>
                    <a:pt x="5566" y="13640"/>
                    <a:pt x="5604" y="13575"/>
                  </a:cubicBezTo>
                  <a:lnTo>
                    <a:pt x="7219" y="10906"/>
                  </a:lnTo>
                  <a:cubicBezTo>
                    <a:pt x="9765" y="10047"/>
                    <a:pt x="11348" y="7498"/>
                    <a:pt x="10982" y="4836"/>
                  </a:cubicBezTo>
                  <a:cubicBezTo>
                    <a:pt x="10612" y="2170"/>
                    <a:pt x="8407" y="142"/>
                    <a:pt x="5719" y="4"/>
                  </a:cubicBezTo>
                  <a:lnTo>
                    <a:pt x="5719" y="1"/>
                  </a:lnTo>
                  <a:cubicBezTo>
                    <a:pt x="5715" y="0"/>
                    <a:pt x="5710" y="0"/>
                    <a:pt x="5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65"/>
            <p:cNvSpPr/>
            <p:nvPr/>
          </p:nvSpPr>
          <p:spPr>
            <a:xfrm>
              <a:off x="924351" y="3458007"/>
              <a:ext cx="183863" cy="161159"/>
            </a:xfrm>
            <a:custGeom>
              <a:rect b="b" l="l" r="r" t="t"/>
              <a:pathLst>
                <a:path extrusionOk="0" h="6147" w="7013">
                  <a:moveTo>
                    <a:pt x="1102" y="641"/>
                  </a:moveTo>
                  <a:cubicBezTo>
                    <a:pt x="1025" y="700"/>
                    <a:pt x="841" y="843"/>
                    <a:pt x="841" y="843"/>
                  </a:cubicBezTo>
                  <a:cubicBezTo>
                    <a:pt x="841" y="843"/>
                    <a:pt x="904" y="794"/>
                    <a:pt x="1087" y="653"/>
                  </a:cubicBezTo>
                  <a:cubicBezTo>
                    <a:pt x="1092" y="649"/>
                    <a:pt x="1097" y="645"/>
                    <a:pt x="1102" y="641"/>
                  </a:cubicBezTo>
                  <a:close/>
                  <a:moveTo>
                    <a:pt x="5690" y="3195"/>
                  </a:moveTo>
                  <a:lnTo>
                    <a:pt x="5690" y="3919"/>
                  </a:lnTo>
                  <a:cubicBezTo>
                    <a:pt x="5690" y="4028"/>
                    <a:pt x="5781" y="4119"/>
                    <a:pt x="5889" y="4119"/>
                  </a:cubicBezTo>
                  <a:lnTo>
                    <a:pt x="6614" y="4119"/>
                  </a:lnTo>
                  <a:lnTo>
                    <a:pt x="6614" y="4821"/>
                  </a:lnTo>
                  <a:lnTo>
                    <a:pt x="5889" y="4821"/>
                  </a:lnTo>
                  <a:cubicBezTo>
                    <a:pt x="5781" y="4821"/>
                    <a:pt x="5690" y="4908"/>
                    <a:pt x="5690" y="5020"/>
                  </a:cubicBezTo>
                  <a:lnTo>
                    <a:pt x="5690" y="5745"/>
                  </a:lnTo>
                  <a:lnTo>
                    <a:pt x="4988" y="5745"/>
                  </a:lnTo>
                  <a:lnTo>
                    <a:pt x="4988" y="5020"/>
                  </a:lnTo>
                  <a:cubicBezTo>
                    <a:pt x="4988" y="4908"/>
                    <a:pt x="4897" y="4821"/>
                    <a:pt x="4788" y="4821"/>
                  </a:cubicBezTo>
                  <a:lnTo>
                    <a:pt x="4064" y="4821"/>
                  </a:lnTo>
                  <a:lnTo>
                    <a:pt x="4064" y="4119"/>
                  </a:lnTo>
                  <a:lnTo>
                    <a:pt x="4788" y="4119"/>
                  </a:lnTo>
                  <a:cubicBezTo>
                    <a:pt x="4901" y="4119"/>
                    <a:pt x="4988" y="4028"/>
                    <a:pt x="4988" y="3919"/>
                  </a:cubicBezTo>
                  <a:lnTo>
                    <a:pt x="4988" y="3195"/>
                  </a:lnTo>
                  <a:close/>
                  <a:moveTo>
                    <a:pt x="1828" y="0"/>
                  </a:moveTo>
                  <a:cubicBezTo>
                    <a:pt x="1474" y="0"/>
                    <a:pt x="1127" y="115"/>
                    <a:pt x="841" y="334"/>
                  </a:cubicBezTo>
                  <a:cubicBezTo>
                    <a:pt x="0" y="989"/>
                    <a:pt x="0" y="2134"/>
                    <a:pt x="352" y="2927"/>
                  </a:cubicBezTo>
                  <a:cubicBezTo>
                    <a:pt x="562" y="3369"/>
                    <a:pt x="852" y="3789"/>
                    <a:pt x="1243" y="4209"/>
                  </a:cubicBezTo>
                  <a:cubicBezTo>
                    <a:pt x="1808" y="4799"/>
                    <a:pt x="2420" y="5270"/>
                    <a:pt x="3007" y="5705"/>
                  </a:cubicBezTo>
                  <a:cubicBezTo>
                    <a:pt x="3042" y="5731"/>
                    <a:pt x="3082" y="5743"/>
                    <a:pt x="3123" y="5743"/>
                  </a:cubicBezTo>
                  <a:cubicBezTo>
                    <a:pt x="3162" y="5743"/>
                    <a:pt x="3201" y="5732"/>
                    <a:pt x="3235" y="5708"/>
                  </a:cubicBezTo>
                  <a:cubicBezTo>
                    <a:pt x="3488" y="5542"/>
                    <a:pt x="3713" y="5383"/>
                    <a:pt x="3919" y="5223"/>
                  </a:cubicBezTo>
                  <a:lnTo>
                    <a:pt x="4586" y="5223"/>
                  </a:lnTo>
                  <a:lnTo>
                    <a:pt x="4586" y="5948"/>
                  </a:lnTo>
                  <a:cubicBezTo>
                    <a:pt x="4586" y="6056"/>
                    <a:pt x="4676" y="6147"/>
                    <a:pt x="4785" y="6147"/>
                  </a:cubicBezTo>
                  <a:lnTo>
                    <a:pt x="5889" y="6147"/>
                  </a:lnTo>
                  <a:cubicBezTo>
                    <a:pt x="5998" y="6147"/>
                    <a:pt x="6089" y="6056"/>
                    <a:pt x="6089" y="5948"/>
                  </a:cubicBezTo>
                  <a:lnTo>
                    <a:pt x="6089" y="5223"/>
                  </a:lnTo>
                  <a:lnTo>
                    <a:pt x="6813" y="5223"/>
                  </a:lnTo>
                  <a:cubicBezTo>
                    <a:pt x="6925" y="5223"/>
                    <a:pt x="7012" y="5133"/>
                    <a:pt x="7012" y="5020"/>
                  </a:cubicBezTo>
                  <a:lnTo>
                    <a:pt x="7012" y="3919"/>
                  </a:lnTo>
                  <a:cubicBezTo>
                    <a:pt x="7012" y="3811"/>
                    <a:pt x="6925" y="3720"/>
                    <a:pt x="6813" y="3720"/>
                  </a:cubicBezTo>
                  <a:lnTo>
                    <a:pt x="6089" y="3720"/>
                  </a:lnTo>
                  <a:lnTo>
                    <a:pt x="6089" y="2996"/>
                  </a:lnTo>
                  <a:cubicBezTo>
                    <a:pt x="6089" y="2913"/>
                    <a:pt x="6038" y="2840"/>
                    <a:pt x="5962" y="2807"/>
                  </a:cubicBezTo>
                  <a:cubicBezTo>
                    <a:pt x="6005" y="2695"/>
                    <a:pt x="6042" y="2579"/>
                    <a:pt x="6067" y="2463"/>
                  </a:cubicBezTo>
                  <a:cubicBezTo>
                    <a:pt x="6101" y="2312"/>
                    <a:pt x="5983" y="2219"/>
                    <a:pt x="5866" y="2219"/>
                  </a:cubicBezTo>
                  <a:cubicBezTo>
                    <a:pt x="5783" y="2219"/>
                    <a:pt x="5700" y="2267"/>
                    <a:pt x="5676" y="2376"/>
                  </a:cubicBezTo>
                  <a:cubicBezTo>
                    <a:pt x="5643" y="2521"/>
                    <a:pt x="5596" y="2663"/>
                    <a:pt x="5531" y="2797"/>
                  </a:cubicBezTo>
                  <a:lnTo>
                    <a:pt x="4788" y="2797"/>
                  </a:lnTo>
                  <a:cubicBezTo>
                    <a:pt x="4676" y="2797"/>
                    <a:pt x="4586" y="2884"/>
                    <a:pt x="4586" y="2996"/>
                  </a:cubicBezTo>
                  <a:lnTo>
                    <a:pt x="4586" y="3720"/>
                  </a:lnTo>
                  <a:lnTo>
                    <a:pt x="3861" y="3720"/>
                  </a:lnTo>
                  <a:cubicBezTo>
                    <a:pt x="3753" y="3720"/>
                    <a:pt x="3662" y="3811"/>
                    <a:pt x="3662" y="3919"/>
                  </a:cubicBezTo>
                  <a:lnTo>
                    <a:pt x="3662" y="4915"/>
                  </a:lnTo>
                  <a:cubicBezTo>
                    <a:pt x="3499" y="5042"/>
                    <a:pt x="3322" y="5169"/>
                    <a:pt x="3130" y="5299"/>
                  </a:cubicBezTo>
                  <a:cubicBezTo>
                    <a:pt x="2597" y="4901"/>
                    <a:pt x="2040" y="4466"/>
                    <a:pt x="1536" y="3941"/>
                  </a:cubicBezTo>
                  <a:cubicBezTo>
                    <a:pt x="1203" y="3593"/>
                    <a:pt x="928" y="3195"/>
                    <a:pt x="718" y="2764"/>
                  </a:cubicBezTo>
                  <a:cubicBezTo>
                    <a:pt x="424" y="2112"/>
                    <a:pt x="417" y="1174"/>
                    <a:pt x="1083" y="656"/>
                  </a:cubicBezTo>
                  <a:cubicBezTo>
                    <a:pt x="1095" y="647"/>
                    <a:pt x="1105" y="639"/>
                    <a:pt x="1113" y="634"/>
                  </a:cubicBezTo>
                  <a:lnTo>
                    <a:pt x="1113" y="634"/>
                  </a:lnTo>
                  <a:cubicBezTo>
                    <a:pt x="1323" y="481"/>
                    <a:pt x="1576" y="402"/>
                    <a:pt x="1833" y="402"/>
                  </a:cubicBezTo>
                  <a:cubicBezTo>
                    <a:pt x="1912" y="402"/>
                    <a:pt x="1990" y="410"/>
                    <a:pt x="2068" y="424"/>
                  </a:cubicBezTo>
                  <a:cubicBezTo>
                    <a:pt x="2431" y="486"/>
                    <a:pt x="2753" y="692"/>
                    <a:pt x="2956" y="1000"/>
                  </a:cubicBezTo>
                  <a:cubicBezTo>
                    <a:pt x="2999" y="1077"/>
                    <a:pt x="3063" y="1111"/>
                    <a:pt x="3128" y="1111"/>
                  </a:cubicBezTo>
                  <a:cubicBezTo>
                    <a:pt x="3199" y="1111"/>
                    <a:pt x="3271" y="1071"/>
                    <a:pt x="3322" y="1004"/>
                  </a:cubicBezTo>
                  <a:cubicBezTo>
                    <a:pt x="3635" y="617"/>
                    <a:pt x="3967" y="424"/>
                    <a:pt x="4311" y="424"/>
                  </a:cubicBezTo>
                  <a:cubicBezTo>
                    <a:pt x="4341" y="424"/>
                    <a:pt x="4371" y="425"/>
                    <a:pt x="4401" y="428"/>
                  </a:cubicBezTo>
                  <a:lnTo>
                    <a:pt x="4423" y="428"/>
                  </a:lnTo>
                  <a:cubicBezTo>
                    <a:pt x="4694" y="428"/>
                    <a:pt x="4904" y="479"/>
                    <a:pt x="5082" y="591"/>
                  </a:cubicBezTo>
                  <a:cubicBezTo>
                    <a:pt x="5281" y="718"/>
                    <a:pt x="5444" y="895"/>
                    <a:pt x="5549" y="1109"/>
                  </a:cubicBezTo>
                  <a:cubicBezTo>
                    <a:pt x="5621" y="1257"/>
                    <a:pt x="5676" y="1413"/>
                    <a:pt x="5701" y="1576"/>
                  </a:cubicBezTo>
                  <a:cubicBezTo>
                    <a:pt x="5719" y="1670"/>
                    <a:pt x="5802" y="1743"/>
                    <a:pt x="5900" y="1743"/>
                  </a:cubicBezTo>
                  <a:cubicBezTo>
                    <a:pt x="5911" y="1743"/>
                    <a:pt x="5922" y="1739"/>
                    <a:pt x="5936" y="1739"/>
                  </a:cubicBezTo>
                  <a:cubicBezTo>
                    <a:pt x="6045" y="1721"/>
                    <a:pt x="6118" y="1616"/>
                    <a:pt x="6096" y="1507"/>
                  </a:cubicBezTo>
                  <a:cubicBezTo>
                    <a:pt x="6063" y="1304"/>
                    <a:pt x="5998" y="1109"/>
                    <a:pt x="5908" y="928"/>
                  </a:cubicBezTo>
                  <a:cubicBezTo>
                    <a:pt x="5766" y="649"/>
                    <a:pt x="5556" y="414"/>
                    <a:pt x="5292" y="247"/>
                  </a:cubicBezTo>
                  <a:cubicBezTo>
                    <a:pt x="5049" y="95"/>
                    <a:pt x="4770" y="26"/>
                    <a:pt x="4423" y="22"/>
                  </a:cubicBezTo>
                  <a:cubicBezTo>
                    <a:pt x="4386" y="19"/>
                    <a:pt x="4349" y="18"/>
                    <a:pt x="4313" y="18"/>
                  </a:cubicBezTo>
                  <a:cubicBezTo>
                    <a:pt x="3898" y="18"/>
                    <a:pt x="3507" y="208"/>
                    <a:pt x="3148" y="591"/>
                  </a:cubicBezTo>
                  <a:cubicBezTo>
                    <a:pt x="2887" y="294"/>
                    <a:pt x="2528" y="95"/>
                    <a:pt x="2137" y="30"/>
                  </a:cubicBezTo>
                  <a:cubicBezTo>
                    <a:pt x="2035" y="10"/>
                    <a:pt x="1931" y="0"/>
                    <a:pt x="1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7" name="Google Shape;2697;p65"/>
          <p:cNvGrpSpPr/>
          <p:nvPr/>
        </p:nvGrpSpPr>
        <p:grpSpPr>
          <a:xfrm>
            <a:off x="5704458" y="2620281"/>
            <a:ext cx="325885" cy="526554"/>
            <a:chOff x="2695605" y="2900833"/>
            <a:chExt cx="221826" cy="358419"/>
          </a:xfrm>
        </p:grpSpPr>
        <p:sp>
          <p:nvSpPr>
            <p:cNvPr id="2698" name="Google Shape;2698;p65"/>
            <p:cNvSpPr/>
            <p:nvPr/>
          </p:nvSpPr>
          <p:spPr>
            <a:xfrm>
              <a:off x="2701950" y="3037740"/>
              <a:ext cx="30701" cy="43914"/>
            </a:xfrm>
            <a:custGeom>
              <a:rect b="b" l="l" r="r" t="t"/>
              <a:pathLst>
                <a:path extrusionOk="0" h="1675" w="1171">
                  <a:moveTo>
                    <a:pt x="758" y="1"/>
                  </a:moveTo>
                  <a:lnTo>
                    <a:pt x="1" y="1674"/>
                  </a:lnTo>
                  <a:lnTo>
                    <a:pt x="1170" y="1674"/>
                  </a:lnTo>
                  <a:lnTo>
                    <a:pt x="11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65"/>
            <p:cNvSpPr/>
            <p:nvPr/>
          </p:nvSpPr>
          <p:spPr>
            <a:xfrm>
              <a:off x="2724837" y="3074025"/>
              <a:ext cx="162575" cy="179957"/>
            </a:xfrm>
            <a:custGeom>
              <a:rect b="b" l="l" r="r" t="t"/>
              <a:pathLst>
                <a:path extrusionOk="0" h="6864" w="6201">
                  <a:moveTo>
                    <a:pt x="1786" y="0"/>
                  </a:moveTo>
                  <a:lnTo>
                    <a:pt x="1786" y="4245"/>
                  </a:lnTo>
                  <a:lnTo>
                    <a:pt x="1" y="6864"/>
                  </a:lnTo>
                  <a:lnTo>
                    <a:pt x="6201" y="5027"/>
                  </a:lnTo>
                  <a:lnTo>
                    <a:pt x="5245" y="3952"/>
                  </a:lnTo>
                  <a:lnTo>
                    <a:pt x="5238" y="3941"/>
                  </a:lnTo>
                  <a:lnTo>
                    <a:pt x="52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65"/>
            <p:cNvSpPr/>
            <p:nvPr/>
          </p:nvSpPr>
          <p:spPr>
            <a:xfrm>
              <a:off x="2771662" y="3073920"/>
              <a:ext cx="90503" cy="80750"/>
            </a:xfrm>
            <a:custGeom>
              <a:rect b="b" l="l" r="r" t="t"/>
              <a:pathLst>
                <a:path extrusionOk="0" h="3080" w="3452">
                  <a:moveTo>
                    <a:pt x="0" y="1"/>
                  </a:moveTo>
                  <a:lnTo>
                    <a:pt x="0" y="3079"/>
                  </a:lnTo>
                  <a:lnTo>
                    <a:pt x="101" y="3079"/>
                  </a:lnTo>
                  <a:lnTo>
                    <a:pt x="3260" y="1337"/>
                  </a:lnTo>
                  <a:cubicBezTo>
                    <a:pt x="3325" y="1301"/>
                    <a:pt x="3390" y="1265"/>
                    <a:pt x="3452" y="1225"/>
                  </a:cubicBezTo>
                  <a:lnTo>
                    <a:pt x="345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65"/>
            <p:cNvSpPr/>
            <p:nvPr/>
          </p:nvSpPr>
          <p:spPr>
            <a:xfrm>
              <a:off x="2724837" y="3177427"/>
              <a:ext cx="162575" cy="76555"/>
            </a:xfrm>
            <a:custGeom>
              <a:rect b="b" l="l" r="r" t="t"/>
              <a:pathLst>
                <a:path extrusionOk="0" h="2920" w="6201">
                  <a:moveTo>
                    <a:pt x="5234" y="0"/>
                  </a:moveTo>
                  <a:lnTo>
                    <a:pt x="1" y="2920"/>
                  </a:lnTo>
                  <a:lnTo>
                    <a:pt x="6201" y="1083"/>
                  </a:lnTo>
                  <a:lnTo>
                    <a:pt x="5245" y="8"/>
                  </a:lnTo>
                  <a:cubicBezTo>
                    <a:pt x="5230" y="8"/>
                    <a:pt x="5223" y="8"/>
                    <a:pt x="5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65"/>
            <p:cNvSpPr/>
            <p:nvPr/>
          </p:nvSpPr>
          <p:spPr>
            <a:xfrm>
              <a:off x="2721718" y="2906050"/>
              <a:ext cx="190391" cy="238160"/>
            </a:xfrm>
            <a:custGeom>
              <a:rect b="b" l="l" r="r" t="t"/>
              <a:pathLst>
                <a:path extrusionOk="0" h="9084" w="7262">
                  <a:moveTo>
                    <a:pt x="3633" y="1"/>
                  </a:moveTo>
                  <a:cubicBezTo>
                    <a:pt x="1626" y="1"/>
                    <a:pt x="0" y="1572"/>
                    <a:pt x="0" y="3510"/>
                  </a:cubicBezTo>
                  <a:cubicBezTo>
                    <a:pt x="0" y="3575"/>
                    <a:pt x="7" y="6991"/>
                    <a:pt x="7" y="8443"/>
                  </a:cubicBezTo>
                  <a:cubicBezTo>
                    <a:pt x="7" y="8798"/>
                    <a:pt x="297" y="9084"/>
                    <a:pt x="652" y="9084"/>
                  </a:cubicBezTo>
                  <a:lnTo>
                    <a:pt x="1905" y="9084"/>
                  </a:lnTo>
                  <a:lnTo>
                    <a:pt x="4973" y="7393"/>
                  </a:lnTo>
                  <a:cubicBezTo>
                    <a:pt x="6385" y="6614"/>
                    <a:pt x="7262" y="5125"/>
                    <a:pt x="7262" y="3510"/>
                  </a:cubicBezTo>
                  <a:cubicBezTo>
                    <a:pt x="7262" y="1572"/>
                    <a:pt x="5635" y="1"/>
                    <a:pt x="3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65"/>
            <p:cNvSpPr/>
            <p:nvPr/>
          </p:nvSpPr>
          <p:spPr>
            <a:xfrm>
              <a:off x="2766051" y="2929986"/>
              <a:ext cx="119290" cy="119290"/>
            </a:xfrm>
            <a:custGeom>
              <a:rect b="b" l="l" r="r" t="t"/>
              <a:pathLst>
                <a:path extrusionOk="0" h="4550" w="4550">
                  <a:moveTo>
                    <a:pt x="2275" y="0"/>
                  </a:moveTo>
                  <a:cubicBezTo>
                    <a:pt x="1018" y="0"/>
                    <a:pt x="0" y="1018"/>
                    <a:pt x="0" y="2275"/>
                  </a:cubicBezTo>
                  <a:cubicBezTo>
                    <a:pt x="0" y="3531"/>
                    <a:pt x="1018" y="4549"/>
                    <a:pt x="2275" y="4549"/>
                  </a:cubicBezTo>
                  <a:cubicBezTo>
                    <a:pt x="3532" y="4549"/>
                    <a:pt x="4549" y="3531"/>
                    <a:pt x="4549" y="2275"/>
                  </a:cubicBezTo>
                  <a:cubicBezTo>
                    <a:pt x="4549" y="1018"/>
                    <a:pt x="3532" y="0"/>
                    <a:pt x="2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65"/>
            <p:cNvSpPr/>
            <p:nvPr/>
          </p:nvSpPr>
          <p:spPr>
            <a:xfrm>
              <a:off x="2813059" y="2953713"/>
              <a:ext cx="46457" cy="46379"/>
            </a:xfrm>
            <a:custGeom>
              <a:rect b="b" l="l" r="r" t="t"/>
              <a:pathLst>
                <a:path extrusionOk="0" h="1769" w="1772">
                  <a:moveTo>
                    <a:pt x="884" y="1"/>
                  </a:moveTo>
                  <a:cubicBezTo>
                    <a:pt x="398" y="1"/>
                    <a:pt x="0" y="396"/>
                    <a:pt x="0" y="884"/>
                  </a:cubicBezTo>
                  <a:cubicBezTo>
                    <a:pt x="0" y="1370"/>
                    <a:pt x="398" y="1768"/>
                    <a:pt x="884" y="1768"/>
                  </a:cubicBezTo>
                  <a:cubicBezTo>
                    <a:pt x="1373" y="1768"/>
                    <a:pt x="1771" y="1370"/>
                    <a:pt x="1771" y="884"/>
                  </a:cubicBezTo>
                  <a:cubicBezTo>
                    <a:pt x="1771" y="396"/>
                    <a:pt x="1373" y="1"/>
                    <a:pt x="8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65"/>
            <p:cNvSpPr/>
            <p:nvPr/>
          </p:nvSpPr>
          <p:spPr>
            <a:xfrm>
              <a:off x="2695605" y="2900833"/>
              <a:ext cx="221826" cy="358419"/>
            </a:xfrm>
            <a:custGeom>
              <a:rect b="b" l="l" r="r" t="t"/>
              <a:pathLst>
                <a:path extrusionOk="0" h="13671" w="8461">
                  <a:moveTo>
                    <a:pt x="800" y="6146"/>
                  </a:moveTo>
                  <a:lnTo>
                    <a:pt x="800" y="6697"/>
                  </a:lnTo>
                  <a:lnTo>
                    <a:pt x="554" y="6697"/>
                  </a:lnTo>
                  <a:lnTo>
                    <a:pt x="800" y="6146"/>
                  </a:lnTo>
                  <a:close/>
                  <a:moveTo>
                    <a:pt x="4629" y="0"/>
                  </a:moveTo>
                  <a:cubicBezTo>
                    <a:pt x="2517" y="0"/>
                    <a:pt x="797" y="1663"/>
                    <a:pt x="797" y="3709"/>
                  </a:cubicBezTo>
                  <a:cubicBezTo>
                    <a:pt x="797" y="3734"/>
                    <a:pt x="797" y="4328"/>
                    <a:pt x="800" y="5180"/>
                  </a:cubicBezTo>
                  <a:lnTo>
                    <a:pt x="62" y="6813"/>
                  </a:lnTo>
                  <a:cubicBezTo>
                    <a:pt x="0" y="6947"/>
                    <a:pt x="98" y="7095"/>
                    <a:pt x="243" y="7095"/>
                  </a:cubicBezTo>
                  <a:lnTo>
                    <a:pt x="800" y="7095"/>
                  </a:lnTo>
                  <a:cubicBezTo>
                    <a:pt x="800" y="7610"/>
                    <a:pt x="800" y="8138"/>
                    <a:pt x="804" y="8642"/>
                  </a:cubicBezTo>
                  <a:cubicBezTo>
                    <a:pt x="804" y="9105"/>
                    <a:pt x="1181" y="9482"/>
                    <a:pt x="1648" y="9482"/>
                  </a:cubicBezTo>
                  <a:lnTo>
                    <a:pt x="2698" y="9482"/>
                  </a:lnTo>
                  <a:lnTo>
                    <a:pt x="2698" y="10790"/>
                  </a:lnTo>
                  <a:lnTo>
                    <a:pt x="949" y="13357"/>
                  </a:lnTo>
                  <a:cubicBezTo>
                    <a:pt x="856" y="13495"/>
                    <a:pt x="962" y="13671"/>
                    <a:pt x="1114" y="13671"/>
                  </a:cubicBezTo>
                  <a:cubicBezTo>
                    <a:pt x="1133" y="13671"/>
                    <a:pt x="1153" y="13668"/>
                    <a:pt x="1173" y="13662"/>
                  </a:cubicBezTo>
                  <a:lnTo>
                    <a:pt x="2995" y="13122"/>
                  </a:lnTo>
                  <a:cubicBezTo>
                    <a:pt x="3229" y="13053"/>
                    <a:pt x="3157" y="12728"/>
                    <a:pt x="2948" y="12728"/>
                  </a:cubicBezTo>
                  <a:cubicBezTo>
                    <a:pt x="2928" y="12728"/>
                    <a:pt x="2906" y="12731"/>
                    <a:pt x="2883" y="12738"/>
                  </a:cubicBezTo>
                  <a:lnTo>
                    <a:pt x="1597" y="13118"/>
                  </a:lnTo>
                  <a:lnTo>
                    <a:pt x="1597" y="13118"/>
                  </a:lnTo>
                  <a:lnTo>
                    <a:pt x="3068" y="10963"/>
                  </a:lnTo>
                  <a:cubicBezTo>
                    <a:pt x="3089" y="10931"/>
                    <a:pt x="3100" y="10891"/>
                    <a:pt x="3100" y="10851"/>
                  </a:cubicBezTo>
                  <a:lnTo>
                    <a:pt x="3100" y="9402"/>
                  </a:lnTo>
                  <a:lnTo>
                    <a:pt x="4317" y="8732"/>
                  </a:lnTo>
                  <a:cubicBezTo>
                    <a:pt x="4514" y="8622"/>
                    <a:pt x="4405" y="8354"/>
                    <a:pt x="4225" y="8354"/>
                  </a:cubicBezTo>
                  <a:cubicBezTo>
                    <a:pt x="4194" y="8354"/>
                    <a:pt x="4160" y="8362"/>
                    <a:pt x="4125" y="8381"/>
                  </a:cubicBezTo>
                  <a:lnTo>
                    <a:pt x="2850" y="9084"/>
                  </a:lnTo>
                  <a:lnTo>
                    <a:pt x="1648" y="9084"/>
                  </a:lnTo>
                  <a:cubicBezTo>
                    <a:pt x="1405" y="9084"/>
                    <a:pt x="1206" y="8888"/>
                    <a:pt x="1206" y="8642"/>
                  </a:cubicBezTo>
                  <a:lnTo>
                    <a:pt x="1206" y="8091"/>
                  </a:lnTo>
                  <a:lnTo>
                    <a:pt x="2238" y="8091"/>
                  </a:lnTo>
                  <a:cubicBezTo>
                    <a:pt x="2506" y="8088"/>
                    <a:pt x="2506" y="7689"/>
                    <a:pt x="2238" y="7689"/>
                  </a:cubicBezTo>
                  <a:lnTo>
                    <a:pt x="1206" y="7689"/>
                  </a:lnTo>
                  <a:cubicBezTo>
                    <a:pt x="1202" y="5730"/>
                    <a:pt x="1199" y="3760"/>
                    <a:pt x="1199" y="3709"/>
                  </a:cubicBezTo>
                  <a:cubicBezTo>
                    <a:pt x="1199" y="1887"/>
                    <a:pt x="2738" y="406"/>
                    <a:pt x="4629" y="406"/>
                  </a:cubicBezTo>
                  <a:cubicBezTo>
                    <a:pt x="6523" y="406"/>
                    <a:pt x="8062" y="1887"/>
                    <a:pt x="8062" y="3709"/>
                  </a:cubicBezTo>
                  <a:cubicBezTo>
                    <a:pt x="8058" y="5252"/>
                    <a:pt x="7222" y="6672"/>
                    <a:pt x="5871" y="7418"/>
                  </a:cubicBezTo>
                  <a:lnTo>
                    <a:pt x="4915" y="7946"/>
                  </a:lnTo>
                  <a:cubicBezTo>
                    <a:pt x="4715" y="8054"/>
                    <a:pt x="4826" y="8326"/>
                    <a:pt x="5005" y="8326"/>
                  </a:cubicBezTo>
                  <a:cubicBezTo>
                    <a:pt x="5037" y="8326"/>
                    <a:pt x="5072" y="8317"/>
                    <a:pt x="5107" y="8298"/>
                  </a:cubicBezTo>
                  <a:lnTo>
                    <a:pt x="6066" y="7769"/>
                  </a:lnTo>
                  <a:cubicBezTo>
                    <a:pt x="6095" y="7751"/>
                    <a:pt x="6124" y="7733"/>
                    <a:pt x="6157" y="7718"/>
                  </a:cubicBezTo>
                  <a:lnTo>
                    <a:pt x="6157" y="10550"/>
                  </a:lnTo>
                  <a:cubicBezTo>
                    <a:pt x="6157" y="10598"/>
                    <a:pt x="6175" y="10645"/>
                    <a:pt x="6204" y="10681"/>
                  </a:cubicBezTo>
                  <a:lnTo>
                    <a:pt x="6961" y="11532"/>
                  </a:lnTo>
                  <a:lnTo>
                    <a:pt x="3676" y="12506"/>
                  </a:lnTo>
                  <a:cubicBezTo>
                    <a:pt x="3442" y="12575"/>
                    <a:pt x="3514" y="12900"/>
                    <a:pt x="3723" y="12900"/>
                  </a:cubicBezTo>
                  <a:cubicBezTo>
                    <a:pt x="3744" y="12900"/>
                    <a:pt x="3765" y="12897"/>
                    <a:pt x="3788" y="12890"/>
                  </a:cubicBezTo>
                  <a:lnTo>
                    <a:pt x="7374" y="11829"/>
                  </a:lnTo>
                  <a:cubicBezTo>
                    <a:pt x="7515" y="11786"/>
                    <a:pt x="7566" y="11612"/>
                    <a:pt x="7468" y="11503"/>
                  </a:cubicBezTo>
                  <a:lnTo>
                    <a:pt x="6552" y="10471"/>
                  </a:lnTo>
                  <a:lnTo>
                    <a:pt x="6552" y="7454"/>
                  </a:lnTo>
                  <a:cubicBezTo>
                    <a:pt x="7751" y="6581"/>
                    <a:pt x="8460" y="5190"/>
                    <a:pt x="8460" y="3709"/>
                  </a:cubicBezTo>
                  <a:cubicBezTo>
                    <a:pt x="8460" y="1663"/>
                    <a:pt x="6740" y="0"/>
                    <a:pt x="4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65"/>
            <p:cNvSpPr/>
            <p:nvPr/>
          </p:nvSpPr>
          <p:spPr>
            <a:xfrm>
              <a:off x="2760703" y="2924743"/>
              <a:ext cx="133080" cy="129829"/>
            </a:xfrm>
            <a:custGeom>
              <a:rect b="b" l="l" r="r" t="t"/>
              <a:pathLst>
                <a:path extrusionOk="0" h="4952" w="5076">
                  <a:moveTo>
                    <a:pt x="2478" y="1"/>
                  </a:moveTo>
                  <a:cubicBezTo>
                    <a:pt x="2464" y="1"/>
                    <a:pt x="2450" y="1"/>
                    <a:pt x="2435" y="1"/>
                  </a:cubicBezTo>
                  <a:cubicBezTo>
                    <a:pt x="1153" y="23"/>
                    <a:pt x="99" y="1022"/>
                    <a:pt x="12" y="2305"/>
                  </a:cubicBezTo>
                  <a:cubicBezTo>
                    <a:pt x="1" y="2443"/>
                    <a:pt x="107" y="2517"/>
                    <a:pt x="212" y="2517"/>
                  </a:cubicBezTo>
                  <a:cubicBezTo>
                    <a:pt x="307" y="2517"/>
                    <a:pt x="402" y="2457"/>
                    <a:pt x="411" y="2330"/>
                  </a:cubicBezTo>
                  <a:cubicBezTo>
                    <a:pt x="487" y="1258"/>
                    <a:pt x="1367" y="421"/>
                    <a:pt x="2443" y="403"/>
                  </a:cubicBezTo>
                  <a:cubicBezTo>
                    <a:pt x="2454" y="403"/>
                    <a:pt x="2466" y="403"/>
                    <a:pt x="2478" y="403"/>
                  </a:cubicBezTo>
                  <a:cubicBezTo>
                    <a:pt x="3535" y="403"/>
                    <a:pt x="4429" y="1201"/>
                    <a:pt x="4540" y="2257"/>
                  </a:cubicBezTo>
                  <a:cubicBezTo>
                    <a:pt x="4652" y="3326"/>
                    <a:pt x="3931" y="4304"/>
                    <a:pt x="2877" y="4510"/>
                  </a:cubicBezTo>
                  <a:cubicBezTo>
                    <a:pt x="2743" y="4536"/>
                    <a:pt x="2609" y="4549"/>
                    <a:pt x="2476" y="4549"/>
                  </a:cubicBezTo>
                  <a:cubicBezTo>
                    <a:pt x="1568" y="4549"/>
                    <a:pt x="746" y="3952"/>
                    <a:pt x="487" y="3051"/>
                  </a:cubicBezTo>
                  <a:cubicBezTo>
                    <a:pt x="457" y="2949"/>
                    <a:pt x="378" y="2905"/>
                    <a:pt x="300" y="2905"/>
                  </a:cubicBezTo>
                  <a:cubicBezTo>
                    <a:pt x="179" y="2905"/>
                    <a:pt x="57" y="3007"/>
                    <a:pt x="103" y="3163"/>
                  </a:cubicBezTo>
                  <a:cubicBezTo>
                    <a:pt x="413" y="4238"/>
                    <a:pt x="1396" y="4951"/>
                    <a:pt x="2477" y="4951"/>
                  </a:cubicBezTo>
                  <a:cubicBezTo>
                    <a:pt x="2634" y="4951"/>
                    <a:pt x="2794" y="4936"/>
                    <a:pt x="2953" y="4905"/>
                  </a:cubicBezTo>
                  <a:cubicBezTo>
                    <a:pt x="4214" y="4662"/>
                    <a:pt x="5076" y="3492"/>
                    <a:pt x="4942" y="2218"/>
                  </a:cubicBezTo>
                  <a:cubicBezTo>
                    <a:pt x="4809" y="953"/>
                    <a:pt x="3745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65"/>
            <p:cNvSpPr/>
            <p:nvPr/>
          </p:nvSpPr>
          <p:spPr>
            <a:xfrm>
              <a:off x="2787602" y="2948260"/>
              <a:ext cx="85967" cy="76765"/>
            </a:xfrm>
            <a:custGeom>
              <a:rect b="b" l="l" r="r" t="t"/>
              <a:pathLst>
                <a:path extrusionOk="0" h="2928" w="3279">
                  <a:moveTo>
                    <a:pt x="1858" y="406"/>
                  </a:moveTo>
                  <a:cubicBezTo>
                    <a:pt x="2033" y="406"/>
                    <a:pt x="2208" y="473"/>
                    <a:pt x="2340" y="607"/>
                  </a:cubicBezTo>
                  <a:cubicBezTo>
                    <a:pt x="2608" y="875"/>
                    <a:pt x="2608" y="1306"/>
                    <a:pt x="2344" y="1574"/>
                  </a:cubicBezTo>
                  <a:cubicBezTo>
                    <a:pt x="2210" y="1708"/>
                    <a:pt x="2034" y="1775"/>
                    <a:pt x="1858" y="1775"/>
                  </a:cubicBezTo>
                  <a:cubicBezTo>
                    <a:pt x="1683" y="1775"/>
                    <a:pt x="1507" y="1708"/>
                    <a:pt x="1373" y="1574"/>
                  </a:cubicBezTo>
                  <a:cubicBezTo>
                    <a:pt x="1109" y="1306"/>
                    <a:pt x="1109" y="875"/>
                    <a:pt x="1373" y="607"/>
                  </a:cubicBezTo>
                  <a:cubicBezTo>
                    <a:pt x="1507" y="473"/>
                    <a:pt x="1683" y="406"/>
                    <a:pt x="1858" y="406"/>
                  </a:cubicBezTo>
                  <a:close/>
                  <a:moveTo>
                    <a:pt x="1851" y="1"/>
                  </a:moveTo>
                  <a:cubicBezTo>
                    <a:pt x="994" y="1"/>
                    <a:pt x="460" y="974"/>
                    <a:pt x="964" y="1705"/>
                  </a:cubicBezTo>
                  <a:lnTo>
                    <a:pt x="80" y="2588"/>
                  </a:lnTo>
                  <a:cubicBezTo>
                    <a:pt x="0" y="2664"/>
                    <a:pt x="0" y="2791"/>
                    <a:pt x="80" y="2871"/>
                  </a:cubicBezTo>
                  <a:cubicBezTo>
                    <a:pt x="118" y="2909"/>
                    <a:pt x="169" y="2928"/>
                    <a:pt x="220" y="2928"/>
                  </a:cubicBezTo>
                  <a:cubicBezTo>
                    <a:pt x="271" y="2928"/>
                    <a:pt x="323" y="2909"/>
                    <a:pt x="363" y="2871"/>
                  </a:cubicBezTo>
                  <a:lnTo>
                    <a:pt x="1246" y="1987"/>
                  </a:lnTo>
                  <a:cubicBezTo>
                    <a:pt x="1432" y="2113"/>
                    <a:pt x="1644" y="2175"/>
                    <a:pt x="1856" y="2175"/>
                  </a:cubicBezTo>
                  <a:cubicBezTo>
                    <a:pt x="2135" y="2175"/>
                    <a:pt x="2412" y="2067"/>
                    <a:pt x="2623" y="1857"/>
                  </a:cubicBezTo>
                  <a:cubicBezTo>
                    <a:pt x="3278" y="1208"/>
                    <a:pt x="2876" y="93"/>
                    <a:pt x="1960" y="6"/>
                  </a:cubicBezTo>
                  <a:cubicBezTo>
                    <a:pt x="1923" y="2"/>
                    <a:pt x="1887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8" name="Google Shape;2708;p65"/>
          <p:cNvGrpSpPr/>
          <p:nvPr/>
        </p:nvGrpSpPr>
        <p:grpSpPr>
          <a:xfrm>
            <a:off x="5637074" y="1536819"/>
            <a:ext cx="460651" cy="454793"/>
            <a:chOff x="7083725" y="2897669"/>
            <a:chExt cx="387721" cy="382790"/>
          </a:xfrm>
        </p:grpSpPr>
        <p:sp>
          <p:nvSpPr>
            <p:cNvPr id="2709" name="Google Shape;2709;p65"/>
            <p:cNvSpPr/>
            <p:nvPr/>
          </p:nvSpPr>
          <p:spPr>
            <a:xfrm>
              <a:off x="7163850" y="3005202"/>
              <a:ext cx="127230" cy="208246"/>
            </a:xfrm>
            <a:custGeom>
              <a:rect b="b" l="l" r="r" t="t"/>
              <a:pathLst>
                <a:path extrusionOk="0" h="7940" w="4851">
                  <a:moveTo>
                    <a:pt x="915" y="0"/>
                  </a:moveTo>
                  <a:lnTo>
                    <a:pt x="915" y="313"/>
                  </a:lnTo>
                  <a:cubicBezTo>
                    <a:pt x="915" y="400"/>
                    <a:pt x="862" y="482"/>
                    <a:pt x="785" y="520"/>
                  </a:cubicBezTo>
                  <a:lnTo>
                    <a:pt x="251" y="785"/>
                  </a:lnTo>
                  <a:cubicBezTo>
                    <a:pt x="97" y="862"/>
                    <a:pt x="1" y="1020"/>
                    <a:pt x="1" y="1194"/>
                  </a:cubicBezTo>
                  <a:lnTo>
                    <a:pt x="1" y="3383"/>
                  </a:lnTo>
                  <a:cubicBezTo>
                    <a:pt x="1" y="3561"/>
                    <a:pt x="39" y="3734"/>
                    <a:pt x="121" y="3893"/>
                  </a:cubicBezTo>
                  <a:lnTo>
                    <a:pt x="337" y="4326"/>
                  </a:lnTo>
                  <a:cubicBezTo>
                    <a:pt x="414" y="4485"/>
                    <a:pt x="458" y="4658"/>
                    <a:pt x="458" y="4836"/>
                  </a:cubicBezTo>
                  <a:lnTo>
                    <a:pt x="458" y="7940"/>
                  </a:lnTo>
                  <a:lnTo>
                    <a:pt x="2512" y="6463"/>
                  </a:lnTo>
                  <a:lnTo>
                    <a:pt x="2512" y="2156"/>
                  </a:lnTo>
                  <a:lnTo>
                    <a:pt x="2695" y="2392"/>
                  </a:lnTo>
                  <a:cubicBezTo>
                    <a:pt x="2811" y="2531"/>
                    <a:pt x="2974" y="2623"/>
                    <a:pt x="3157" y="2642"/>
                  </a:cubicBezTo>
                  <a:cubicBezTo>
                    <a:pt x="3179" y="2644"/>
                    <a:pt x="3200" y="2646"/>
                    <a:pt x="3223" y="2646"/>
                  </a:cubicBezTo>
                  <a:cubicBezTo>
                    <a:pt x="3245" y="2646"/>
                    <a:pt x="3268" y="2644"/>
                    <a:pt x="3292" y="2642"/>
                  </a:cubicBezTo>
                  <a:cubicBezTo>
                    <a:pt x="3427" y="2632"/>
                    <a:pt x="3556" y="2579"/>
                    <a:pt x="3662" y="2493"/>
                  </a:cubicBezTo>
                  <a:lnTo>
                    <a:pt x="4625" y="1723"/>
                  </a:lnTo>
                  <a:cubicBezTo>
                    <a:pt x="4841" y="1545"/>
                    <a:pt x="4851" y="1218"/>
                    <a:pt x="4639" y="1030"/>
                  </a:cubicBezTo>
                  <a:cubicBezTo>
                    <a:pt x="4552" y="956"/>
                    <a:pt x="4444" y="918"/>
                    <a:pt x="4336" y="918"/>
                  </a:cubicBezTo>
                  <a:cubicBezTo>
                    <a:pt x="4228" y="918"/>
                    <a:pt x="4119" y="956"/>
                    <a:pt x="4033" y="1030"/>
                  </a:cubicBezTo>
                  <a:lnTo>
                    <a:pt x="3268" y="1641"/>
                  </a:lnTo>
                  <a:lnTo>
                    <a:pt x="2637" y="862"/>
                  </a:lnTo>
                  <a:cubicBezTo>
                    <a:pt x="2551" y="751"/>
                    <a:pt x="2421" y="688"/>
                    <a:pt x="2281" y="688"/>
                  </a:cubicBezTo>
                  <a:cubicBezTo>
                    <a:pt x="2031" y="688"/>
                    <a:pt x="1824" y="482"/>
                    <a:pt x="1824" y="231"/>
                  </a:cubicBezTo>
                  <a:lnTo>
                    <a:pt x="18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65"/>
            <p:cNvSpPr/>
            <p:nvPr/>
          </p:nvSpPr>
          <p:spPr>
            <a:xfrm>
              <a:off x="7277546" y="2915347"/>
              <a:ext cx="89882" cy="47970"/>
            </a:xfrm>
            <a:custGeom>
              <a:rect b="b" l="l" r="r" t="t"/>
              <a:pathLst>
                <a:path extrusionOk="0" h="1829" w="3427">
                  <a:moveTo>
                    <a:pt x="1" y="0"/>
                  </a:moveTo>
                  <a:lnTo>
                    <a:pt x="1" y="1829"/>
                  </a:lnTo>
                  <a:lnTo>
                    <a:pt x="3427" y="1829"/>
                  </a:lnTo>
                  <a:lnTo>
                    <a:pt x="2970" y="915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65"/>
            <p:cNvSpPr/>
            <p:nvPr/>
          </p:nvSpPr>
          <p:spPr>
            <a:xfrm>
              <a:off x="7277546" y="2915347"/>
              <a:ext cx="18097" cy="47970"/>
            </a:xfrm>
            <a:custGeom>
              <a:rect b="b" l="l" r="r" t="t"/>
              <a:pathLst>
                <a:path extrusionOk="0" h="1829" w="690">
                  <a:moveTo>
                    <a:pt x="1" y="0"/>
                  </a:moveTo>
                  <a:lnTo>
                    <a:pt x="1" y="1829"/>
                  </a:lnTo>
                  <a:lnTo>
                    <a:pt x="689" y="1829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65"/>
            <p:cNvSpPr/>
            <p:nvPr/>
          </p:nvSpPr>
          <p:spPr>
            <a:xfrm>
              <a:off x="7163719" y="3027417"/>
              <a:ext cx="18071" cy="97697"/>
            </a:xfrm>
            <a:custGeom>
              <a:rect b="b" l="l" r="r" t="t"/>
              <a:pathLst>
                <a:path extrusionOk="0" h="3725" w="689">
                  <a:moveTo>
                    <a:pt x="169" y="0"/>
                  </a:moveTo>
                  <a:cubicBezTo>
                    <a:pt x="63" y="87"/>
                    <a:pt x="6" y="212"/>
                    <a:pt x="6" y="347"/>
                  </a:cubicBezTo>
                  <a:lnTo>
                    <a:pt x="6" y="2536"/>
                  </a:lnTo>
                  <a:cubicBezTo>
                    <a:pt x="1" y="2714"/>
                    <a:pt x="44" y="2887"/>
                    <a:pt x="126" y="3046"/>
                  </a:cubicBezTo>
                  <a:lnTo>
                    <a:pt x="342" y="3484"/>
                  </a:lnTo>
                  <a:cubicBezTo>
                    <a:pt x="376" y="3556"/>
                    <a:pt x="410" y="3638"/>
                    <a:pt x="429" y="3725"/>
                  </a:cubicBezTo>
                  <a:lnTo>
                    <a:pt x="689" y="3725"/>
                  </a:lnTo>
                  <a:lnTo>
                    <a:pt x="689" y="809"/>
                  </a:lnTo>
                  <a:cubicBezTo>
                    <a:pt x="689" y="626"/>
                    <a:pt x="617" y="453"/>
                    <a:pt x="487" y="323"/>
                  </a:cubicBez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65"/>
            <p:cNvSpPr/>
            <p:nvPr/>
          </p:nvSpPr>
          <p:spPr>
            <a:xfrm>
              <a:off x="7175836" y="3112971"/>
              <a:ext cx="53924" cy="107795"/>
            </a:xfrm>
            <a:custGeom>
              <a:rect b="b" l="l" r="r" t="t"/>
              <a:pathLst>
                <a:path extrusionOk="0" h="4110" w="2056">
                  <a:moveTo>
                    <a:pt x="1" y="1"/>
                  </a:moveTo>
                  <a:lnTo>
                    <a:pt x="1" y="4110"/>
                  </a:lnTo>
                  <a:lnTo>
                    <a:pt x="2055" y="4110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65"/>
            <p:cNvSpPr/>
            <p:nvPr/>
          </p:nvSpPr>
          <p:spPr>
            <a:xfrm>
              <a:off x="7091908" y="3142870"/>
              <a:ext cx="371329" cy="131793"/>
            </a:xfrm>
            <a:custGeom>
              <a:rect b="b" l="l" r="r" t="t"/>
              <a:pathLst>
                <a:path extrusionOk="0" h="5025" w="14158">
                  <a:moveTo>
                    <a:pt x="7079" y="1"/>
                  </a:moveTo>
                  <a:lnTo>
                    <a:pt x="1" y="5024"/>
                  </a:lnTo>
                  <a:lnTo>
                    <a:pt x="14157" y="5024"/>
                  </a:lnTo>
                  <a:lnTo>
                    <a:pt x="70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65"/>
            <p:cNvSpPr/>
            <p:nvPr/>
          </p:nvSpPr>
          <p:spPr>
            <a:xfrm>
              <a:off x="7091908" y="3142870"/>
              <a:ext cx="192615" cy="131793"/>
            </a:xfrm>
            <a:custGeom>
              <a:rect b="b" l="l" r="r" t="t"/>
              <a:pathLst>
                <a:path extrusionOk="0" h="5025" w="7344">
                  <a:moveTo>
                    <a:pt x="7079" y="1"/>
                  </a:moveTo>
                  <a:lnTo>
                    <a:pt x="1" y="5024"/>
                  </a:lnTo>
                  <a:lnTo>
                    <a:pt x="3201" y="5024"/>
                  </a:lnTo>
                  <a:cubicBezTo>
                    <a:pt x="3201" y="5024"/>
                    <a:pt x="7281" y="275"/>
                    <a:pt x="7344" y="246"/>
                  </a:cubicBezTo>
                  <a:lnTo>
                    <a:pt x="70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65"/>
            <p:cNvSpPr/>
            <p:nvPr/>
          </p:nvSpPr>
          <p:spPr>
            <a:xfrm>
              <a:off x="7187822" y="2999275"/>
              <a:ext cx="23893" cy="29926"/>
            </a:xfrm>
            <a:custGeom>
              <a:rect b="b" l="l" r="r" t="t"/>
              <a:pathLst>
                <a:path extrusionOk="0" h="1141" w="911">
                  <a:moveTo>
                    <a:pt x="1" y="0"/>
                  </a:moveTo>
                  <a:lnTo>
                    <a:pt x="1" y="684"/>
                  </a:lnTo>
                  <a:cubicBezTo>
                    <a:pt x="1" y="934"/>
                    <a:pt x="203" y="1141"/>
                    <a:pt x="453" y="1141"/>
                  </a:cubicBezTo>
                  <a:cubicBezTo>
                    <a:pt x="708" y="1141"/>
                    <a:pt x="910" y="934"/>
                    <a:pt x="910" y="684"/>
                  </a:cubicBezTo>
                  <a:lnTo>
                    <a:pt x="9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65"/>
            <p:cNvSpPr/>
            <p:nvPr/>
          </p:nvSpPr>
          <p:spPr>
            <a:xfrm>
              <a:off x="7175836" y="2951304"/>
              <a:ext cx="47865" cy="53924"/>
            </a:xfrm>
            <a:custGeom>
              <a:rect b="b" l="l" r="r" t="t"/>
              <a:pathLst>
                <a:path extrusionOk="0" h="2056" w="1825">
                  <a:moveTo>
                    <a:pt x="684" y="1"/>
                  </a:moveTo>
                  <a:cubicBezTo>
                    <a:pt x="304" y="1"/>
                    <a:pt x="1" y="304"/>
                    <a:pt x="1" y="684"/>
                  </a:cubicBezTo>
                  <a:lnTo>
                    <a:pt x="1" y="1141"/>
                  </a:lnTo>
                  <a:cubicBezTo>
                    <a:pt x="1" y="1646"/>
                    <a:pt x="410" y="2055"/>
                    <a:pt x="910" y="2055"/>
                  </a:cubicBezTo>
                  <a:cubicBezTo>
                    <a:pt x="1415" y="2055"/>
                    <a:pt x="1824" y="1646"/>
                    <a:pt x="1824" y="1141"/>
                  </a:cubicBezTo>
                  <a:lnTo>
                    <a:pt x="1824" y="684"/>
                  </a:lnTo>
                  <a:cubicBezTo>
                    <a:pt x="1824" y="304"/>
                    <a:pt x="1516" y="1"/>
                    <a:pt x="1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65"/>
            <p:cNvSpPr/>
            <p:nvPr/>
          </p:nvSpPr>
          <p:spPr>
            <a:xfrm>
              <a:off x="7175705" y="2951304"/>
              <a:ext cx="33099" cy="53950"/>
            </a:xfrm>
            <a:custGeom>
              <a:rect b="b" l="l" r="r" t="t"/>
              <a:pathLst>
                <a:path extrusionOk="0" h="2057" w="1262">
                  <a:moveTo>
                    <a:pt x="689" y="1"/>
                  </a:moveTo>
                  <a:cubicBezTo>
                    <a:pt x="309" y="1"/>
                    <a:pt x="1" y="309"/>
                    <a:pt x="6" y="684"/>
                  </a:cubicBezTo>
                  <a:lnTo>
                    <a:pt x="6" y="1141"/>
                  </a:lnTo>
                  <a:cubicBezTo>
                    <a:pt x="2" y="1667"/>
                    <a:pt x="432" y="2057"/>
                    <a:pt x="915" y="2057"/>
                  </a:cubicBezTo>
                  <a:cubicBezTo>
                    <a:pt x="1030" y="2057"/>
                    <a:pt x="1147" y="2035"/>
                    <a:pt x="1262" y="1988"/>
                  </a:cubicBezTo>
                  <a:cubicBezTo>
                    <a:pt x="915" y="1848"/>
                    <a:pt x="689" y="1512"/>
                    <a:pt x="689" y="1141"/>
                  </a:cubicBezTo>
                  <a:lnTo>
                    <a:pt x="689" y="684"/>
                  </a:lnTo>
                  <a:cubicBezTo>
                    <a:pt x="689" y="352"/>
                    <a:pt x="930" y="68"/>
                    <a:pt x="1262" y="10"/>
                  </a:cubicBezTo>
                  <a:cubicBezTo>
                    <a:pt x="1223" y="6"/>
                    <a:pt x="1185" y="1"/>
                    <a:pt x="1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65"/>
            <p:cNvSpPr/>
            <p:nvPr/>
          </p:nvSpPr>
          <p:spPr>
            <a:xfrm>
              <a:off x="7175836" y="2951304"/>
              <a:ext cx="47865" cy="24024"/>
            </a:xfrm>
            <a:custGeom>
              <a:rect b="b" l="l" r="r" t="t"/>
              <a:pathLst>
                <a:path extrusionOk="0" h="916" w="1825">
                  <a:moveTo>
                    <a:pt x="684" y="1"/>
                  </a:moveTo>
                  <a:cubicBezTo>
                    <a:pt x="304" y="1"/>
                    <a:pt x="1" y="309"/>
                    <a:pt x="1" y="684"/>
                  </a:cubicBezTo>
                  <a:cubicBezTo>
                    <a:pt x="1" y="684"/>
                    <a:pt x="684" y="915"/>
                    <a:pt x="1824" y="915"/>
                  </a:cubicBezTo>
                  <a:lnTo>
                    <a:pt x="1824" y="684"/>
                  </a:lnTo>
                  <a:cubicBezTo>
                    <a:pt x="1824" y="309"/>
                    <a:pt x="1516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65"/>
            <p:cNvSpPr/>
            <p:nvPr/>
          </p:nvSpPr>
          <p:spPr>
            <a:xfrm>
              <a:off x="7175705" y="2951304"/>
              <a:ext cx="33099" cy="21874"/>
            </a:xfrm>
            <a:custGeom>
              <a:rect b="b" l="l" r="r" t="t"/>
              <a:pathLst>
                <a:path extrusionOk="0" h="834" w="1262">
                  <a:moveTo>
                    <a:pt x="689" y="1"/>
                  </a:moveTo>
                  <a:cubicBezTo>
                    <a:pt x="309" y="1"/>
                    <a:pt x="1" y="309"/>
                    <a:pt x="6" y="684"/>
                  </a:cubicBezTo>
                  <a:cubicBezTo>
                    <a:pt x="227" y="751"/>
                    <a:pt x="458" y="800"/>
                    <a:pt x="689" y="833"/>
                  </a:cubicBezTo>
                  <a:lnTo>
                    <a:pt x="689" y="684"/>
                  </a:lnTo>
                  <a:cubicBezTo>
                    <a:pt x="689" y="352"/>
                    <a:pt x="930" y="68"/>
                    <a:pt x="1262" y="10"/>
                  </a:cubicBezTo>
                  <a:cubicBezTo>
                    <a:pt x="1223" y="6"/>
                    <a:pt x="1185" y="1"/>
                    <a:pt x="1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65"/>
            <p:cNvSpPr/>
            <p:nvPr/>
          </p:nvSpPr>
          <p:spPr>
            <a:xfrm>
              <a:off x="7229734" y="3024899"/>
              <a:ext cx="61477" cy="49832"/>
            </a:xfrm>
            <a:custGeom>
              <a:rect b="b" l="l" r="r" t="t"/>
              <a:pathLst>
                <a:path extrusionOk="0" h="1900" w="2344">
                  <a:moveTo>
                    <a:pt x="0" y="0"/>
                  </a:moveTo>
                  <a:lnTo>
                    <a:pt x="0" y="1410"/>
                  </a:lnTo>
                  <a:lnTo>
                    <a:pt x="183" y="1641"/>
                  </a:lnTo>
                  <a:cubicBezTo>
                    <a:pt x="299" y="1785"/>
                    <a:pt x="462" y="1877"/>
                    <a:pt x="645" y="1896"/>
                  </a:cubicBezTo>
                  <a:cubicBezTo>
                    <a:pt x="667" y="1898"/>
                    <a:pt x="688" y="1899"/>
                    <a:pt x="711" y="1899"/>
                  </a:cubicBezTo>
                  <a:cubicBezTo>
                    <a:pt x="733" y="1899"/>
                    <a:pt x="756" y="1898"/>
                    <a:pt x="780" y="1896"/>
                  </a:cubicBezTo>
                  <a:cubicBezTo>
                    <a:pt x="915" y="1881"/>
                    <a:pt x="1044" y="1833"/>
                    <a:pt x="1150" y="1747"/>
                  </a:cubicBezTo>
                  <a:lnTo>
                    <a:pt x="2113" y="977"/>
                  </a:lnTo>
                  <a:cubicBezTo>
                    <a:pt x="2334" y="799"/>
                    <a:pt x="2344" y="467"/>
                    <a:pt x="2132" y="279"/>
                  </a:cubicBezTo>
                  <a:cubicBezTo>
                    <a:pt x="2043" y="205"/>
                    <a:pt x="1935" y="167"/>
                    <a:pt x="1826" y="167"/>
                  </a:cubicBezTo>
                  <a:cubicBezTo>
                    <a:pt x="1718" y="167"/>
                    <a:pt x="1610" y="205"/>
                    <a:pt x="1521" y="279"/>
                  </a:cubicBezTo>
                  <a:lnTo>
                    <a:pt x="756" y="890"/>
                  </a:lnTo>
                  <a:lnTo>
                    <a:pt x="125" y="111"/>
                  </a:lnTo>
                  <a:cubicBezTo>
                    <a:pt x="92" y="63"/>
                    <a:pt x="48" y="29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65"/>
            <p:cNvSpPr/>
            <p:nvPr/>
          </p:nvSpPr>
          <p:spPr>
            <a:xfrm>
              <a:off x="7083725" y="2897669"/>
              <a:ext cx="387721" cy="382790"/>
            </a:xfrm>
            <a:custGeom>
              <a:rect b="b" l="l" r="r" t="t"/>
              <a:pathLst>
                <a:path extrusionOk="0" h="14595" w="14783">
                  <a:moveTo>
                    <a:pt x="4653" y="2262"/>
                  </a:moveTo>
                  <a:cubicBezTo>
                    <a:pt x="4913" y="2262"/>
                    <a:pt x="5125" y="2469"/>
                    <a:pt x="5125" y="2734"/>
                  </a:cubicBezTo>
                  <a:lnTo>
                    <a:pt x="5125" y="3186"/>
                  </a:lnTo>
                  <a:cubicBezTo>
                    <a:pt x="5125" y="3576"/>
                    <a:pt x="4812" y="3889"/>
                    <a:pt x="4422" y="3889"/>
                  </a:cubicBezTo>
                  <a:cubicBezTo>
                    <a:pt x="4037" y="3889"/>
                    <a:pt x="3724" y="3576"/>
                    <a:pt x="3724" y="3186"/>
                  </a:cubicBezTo>
                  <a:lnTo>
                    <a:pt x="3724" y="2734"/>
                  </a:lnTo>
                  <a:cubicBezTo>
                    <a:pt x="3724" y="2469"/>
                    <a:pt x="3936" y="2262"/>
                    <a:pt x="4196" y="2262"/>
                  </a:cubicBezTo>
                  <a:close/>
                  <a:moveTo>
                    <a:pt x="4668" y="4317"/>
                  </a:moveTo>
                  <a:lnTo>
                    <a:pt x="4668" y="4331"/>
                  </a:lnTo>
                  <a:cubicBezTo>
                    <a:pt x="4668" y="4432"/>
                    <a:pt x="4692" y="4538"/>
                    <a:pt x="4740" y="4630"/>
                  </a:cubicBezTo>
                  <a:lnTo>
                    <a:pt x="4437" y="4933"/>
                  </a:lnTo>
                  <a:cubicBezTo>
                    <a:pt x="4434" y="4935"/>
                    <a:pt x="4431" y="4936"/>
                    <a:pt x="4427" y="4936"/>
                  </a:cubicBezTo>
                  <a:cubicBezTo>
                    <a:pt x="4423" y="4936"/>
                    <a:pt x="4420" y="4935"/>
                    <a:pt x="4417" y="4933"/>
                  </a:cubicBezTo>
                  <a:lnTo>
                    <a:pt x="4124" y="4639"/>
                  </a:lnTo>
                  <a:cubicBezTo>
                    <a:pt x="4162" y="4572"/>
                    <a:pt x="4182" y="4495"/>
                    <a:pt x="4186" y="4418"/>
                  </a:cubicBezTo>
                  <a:lnTo>
                    <a:pt x="4186" y="4317"/>
                  </a:lnTo>
                  <a:close/>
                  <a:moveTo>
                    <a:pt x="7174" y="6497"/>
                  </a:moveTo>
                  <a:lnTo>
                    <a:pt x="7174" y="9239"/>
                  </a:lnTo>
                  <a:lnTo>
                    <a:pt x="7179" y="9244"/>
                  </a:lnTo>
                  <a:lnTo>
                    <a:pt x="5779" y="10235"/>
                  </a:lnTo>
                  <a:lnTo>
                    <a:pt x="5779" y="6805"/>
                  </a:lnTo>
                  <a:cubicBezTo>
                    <a:pt x="5899" y="6886"/>
                    <a:pt x="6039" y="6939"/>
                    <a:pt x="6183" y="6954"/>
                  </a:cubicBezTo>
                  <a:cubicBezTo>
                    <a:pt x="6212" y="6959"/>
                    <a:pt x="6241" y="6961"/>
                    <a:pt x="6270" y="6961"/>
                  </a:cubicBezTo>
                  <a:cubicBezTo>
                    <a:pt x="6300" y="6961"/>
                    <a:pt x="6330" y="6959"/>
                    <a:pt x="6361" y="6954"/>
                  </a:cubicBezTo>
                  <a:cubicBezTo>
                    <a:pt x="6539" y="6939"/>
                    <a:pt x="6708" y="6872"/>
                    <a:pt x="6847" y="6756"/>
                  </a:cubicBezTo>
                  <a:lnTo>
                    <a:pt x="7174" y="6497"/>
                  </a:lnTo>
                  <a:close/>
                  <a:moveTo>
                    <a:pt x="3773" y="4894"/>
                  </a:moveTo>
                  <a:lnTo>
                    <a:pt x="4114" y="5231"/>
                  </a:lnTo>
                  <a:cubicBezTo>
                    <a:pt x="4198" y="5318"/>
                    <a:pt x="4311" y="5361"/>
                    <a:pt x="4425" y="5361"/>
                  </a:cubicBezTo>
                  <a:cubicBezTo>
                    <a:pt x="4538" y="5361"/>
                    <a:pt x="4651" y="5318"/>
                    <a:pt x="4735" y="5231"/>
                  </a:cubicBezTo>
                  <a:lnTo>
                    <a:pt x="5038" y="4933"/>
                  </a:lnTo>
                  <a:cubicBezTo>
                    <a:pt x="5129" y="4976"/>
                    <a:pt x="5235" y="5000"/>
                    <a:pt x="5336" y="5000"/>
                  </a:cubicBezTo>
                  <a:cubicBezTo>
                    <a:pt x="5413" y="5000"/>
                    <a:pt x="5481" y="5034"/>
                    <a:pt x="5529" y="5092"/>
                  </a:cubicBezTo>
                  <a:lnTo>
                    <a:pt x="6154" y="5876"/>
                  </a:lnTo>
                  <a:cubicBezTo>
                    <a:pt x="6198" y="5928"/>
                    <a:pt x="6262" y="5955"/>
                    <a:pt x="6325" y="5955"/>
                  </a:cubicBezTo>
                  <a:cubicBezTo>
                    <a:pt x="6372" y="5955"/>
                    <a:pt x="6418" y="5940"/>
                    <a:pt x="6457" y="5910"/>
                  </a:cubicBezTo>
                  <a:lnTo>
                    <a:pt x="7223" y="5299"/>
                  </a:lnTo>
                  <a:cubicBezTo>
                    <a:pt x="7270" y="5256"/>
                    <a:pt x="7331" y="5234"/>
                    <a:pt x="7393" y="5234"/>
                  </a:cubicBezTo>
                  <a:cubicBezTo>
                    <a:pt x="7449" y="5234"/>
                    <a:pt x="7506" y="5252"/>
                    <a:pt x="7555" y="5289"/>
                  </a:cubicBezTo>
                  <a:cubicBezTo>
                    <a:pt x="7665" y="5385"/>
                    <a:pt x="7665" y="5568"/>
                    <a:pt x="7545" y="5659"/>
                  </a:cubicBezTo>
                  <a:lnTo>
                    <a:pt x="6583" y="6429"/>
                  </a:lnTo>
                  <a:cubicBezTo>
                    <a:pt x="6510" y="6487"/>
                    <a:pt x="6419" y="6526"/>
                    <a:pt x="6328" y="6530"/>
                  </a:cubicBezTo>
                  <a:cubicBezTo>
                    <a:pt x="6311" y="6533"/>
                    <a:pt x="6294" y="6534"/>
                    <a:pt x="6278" y="6534"/>
                  </a:cubicBezTo>
                  <a:cubicBezTo>
                    <a:pt x="6261" y="6534"/>
                    <a:pt x="6246" y="6533"/>
                    <a:pt x="6231" y="6530"/>
                  </a:cubicBezTo>
                  <a:cubicBezTo>
                    <a:pt x="6106" y="6521"/>
                    <a:pt x="5991" y="6458"/>
                    <a:pt x="5914" y="6357"/>
                  </a:cubicBezTo>
                  <a:lnTo>
                    <a:pt x="5731" y="6126"/>
                  </a:lnTo>
                  <a:cubicBezTo>
                    <a:pt x="5685" y="6070"/>
                    <a:pt x="5624" y="6045"/>
                    <a:pt x="5564" y="6045"/>
                  </a:cubicBezTo>
                  <a:cubicBezTo>
                    <a:pt x="5454" y="6045"/>
                    <a:pt x="5348" y="6130"/>
                    <a:pt x="5351" y="6261"/>
                  </a:cubicBezTo>
                  <a:lnTo>
                    <a:pt x="5351" y="10538"/>
                  </a:lnTo>
                  <a:lnTo>
                    <a:pt x="4865" y="10885"/>
                  </a:lnTo>
                  <a:lnTo>
                    <a:pt x="4865" y="8898"/>
                  </a:lnTo>
                  <a:cubicBezTo>
                    <a:pt x="4865" y="8756"/>
                    <a:pt x="4758" y="8685"/>
                    <a:pt x="4651" y="8685"/>
                  </a:cubicBezTo>
                  <a:cubicBezTo>
                    <a:pt x="4544" y="8685"/>
                    <a:pt x="4437" y="8756"/>
                    <a:pt x="4437" y="8898"/>
                  </a:cubicBezTo>
                  <a:lnTo>
                    <a:pt x="4437" y="11193"/>
                  </a:lnTo>
                  <a:lnTo>
                    <a:pt x="3720" y="11698"/>
                  </a:lnTo>
                  <a:lnTo>
                    <a:pt x="3720" y="8941"/>
                  </a:lnTo>
                  <a:cubicBezTo>
                    <a:pt x="3724" y="8729"/>
                    <a:pt x="3676" y="8522"/>
                    <a:pt x="3580" y="8330"/>
                  </a:cubicBezTo>
                  <a:lnTo>
                    <a:pt x="3368" y="7902"/>
                  </a:lnTo>
                  <a:cubicBezTo>
                    <a:pt x="3301" y="7772"/>
                    <a:pt x="3267" y="7627"/>
                    <a:pt x="3267" y="7488"/>
                  </a:cubicBezTo>
                  <a:lnTo>
                    <a:pt x="3267" y="5299"/>
                  </a:lnTo>
                  <a:cubicBezTo>
                    <a:pt x="3267" y="5202"/>
                    <a:pt x="3320" y="5120"/>
                    <a:pt x="3402" y="5077"/>
                  </a:cubicBezTo>
                  <a:lnTo>
                    <a:pt x="3773" y="4894"/>
                  </a:lnTo>
                  <a:close/>
                  <a:moveTo>
                    <a:pt x="7393" y="1"/>
                  </a:moveTo>
                  <a:cubicBezTo>
                    <a:pt x="7286" y="1"/>
                    <a:pt x="7179" y="73"/>
                    <a:pt x="7179" y="217"/>
                  </a:cubicBezTo>
                  <a:lnTo>
                    <a:pt x="7179" y="4837"/>
                  </a:lnTo>
                  <a:cubicBezTo>
                    <a:pt x="7097" y="4865"/>
                    <a:pt x="7020" y="4904"/>
                    <a:pt x="6958" y="4957"/>
                  </a:cubicBezTo>
                  <a:lnTo>
                    <a:pt x="6356" y="5438"/>
                  </a:lnTo>
                  <a:lnTo>
                    <a:pt x="5861" y="4822"/>
                  </a:lnTo>
                  <a:cubicBezTo>
                    <a:pt x="5731" y="4663"/>
                    <a:pt x="5538" y="4572"/>
                    <a:pt x="5336" y="4572"/>
                  </a:cubicBezTo>
                  <a:cubicBezTo>
                    <a:pt x="5202" y="4572"/>
                    <a:pt x="5096" y="4461"/>
                    <a:pt x="5096" y="4331"/>
                  </a:cubicBezTo>
                  <a:lnTo>
                    <a:pt x="5096" y="4096"/>
                  </a:lnTo>
                  <a:cubicBezTo>
                    <a:pt x="5384" y="3879"/>
                    <a:pt x="5553" y="3547"/>
                    <a:pt x="5553" y="3186"/>
                  </a:cubicBezTo>
                  <a:lnTo>
                    <a:pt x="5553" y="2734"/>
                  </a:lnTo>
                  <a:cubicBezTo>
                    <a:pt x="5548" y="2238"/>
                    <a:pt x="5149" y="1834"/>
                    <a:pt x="4653" y="1834"/>
                  </a:cubicBezTo>
                  <a:lnTo>
                    <a:pt x="4196" y="1834"/>
                  </a:lnTo>
                  <a:cubicBezTo>
                    <a:pt x="3700" y="1834"/>
                    <a:pt x="3301" y="2238"/>
                    <a:pt x="3301" y="2734"/>
                  </a:cubicBezTo>
                  <a:lnTo>
                    <a:pt x="3301" y="3186"/>
                  </a:lnTo>
                  <a:cubicBezTo>
                    <a:pt x="3301" y="3547"/>
                    <a:pt x="3469" y="3879"/>
                    <a:pt x="3753" y="4096"/>
                  </a:cubicBezTo>
                  <a:lnTo>
                    <a:pt x="3753" y="4418"/>
                  </a:lnTo>
                  <a:cubicBezTo>
                    <a:pt x="3753" y="4423"/>
                    <a:pt x="3753" y="4428"/>
                    <a:pt x="3748" y="4432"/>
                  </a:cubicBezTo>
                  <a:lnTo>
                    <a:pt x="3214" y="4697"/>
                  </a:lnTo>
                  <a:cubicBezTo>
                    <a:pt x="2983" y="4813"/>
                    <a:pt x="2839" y="5043"/>
                    <a:pt x="2844" y="5299"/>
                  </a:cubicBezTo>
                  <a:lnTo>
                    <a:pt x="2844" y="7488"/>
                  </a:lnTo>
                  <a:cubicBezTo>
                    <a:pt x="2844" y="7700"/>
                    <a:pt x="2892" y="7906"/>
                    <a:pt x="2983" y="8094"/>
                  </a:cubicBezTo>
                  <a:lnTo>
                    <a:pt x="3200" y="8527"/>
                  </a:lnTo>
                  <a:cubicBezTo>
                    <a:pt x="3262" y="8652"/>
                    <a:pt x="3296" y="8797"/>
                    <a:pt x="3301" y="8941"/>
                  </a:cubicBezTo>
                  <a:lnTo>
                    <a:pt x="3301" y="12001"/>
                  </a:lnTo>
                  <a:lnTo>
                    <a:pt x="193" y="14205"/>
                  </a:lnTo>
                  <a:cubicBezTo>
                    <a:pt x="0" y="14339"/>
                    <a:pt x="132" y="14594"/>
                    <a:pt x="312" y="14594"/>
                  </a:cubicBezTo>
                  <a:cubicBezTo>
                    <a:pt x="353" y="14594"/>
                    <a:pt x="396" y="14581"/>
                    <a:pt x="438" y="14551"/>
                  </a:cubicBezTo>
                  <a:lnTo>
                    <a:pt x="7391" y="9615"/>
                  </a:lnTo>
                  <a:lnTo>
                    <a:pt x="14349" y="14551"/>
                  </a:lnTo>
                  <a:cubicBezTo>
                    <a:pt x="14391" y="14581"/>
                    <a:pt x="14434" y="14594"/>
                    <a:pt x="14474" y="14594"/>
                  </a:cubicBezTo>
                  <a:cubicBezTo>
                    <a:pt x="14654" y="14594"/>
                    <a:pt x="14783" y="14339"/>
                    <a:pt x="14594" y="14205"/>
                  </a:cubicBezTo>
                  <a:lnTo>
                    <a:pt x="7607" y="9244"/>
                  </a:lnTo>
                  <a:lnTo>
                    <a:pt x="7607" y="6160"/>
                  </a:lnTo>
                  <a:lnTo>
                    <a:pt x="7810" y="5996"/>
                  </a:lnTo>
                  <a:cubicBezTo>
                    <a:pt x="8132" y="5736"/>
                    <a:pt x="8146" y="5246"/>
                    <a:pt x="7838" y="4971"/>
                  </a:cubicBezTo>
                  <a:cubicBezTo>
                    <a:pt x="7771" y="4909"/>
                    <a:pt x="7694" y="4865"/>
                    <a:pt x="7607" y="4841"/>
                  </a:cubicBezTo>
                  <a:lnTo>
                    <a:pt x="7607" y="891"/>
                  </a:lnTo>
                  <a:lnTo>
                    <a:pt x="10470" y="891"/>
                  </a:lnTo>
                  <a:lnTo>
                    <a:pt x="10172" y="1492"/>
                  </a:lnTo>
                  <a:cubicBezTo>
                    <a:pt x="10138" y="1550"/>
                    <a:pt x="10138" y="1622"/>
                    <a:pt x="10172" y="1680"/>
                  </a:cubicBezTo>
                  <a:lnTo>
                    <a:pt x="10470" y="2282"/>
                  </a:lnTo>
                  <a:lnTo>
                    <a:pt x="8305" y="2282"/>
                  </a:lnTo>
                  <a:cubicBezTo>
                    <a:pt x="8021" y="2282"/>
                    <a:pt x="8021" y="2710"/>
                    <a:pt x="8305" y="2710"/>
                  </a:cubicBezTo>
                  <a:lnTo>
                    <a:pt x="10817" y="2710"/>
                  </a:lnTo>
                  <a:cubicBezTo>
                    <a:pt x="10976" y="2710"/>
                    <a:pt x="11082" y="2541"/>
                    <a:pt x="11009" y="2402"/>
                  </a:cubicBezTo>
                  <a:lnTo>
                    <a:pt x="10600" y="1584"/>
                  </a:lnTo>
                  <a:lnTo>
                    <a:pt x="11009" y="766"/>
                  </a:lnTo>
                  <a:cubicBezTo>
                    <a:pt x="11082" y="622"/>
                    <a:pt x="10976" y="458"/>
                    <a:pt x="10817" y="458"/>
                  </a:cubicBezTo>
                  <a:lnTo>
                    <a:pt x="7607" y="458"/>
                  </a:lnTo>
                  <a:lnTo>
                    <a:pt x="7607" y="217"/>
                  </a:lnTo>
                  <a:cubicBezTo>
                    <a:pt x="7607" y="73"/>
                    <a:pt x="7500" y="1"/>
                    <a:pt x="7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65"/>
            <p:cNvSpPr/>
            <p:nvPr/>
          </p:nvSpPr>
          <p:spPr>
            <a:xfrm>
              <a:off x="7299368" y="3188453"/>
              <a:ext cx="70893" cy="50095"/>
            </a:xfrm>
            <a:custGeom>
              <a:rect b="b" l="l" r="r" t="t"/>
              <a:pathLst>
                <a:path extrusionOk="0" h="1910" w="2703">
                  <a:moveTo>
                    <a:pt x="309" y="1"/>
                  </a:moveTo>
                  <a:cubicBezTo>
                    <a:pt x="130" y="1"/>
                    <a:pt x="0" y="256"/>
                    <a:pt x="189" y="390"/>
                  </a:cubicBezTo>
                  <a:lnTo>
                    <a:pt x="2263" y="1867"/>
                  </a:lnTo>
                  <a:cubicBezTo>
                    <a:pt x="2305" y="1897"/>
                    <a:pt x="2347" y="1909"/>
                    <a:pt x="2387" y="1909"/>
                  </a:cubicBezTo>
                  <a:cubicBezTo>
                    <a:pt x="2569" y="1909"/>
                    <a:pt x="2702" y="1650"/>
                    <a:pt x="2513" y="1516"/>
                  </a:cubicBezTo>
                  <a:lnTo>
                    <a:pt x="434" y="43"/>
                  </a:lnTo>
                  <a:cubicBezTo>
                    <a:pt x="392" y="13"/>
                    <a:pt x="349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65"/>
            <p:cNvSpPr/>
            <p:nvPr/>
          </p:nvSpPr>
          <p:spPr>
            <a:xfrm>
              <a:off x="7269363" y="3167209"/>
              <a:ext cx="28431" cy="19854"/>
            </a:xfrm>
            <a:custGeom>
              <a:rect b="b" l="l" r="r" t="t"/>
              <a:pathLst>
                <a:path extrusionOk="0" h="757" w="1084">
                  <a:moveTo>
                    <a:pt x="311" y="0"/>
                  </a:moveTo>
                  <a:cubicBezTo>
                    <a:pt x="131" y="0"/>
                    <a:pt x="1" y="258"/>
                    <a:pt x="193" y="391"/>
                  </a:cubicBezTo>
                  <a:lnTo>
                    <a:pt x="645" y="714"/>
                  </a:lnTo>
                  <a:cubicBezTo>
                    <a:pt x="688" y="744"/>
                    <a:pt x="732" y="757"/>
                    <a:pt x="773" y="757"/>
                  </a:cubicBezTo>
                  <a:cubicBezTo>
                    <a:pt x="955" y="757"/>
                    <a:pt x="1084" y="501"/>
                    <a:pt x="895" y="367"/>
                  </a:cubicBezTo>
                  <a:lnTo>
                    <a:pt x="438" y="45"/>
                  </a:lnTo>
                  <a:cubicBezTo>
                    <a:pt x="395" y="14"/>
                    <a:pt x="352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5" name="Google Shape;2725;p65"/>
          <p:cNvGrpSpPr/>
          <p:nvPr/>
        </p:nvGrpSpPr>
        <p:grpSpPr>
          <a:xfrm>
            <a:off x="3046279" y="2631607"/>
            <a:ext cx="460642" cy="503893"/>
            <a:chOff x="7999537" y="1510549"/>
            <a:chExt cx="335476" cy="367001"/>
          </a:xfrm>
        </p:grpSpPr>
        <p:sp>
          <p:nvSpPr>
            <p:cNvPr id="2726" name="Google Shape;2726;p65"/>
            <p:cNvSpPr/>
            <p:nvPr/>
          </p:nvSpPr>
          <p:spPr>
            <a:xfrm>
              <a:off x="8030984" y="1515795"/>
              <a:ext cx="298600" cy="298600"/>
            </a:xfrm>
            <a:custGeom>
              <a:rect b="b" l="l" r="r" t="t"/>
              <a:pathLst>
                <a:path extrusionOk="0" h="11385" w="11385">
                  <a:moveTo>
                    <a:pt x="5692" y="0"/>
                  </a:moveTo>
                  <a:cubicBezTo>
                    <a:pt x="2550" y="0"/>
                    <a:pt x="0" y="2551"/>
                    <a:pt x="0" y="5693"/>
                  </a:cubicBezTo>
                  <a:cubicBezTo>
                    <a:pt x="0" y="8840"/>
                    <a:pt x="2550" y="11385"/>
                    <a:pt x="5692" y="11385"/>
                  </a:cubicBezTo>
                  <a:cubicBezTo>
                    <a:pt x="8834" y="11385"/>
                    <a:pt x="11385" y="8840"/>
                    <a:pt x="11385" y="5693"/>
                  </a:cubicBezTo>
                  <a:cubicBezTo>
                    <a:pt x="11385" y="2551"/>
                    <a:pt x="8834" y="0"/>
                    <a:pt x="5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65"/>
            <p:cNvSpPr/>
            <p:nvPr/>
          </p:nvSpPr>
          <p:spPr>
            <a:xfrm>
              <a:off x="8001557" y="1518942"/>
              <a:ext cx="283991" cy="295531"/>
            </a:xfrm>
            <a:custGeom>
              <a:rect b="b" l="l" r="r" t="t"/>
              <a:pathLst>
                <a:path extrusionOk="0" h="11268" w="10828">
                  <a:moveTo>
                    <a:pt x="5655" y="1"/>
                  </a:moveTo>
                  <a:cubicBezTo>
                    <a:pt x="1930" y="780"/>
                    <a:pt x="1" y="4923"/>
                    <a:pt x="1805" y="8272"/>
                  </a:cubicBezTo>
                  <a:cubicBezTo>
                    <a:pt x="2854" y="10224"/>
                    <a:pt x="4827" y="11267"/>
                    <a:pt x="6825" y="11267"/>
                  </a:cubicBezTo>
                  <a:cubicBezTo>
                    <a:pt x="8255" y="11267"/>
                    <a:pt x="9699" y="10733"/>
                    <a:pt x="10827" y="9615"/>
                  </a:cubicBezTo>
                  <a:lnTo>
                    <a:pt x="10827" y="9615"/>
                  </a:lnTo>
                  <a:cubicBezTo>
                    <a:pt x="10442" y="9696"/>
                    <a:pt x="10053" y="9735"/>
                    <a:pt x="9663" y="9735"/>
                  </a:cubicBezTo>
                  <a:cubicBezTo>
                    <a:pt x="7353" y="9735"/>
                    <a:pt x="5275" y="8344"/>
                    <a:pt x="4399" y="6213"/>
                  </a:cubicBezTo>
                  <a:cubicBezTo>
                    <a:pt x="3518" y="4076"/>
                    <a:pt x="4014" y="1627"/>
                    <a:pt x="5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65"/>
            <p:cNvSpPr/>
            <p:nvPr/>
          </p:nvSpPr>
          <p:spPr>
            <a:xfrm>
              <a:off x="8082704" y="1803012"/>
              <a:ext cx="195264" cy="68952"/>
            </a:xfrm>
            <a:custGeom>
              <a:rect b="b" l="l" r="r" t="t"/>
              <a:pathLst>
                <a:path extrusionOk="0" h="2629" w="7445">
                  <a:moveTo>
                    <a:pt x="2407" y="1"/>
                  </a:moveTo>
                  <a:lnTo>
                    <a:pt x="573" y="665"/>
                  </a:lnTo>
                  <a:cubicBezTo>
                    <a:pt x="227" y="790"/>
                    <a:pt x="1" y="1117"/>
                    <a:pt x="1" y="1488"/>
                  </a:cubicBezTo>
                  <a:lnTo>
                    <a:pt x="1" y="2628"/>
                  </a:lnTo>
                  <a:lnTo>
                    <a:pt x="7445" y="2628"/>
                  </a:lnTo>
                  <a:lnTo>
                    <a:pt x="7445" y="1488"/>
                  </a:lnTo>
                  <a:cubicBezTo>
                    <a:pt x="7445" y="1117"/>
                    <a:pt x="7214" y="790"/>
                    <a:pt x="6867" y="665"/>
                  </a:cubicBezTo>
                  <a:lnTo>
                    <a:pt x="5034" y="1"/>
                  </a:lnTo>
                  <a:lnTo>
                    <a:pt x="3720" y="439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65"/>
            <p:cNvSpPr/>
            <p:nvPr/>
          </p:nvSpPr>
          <p:spPr>
            <a:xfrm>
              <a:off x="8243374" y="1826381"/>
              <a:ext cx="34463" cy="45583"/>
            </a:xfrm>
            <a:custGeom>
              <a:rect b="b" l="l" r="r" t="t"/>
              <a:pathLst>
                <a:path extrusionOk="0" h="1738" w="1314">
                  <a:moveTo>
                    <a:pt x="1078" y="0"/>
                  </a:moveTo>
                  <a:lnTo>
                    <a:pt x="255" y="823"/>
                  </a:lnTo>
                  <a:cubicBezTo>
                    <a:pt x="92" y="986"/>
                    <a:pt x="0" y="1208"/>
                    <a:pt x="0" y="1439"/>
                  </a:cubicBezTo>
                  <a:lnTo>
                    <a:pt x="0" y="1737"/>
                  </a:lnTo>
                  <a:lnTo>
                    <a:pt x="1314" y="1737"/>
                  </a:lnTo>
                  <a:lnTo>
                    <a:pt x="1314" y="597"/>
                  </a:lnTo>
                  <a:cubicBezTo>
                    <a:pt x="1314" y="375"/>
                    <a:pt x="1227" y="164"/>
                    <a:pt x="1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65"/>
            <p:cNvSpPr/>
            <p:nvPr/>
          </p:nvSpPr>
          <p:spPr>
            <a:xfrm>
              <a:off x="8117036" y="1624954"/>
              <a:ext cx="126469" cy="91901"/>
            </a:xfrm>
            <a:custGeom>
              <a:rect b="b" l="l" r="r" t="t"/>
              <a:pathLst>
                <a:path extrusionOk="0" h="3504" w="4822">
                  <a:moveTo>
                    <a:pt x="1757" y="1"/>
                  </a:moveTo>
                  <a:cubicBezTo>
                    <a:pt x="785" y="1"/>
                    <a:pt x="1" y="785"/>
                    <a:pt x="1" y="1752"/>
                  </a:cubicBezTo>
                  <a:lnTo>
                    <a:pt x="1" y="2272"/>
                  </a:lnTo>
                  <a:cubicBezTo>
                    <a:pt x="1" y="2507"/>
                    <a:pt x="39" y="2743"/>
                    <a:pt x="111" y="2965"/>
                  </a:cubicBezTo>
                  <a:lnTo>
                    <a:pt x="188" y="3181"/>
                  </a:lnTo>
                  <a:cubicBezTo>
                    <a:pt x="208" y="3248"/>
                    <a:pt x="217" y="3321"/>
                    <a:pt x="222" y="3393"/>
                  </a:cubicBezTo>
                  <a:lnTo>
                    <a:pt x="222" y="3503"/>
                  </a:lnTo>
                  <a:lnTo>
                    <a:pt x="4601" y="3503"/>
                  </a:lnTo>
                  <a:lnTo>
                    <a:pt x="4601" y="3393"/>
                  </a:lnTo>
                  <a:cubicBezTo>
                    <a:pt x="4601" y="3321"/>
                    <a:pt x="4610" y="3248"/>
                    <a:pt x="4634" y="3186"/>
                  </a:cubicBezTo>
                  <a:lnTo>
                    <a:pt x="4707" y="2965"/>
                  </a:lnTo>
                  <a:cubicBezTo>
                    <a:pt x="4779" y="2743"/>
                    <a:pt x="4817" y="2507"/>
                    <a:pt x="4822" y="2272"/>
                  </a:cubicBezTo>
                  <a:lnTo>
                    <a:pt x="4822" y="438"/>
                  </a:lnTo>
                  <a:cubicBezTo>
                    <a:pt x="4822" y="198"/>
                    <a:pt x="4625" y="1"/>
                    <a:pt x="43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65"/>
            <p:cNvSpPr/>
            <p:nvPr/>
          </p:nvSpPr>
          <p:spPr>
            <a:xfrm>
              <a:off x="8145808" y="1624954"/>
              <a:ext cx="97593" cy="91901"/>
            </a:xfrm>
            <a:custGeom>
              <a:rect b="b" l="l" r="r" t="t"/>
              <a:pathLst>
                <a:path extrusionOk="0" h="3504" w="3721">
                  <a:moveTo>
                    <a:pt x="891" y="1"/>
                  </a:moveTo>
                  <a:cubicBezTo>
                    <a:pt x="400" y="1"/>
                    <a:pt x="1" y="400"/>
                    <a:pt x="1" y="891"/>
                  </a:cubicBezTo>
                  <a:cubicBezTo>
                    <a:pt x="1" y="1382"/>
                    <a:pt x="400" y="1776"/>
                    <a:pt x="891" y="1781"/>
                  </a:cubicBezTo>
                  <a:lnTo>
                    <a:pt x="1011" y="1781"/>
                  </a:lnTo>
                  <a:lnTo>
                    <a:pt x="1069" y="3503"/>
                  </a:lnTo>
                  <a:lnTo>
                    <a:pt x="3499" y="3503"/>
                  </a:lnTo>
                  <a:lnTo>
                    <a:pt x="3499" y="3393"/>
                  </a:lnTo>
                  <a:cubicBezTo>
                    <a:pt x="3499" y="3321"/>
                    <a:pt x="3513" y="3248"/>
                    <a:pt x="3537" y="3186"/>
                  </a:cubicBezTo>
                  <a:lnTo>
                    <a:pt x="3610" y="2965"/>
                  </a:lnTo>
                  <a:cubicBezTo>
                    <a:pt x="3682" y="2743"/>
                    <a:pt x="3720" y="2507"/>
                    <a:pt x="3720" y="2272"/>
                  </a:cubicBezTo>
                  <a:lnTo>
                    <a:pt x="3720" y="438"/>
                  </a:lnTo>
                  <a:cubicBezTo>
                    <a:pt x="3720" y="198"/>
                    <a:pt x="3523" y="1"/>
                    <a:pt x="32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65"/>
            <p:cNvSpPr/>
            <p:nvPr/>
          </p:nvSpPr>
          <p:spPr>
            <a:xfrm>
              <a:off x="8145808" y="1762753"/>
              <a:ext cx="68926" cy="51773"/>
            </a:xfrm>
            <a:custGeom>
              <a:rect b="b" l="l" r="r" t="t"/>
              <a:pathLst>
                <a:path extrusionOk="0" h="1974" w="2628">
                  <a:moveTo>
                    <a:pt x="1" y="1"/>
                  </a:moveTo>
                  <a:lnTo>
                    <a:pt x="1" y="1974"/>
                  </a:lnTo>
                  <a:lnTo>
                    <a:pt x="2628" y="1974"/>
                  </a:lnTo>
                  <a:lnTo>
                    <a:pt x="26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65"/>
            <p:cNvSpPr/>
            <p:nvPr/>
          </p:nvSpPr>
          <p:spPr>
            <a:xfrm>
              <a:off x="8145808" y="1762753"/>
              <a:ext cx="68926" cy="34463"/>
            </a:xfrm>
            <a:custGeom>
              <a:rect b="b" l="l" r="r" t="t"/>
              <a:pathLst>
                <a:path extrusionOk="0" h="1314" w="2628">
                  <a:moveTo>
                    <a:pt x="1" y="1"/>
                  </a:moveTo>
                  <a:lnTo>
                    <a:pt x="1" y="992"/>
                  </a:lnTo>
                  <a:cubicBezTo>
                    <a:pt x="412" y="1206"/>
                    <a:pt x="863" y="1313"/>
                    <a:pt x="1314" y="1313"/>
                  </a:cubicBezTo>
                  <a:cubicBezTo>
                    <a:pt x="1765" y="1313"/>
                    <a:pt x="2217" y="1206"/>
                    <a:pt x="2628" y="992"/>
                  </a:cubicBezTo>
                  <a:lnTo>
                    <a:pt x="2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65"/>
            <p:cNvSpPr/>
            <p:nvPr/>
          </p:nvSpPr>
          <p:spPr>
            <a:xfrm>
              <a:off x="8134451" y="1793387"/>
              <a:ext cx="45846" cy="41072"/>
            </a:xfrm>
            <a:custGeom>
              <a:rect b="b" l="l" r="r" t="t"/>
              <a:pathLst>
                <a:path extrusionOk="0" h="1566" w="1748">
                  <a:moveTo>
                    <a:pt x="385" y="1"/>
                  </a:moveTo>
                  <a:cubicBezTo>
                    <a:pt x="304" y="1"/>
                    <a:pt x="227" y="47"/>
                    <a:pt x="188" y="127"/>
                  </a:cubicBezTo>
                  <a:lnTo>
                    <a:pt x="1" y="527"/>
                  </a:lnTo>
                  <a:lnTo>
                    <a:pt x="722" y="1479"/>
                  </a:lnTo>
                  <a:cubicBezTo>
                    <a:pt x="764" y="1537"/>
                    <a:pt x="830" y="1566"/>
                    <a:pt x="896" y="1566"/>
                  </a:cubicBezTo>
                  <a:cubicBezTo>
                    <a:pt x="952" y="1566"/>
                    <a:pt x="1008" y="1545"/>
                    <a:pt x="1050" y="1503"/>
                  </a:cubicBezTo>
                  <a:lnTo>
                    <a:pt x="1747" y="806"/>
                  </a:lnTo>
                  <a:lnTo>
                    <a:pt x="501" y="36"/>
                  </a:lnTo>
                  <a:cubicBezTo>
                    <a:pt x="464" y="12"/>
                    <a:pt x="424" y="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65"/>
            <p:cNvSpPr/>
            <p:nvPr/>
          </p:nvSpPr>
          <p:spPr>
            <a:xfrm>
              <a:off x="8180271" y="1793387"/>
              <a:ext cx="45951" cy="41072"/>
            </a:xfrm>
            <a:custGeom>
              <a:rect b="b" l="l" r="r" t="t"/>
              <a:pathLst>
                <a:path extrusionOk="0" h="1566" w="1752">
                  <a:moveTo>
                    <a:pt x="1364" y="1"/>
                  </a:moveTo>
                  <a:cubicBezTo>
                    <a:pt x="1324" y="1"/>
                    <a:pt x="1283" y="12"/>
                    <a:pt x="1247" y="36"/>
                  </a:cubicBezTo>
                  <a:lnTo>
                    <a:pt x="0" y="806"/>
                  </a:lnTo>
                  <a:lnTo>
                    <a:pt x="698" y="1503"/>
                  </a:lnTo>
                  <a:cubicBezTo>
                    <a:pt x="742" y="1545"/>
                    <a:pt x="798" y="1566"/>
                    <a:pt x="854" y="1566"/>
                  </a:cubicBezTo>
                  <a:cubicBezTo>
                    <a:pt x="920" y="1566"/>
                    <a:pt x="986" y="1537"/>
                    <a:pt x="1030" y="1479"/>
                  </a:cubicBezTo>
                  <a:lnTo>
                    <a:pt x="1752" y="527"/>
                  </a:lnTo>
                  <a:lnTo>
                    <a:pt x="1559" y="127"/>
                  </a:lnTo>
                  <a:cubicBezTo>
                    <a:pt x="1524" y="47"/>
                    <a:pt x="1445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65"/>
            <p:cNvSpPr/>
            <p:nvPr/>
          </p:nvSpPr>
          <p:spPr>
            <a:xfrm>
              <a:off x="8122859" y="1671534"/>
              <a:ext cx="114981" cy="108556"/>
            </a:xfrm>
            <a:custGeom>
              <a:rect b="b" l="l" r="r" t="t"/>
              <a:pathLst>
                <a:path extrusionOk="0" h="4139" w="4384">
                  <a:moveTo>
                    <a:pt x="1869" y="1"/>
                  </a:moveTo>
                  <a:cubicBezTo>
                    <a:pt x="1181" y="1"/>
                    <a:pt x="659" y="197"/>
                    <a:pt x="659" y="197"/>
                  </a:cubicBezTo>
                  <a:lnTo>
                    <a:pt x="659" y="938"/>
                  </a:lnTo>
                  <a:cubicBezTo>
                    <a:pt x="659" y="1160"/>
                    <a:pt x="549" y="1367"/>
                    <a:pt x="366" y="1487"/>
                  </a:cubicBezTo>
                  <a:lnTo>
                    <a:pt x="0" y="1727"/>
                  </a:lnTo>
                  <a:lnTo>
                    <a:pt x="0" y="1949"/>
                  </a:lnTo>
                  <a:cubicBezTo>
                    <a:pt x="0" y="3157"/>
                    <a:pt x="982" y="4138"/>
                    <a:pt x="2189" y="4138"/>
                  </a:cubicBezTo>
                  <a:cubicBezTo>
                    <a:pt x="3397" y="4138"/>
                    <a:pt x="4379" y="3157"/>
                    <a:pt x="4383" y="1949"/>
                  </a:cubicBezTo>
                  <a:lnTo>
                    <a:pt x="4383" y="1727"/>
                  </a:lnTo>
                  <a:lnTo>
                    <a:pt x="4018" y="1487"/>
                  </a:lnTo>
                  <a:cubicBezTo>
                    <a:pt x="3835" y="1362"/>
                    <a:pt x="3724" y="1160"/>
                    <a:pt x="3724" y="938"/>
                  </a:cubicBezTo>
                  <a:lnTo>
                    <a:pt x="3724" y="635"/>
                  </a:lnTo>
                  <a:cubicBezTo>
                    <a:pt x="3128" y="137"/>
                    <a:pt x="2441" y="1"/>
                    <a:pt x="1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65"/>
            <p:cNvSpPr/>
            <p:nvPr/>
          </p:nvSpPr>
          <p:spPr>
            <a:xfrm>
              <a:off x="8082704" y="1826381"/>
              <a:ext cx="34358" cy="45583"/>
            </a:xfrm>
            <a:custGeom>
              <a:rect b="b" l="l" r="r" t="t"/>
              <a:pathLst>
                <a:path extrusionOk="0" h="1738" w="1310">
                  <a:moveTo>
                    <a:pt x="237" y="0"/>
                  </a:moveTo>
                  <a:cubicBezTo>
                    <a:pt x="83" y="164"/>
                    <a:pt x="1" y="375"/>
                    <a:pt x="1" y="597"/>
                  </a:cubicBezTo>
                  <a:lnTo>
                    <a:pt x="1" y="1737"/>
                  </a:lnTo>
                  <a:lnTo>
                    <a:pt x="1310" y="1737"/>
                  </a:lnTo>
                  <a:lnTo>
                    <a:pt x="1310" y="1439"/>
                  </a:lnTo>
                  <a:cubicBezTo>
                    <a:pt x="1310" y="1208"/>
                    <a:pt x="1218" y="986"/>
                    <a:pt x="1055" y="823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65"/>
            <p:cNvSpPr/>
            <p:nvPr/>
          </p:nvSpPr>
          <p:spPr>
            <a:xfrm>
              <a:off x="8122859" y="1671534"/>
              <a:ext cx="97697" cy="108031"/>
            </a:xfrm>
            <a:custGeom>
              <a:rect b="b" l="l" r="r" t="t"/>
              <a:pathLst>
                <a:path extrusionOk="0" h="4119" w="3725">
                  <a:moveTo>
                    <a:pt x="1867" y="1"/>
                  </a:moveTo>
                  <a:cubicBezTo>
                    <a:pt x="1178" y="1"/>
                    <a:pt x="654" y="197"/>
                    <a:pt x="654" y="197"/>
                  </a:cubicBezTo>
                  <a:lnTo>
                    <a:pt x="654" y="938"/>
                  </a:lnTo>
                  <a:cubicBezTo>
                    <a:pt x="654" y="1160"/>
                    <a:pt x="544" y="1362"/>
                    <a:pt x="361" y="1487"/>
                  </a:cubicBezTo>
                  <a:lnTo>
                    <a:pt x="0" y="1727"/>
                  </a:lnTo>
                  <a:lnTo>
                    <a:pt x="0" y="1949"/>
                  </a:lnTo>
                  <a:cubicBezTo>
                    <a:pt x="0" y="3056"/>
                    <a:pt x="823" y="3989"/>
                    <a:pt x="1925" y="4119"/>
                  </a:cubicBezTo>
                  <a:cubicBezTo>
                    <a:pt x="1530" y="3715"/>
                    <a:pt x="1314" y="3171"/>
                    <a:pt x="1314" y="2608"/>
                  </a:cubicBezTo>
                  <a:lnTo>
                    <a:pt x="1314" y="1155"/>
                  </a:lnTo>
                  <a:cubicBezTo>
                    <a:pt x="1314" y="934"/>
                    <a:pt x="1477" y="746"/>
                    <a:pt x="1699" y="722"/>
                  </a:cubicBezTo>
                  <a:cubicBezTo>
                    <a:pt x="1871" y="699"/>
                    <a:pt x="2090" y="680"/>
                    <a:pt x="2334" y="680"/>
                  </a:cubicBezTo>
                  <a:cubicBezTo>
                    <a:pt x="2763" y="680"/>
                    <a:pt x="3267" y="739"/>
                    <a:pt x="3724" y="938"/>
                  </a:cubicBezTo>
                  <a:lnTo>
                    <a:pt x="3724" y="635"/>
                  </a:lnTo>
                  <a:cubicBezTo>
                    <a:pt x="3128" y="137"/>
                    <a:pt x="2440" y="1"/>
                    <a:pt x="18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65"/>
            <p:cNvSpPr/>
            <p:nvPr/>
          </p:nvSpPr>
          <p:spPr>
            <a:xfrm>
              <a:off x="8134582" y="1668334"/>
              <a:ext cx="93370" cy="30660"/>
            </a:xfrm>
            <a:custGeom>
              <a:rect b="b" l="l" r="r" t="t"/>
              <a:pathLst>
                <a:path extrusionOk="0" h="1169" w="3560">
                  <a:moveTo>
                    <a:pt x="1421" y="1"/>
                  </a:moveTo>
                  <a:cubicBezTo>
                    <a:pt x="997" y="1"/>
                    <a:pt x="614" y="46"/>
                    <a:pt x="366" y="84"/>
                  </a:cubicBezTo>
                  <a:cubicBezTo>
                    <a:pt x="154" y="112"/>
                    <a:pt x="0" y="295"/>
                    <a:pt x="5" y="502"/>
                  </a:cubicBezTo>
                  <a:lnTo>
                    <a:pt x="5" y="974"/>
                  </a:lnTo>
                  <a:cubicBezTo>
                    <a:pt x="13" y="1104"/>
                    <a:pt x="111" y="1169"/>
                    <a:pt x="210" y="1169"/>
                  </a:cubicBezTo>
                  <a:cubicBezTo>
                    <a:pt x="308" y="1169"/>
                    <a:pt x="407" y="1104"/>
                    <a:pt x="414" y="974"/>
                  </a:cubicBezTo>
                  <a:lnTo>
                    <a:pt x="414" y="502"/>
                  </a:lnTo>
                  <a:cubicBezTo>
                    <a:pt x="414" y="497"/>
                    <a:pt x="419" y="488"/>
                    <a:pt x="424" y="488"/>
                  </a:cubicBezTo>
                  <a:cubicBezTo>
                    <a:pt x="745" y="439"/>
                    <a:pt x="1067" y="415"/>
                    <a:pt x="1390" y="415"/>
                  </a:cubicBezTo>
                  <a:cubicBezTo>
                    <a:pt x="1512" y="415"/>
                    <a:pt x="1634" y="419"/>
                    <a:pt x="1757" y="425"/>
                  </a:cubicBezTo>
                  <a:cubicBezTo>
                    <a:pt x="2397" y="469"/>
                    <a:pt x="2859" y="627"/>
                    <a:pt x="3128" y="902"/>
                  </a:cubicBezTo>
                  <a:cubicBezTo>
                    <a:pt x="3173" y="942"/>
                    <a:pt x="3222" y="959"/>
                    <a:pt x="3268" y="959"/>
                  </a:cubicBezTo>
                  <a:cubicBezTo>
                    <a:pt x="3427" y="959"/>
                    <a:pt x="3559" y="761"/>
                    <a:pt x="3422" y="608"/>
                  </a:cubicBezTo>
                  <a:cubicBezTo>
                    <a:pt x="2938" y="124"/>
                    <a:pt x="2124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65"/>
            <p:cNvSpPr/>
            <p:nvPr/>
          </p:nvSpPr>
          <p:spPr>
            <a:xfrm>
              <a:off x="8077275" y="1619524"/>
              <a:ext cx="206122" cy="258026"/>
            </a:xfrm>
            <a:custGeom>
              <a:rect b="b" l="l" r="r" t="t"/>
              <a:pathLst>
                <a:path extrusionOk="0" h="9838" w="7859">
                  <a:moveTo>
                    <a:pt x="6131" y="414"/>
                  </a:moveTo>
                  <a:lnTo>
                    <a:pt x="6131" y="2397"/>
                  </a:lnTo>
                  <a:cubicBezTo>
                    <a:pt x="6131" y="2695"/>
                    <a:pt x="6064" y="2989"/>
                    <a:pt x="5934" y="3258"/>
                  </a:cubicBezTo>
                  <a:cubicBezTo>
                    <a:pt x="5919" y="3287"/>
                    <a:pt x="5910" y="3316"/>
                    <a:pt x="5910" y="3350"/>
                  </a:cubicBezTo>
                  <a:lnTo>
                    <a:pt x="5910" y="3932"/>
                  </a:lnTo>
                  <a:cubicBezTo>
                    <a:pt x="5910" y="5039"/>
                    <a:pt x="5009" y="5918"/>
                    <a:pt x="3921" y="5918"/>
                  </a:cubicBezTo>
                  <a:cubicBezTo>
                    <a:pt x="3878" y="5918"/>
                    <a:pt x="3836" y="5917"/>
                    <a:pt x="3793" y="5914"/>
                  </a:cubicBezTo>
                  <a:cubicBezTo>
                    <a:pt x="2758" y="5842"/>
                    <a:pt x="1945" y="4942"/>
                    <a:pt x="1945" y="3855"/>
                  </a:cubicBezTo>
                  <a:lnTo>
                    <a:pt x="1945" y="3345"/>
                  </a:lnTo>
                  <a:cubicBezTo>
                    <a:pt x="1945" y="3316"/>
                    <a:pt x="1935" y="3287"/>
                    <a:pt x="1921" y="3258"/>
                  </a:cubicBezTo>
                  <a:cubicBezTo>
                    <a:pt x="1791" y="2989"/>
                    <a:pt x="1724" y="2695"/>
                    <a:pt x="1724" y="2397"/>
                  </a:cubicBezTo>
                  <a:lnTo>
                    <a:pt x="1724" y="1959"/>
                  </a:lnTo>
                  <a:cubicBezTo>
                    <a:pt x="1724" y="1107"/>
                    <a:pt x="2416" y="414"/>
                    <a:pt x="3273" y="414"/>
                  </a:cubicBezTo>
                  <a:close/>
                  <a:moveTo>
                    <a:pt x="2821" y="6049"/>
                  </a:moveTo>
                  <a:cubicBezTo>
                    <a:pt x="3114" y="6203"/>
                    <a:pt x="3437" y="6299"/>
                    <a:pt x="3769" y="6318"/>
                  </a:cubicBezTo>
                  <a:cubicBezTo>
                    <a:pt x="3821" y="6323"/>
                    <a:pt x="3874" y="6323"/>
                    <a:pt x="3932" y="6328"/>
                  </a:cubicBezTo>
                  <a:cubicBezTo>
                    <a:pt x="4317" y="6328"/>
                    <a:pt x="4697" y="6232"/>
                    <a:pt x="5039" y="6054"/>
                  </a:cubicBezTo>
                  <a:lnTo>
                    <a:pt x="5039" y="6429"/>
                  </a:lnTo>
                  <a:lnTo>
                    <a:pt x="3927" y="7185"/>
                  </a:lnTo>
                  <a:lnTo>
                    <a:pt x="2821" y="6429"/>
                  </a:lnTo>
                  <a:lnTo>
                    <a:pt x="2821" y="6049"/>
                  </a:lnTo>
                  <a:close/>
                  <a:moveTo>
                    <a:pt x="2643" y="6804"/>
                  </a:moveTo>
                  <a:lnTo>
                    <a:pt x="3610" y="7464"/>
                  </a:lnTo>
                  <a:lnTo>
                    <a:pt x="3095" y="7974"/>
                  </a:lnTo>
                  <a:cubicBezTo>
                    <a:pt x="3095" y="7978"/>
                    <a:pt x="3090" y="7978"/>
                    <a:pt x="3085" y="7978"/>
                  </a:cubicBezTo>
                  <a:cubicBezTo>
                    <a:pt x="3080" y="7978"/>
                    <a:pt x="3076" y="7978"/>
                    <a:pt x="3076" y="7974"/>
                  </a:cubicBezTo>
                  <a:lnTo>
                    <a:pt x="2436" y="7021"/>
                  </a:lnTo>
                  <a:lnTo>
                    <a:pt x="2643" y="6804"/>
                  </a:lnTo>
                  <a:close/>
                  <a:moveTo>
                    <a:pt x="5212" y="6804"/>
                  </a:moveTo>
                  <a:lnTo>
                    <a:pt x="5419" y="7021"/>
                  </a:lnTo>
                  <a:lnTo>
                    <a:pt x="4779" y="7974"/>
                  </a:lnTo>
                  <a:cubicBezTo>
                    <a:pt x="4779" y="7978"/>
                    <a:pt x="4774" y="7983"/>
                    <a:pt x="4769" y="7983"/>
                  </a:cubicBezTo>
                  <a:cubicBezTo>
                    <a:pt x="4765" y="7983"/>
                    <a:pt x="4760" y="7983"/>
                    <a:pt x="4760" y="7978"/>
                  </a:cubicBezTo>
                  <a:lnTo>
                    <a:pt x="4245" y="7464"/>
                  </a:lnTo>
                  <a:lnTo>
                    <a:pt x="5212" y="6804"/>
                  </a:lnTo>
                  <a:close/>
                  <a:moveTo>
                    <a:pt x="3268" y="1"/>
                  </a:moveTo>
                  <a:cubicBezTo>
                    <a:pt x="2190" y="5"/>
                    <a:pt x="1315" y="881"/>
                    <a:pt x="1315" y="1959"/>
                  </a:cubicBezTo>
                  <a:lnTo>
                    <a:pt x="1315" y="2397"/>
                  </a:lnTo>
                  <a:cubicBezTo>
                    <a:pt x="1315" y="2739"/>
                    <a:pt x="1387" y="3080"/>
                    <a:pt x="1531" y="3393"/>
                  </a:cubicBezTo>
                  <a:lnTo>
                    <a:pt x="1531" y="3855"/>
                  </a:lnTo>
                  <a:cubicBezTo>
                    <a:pt x="1531" y="4586"/>
                    <a:pt x="1849" y="5289"/>
                    <a:pt x="2407" y="5765"/>
                  </a:cubicBezTo>
                  <a:lnTo>
                    <a:pt x="2407" y="6453"/>
                  </a:lnTo>
                  <a:lnTo>
                    <a:pt x="2027" y="6853"/>
                  </a:lnTo>
                  <a:cubicBezTo>
                    <a:pt x="1988" y="6896"/>
                    <a:pt x="1964" y="6954"/>
                    <a:pt x="1969" y="7011"/>
                  </a:cubicBezTo>
                  <a:lnTo>
                    <a:pt x="713" y="7468"/>
                  </a:lnTo>
                  <a:cubicBezTo>
                    <a:pt x="285" y="7622"/>
                    <a:pt x="1" y="8031"/>
                    <a:pt x="1" y="8484"/>
                  </a:cubicBezTo>
                  <a:lnTo>
                    <a:pt x="1" y="9624"/>
                  </a:lnTo>
                  <a:cubicBezTo>
                    <a:pt x="8" y="9752"/>
                    <a:pt x="107" y="9815"/>
                    <a:pt x="205" y="9815"/>
                  </a:cubicBezTo>
                  <a:cubicBezTo>
                    <a:pt x="304" y="9815"/>
                    <a:pt x="403" y="9752"/>
                    <a:pt x="410" y="9624"/>
                  </a:cubicBezTo>
                  <a:lnTo>
                    <a:pt x="410" y="8484"/>
                  </a:lnTo>
                  <a:cubicBezTo>
                    <a:pt x="410" y="8200"/>
                    <a:pt x="588" y="7950"/>
                    <a:pt x="857" y="7853"/>
                  </a:cubicBezTo>
                  <a:lnTo>
                    <a:pt x="2185" y="7372"/>
                  </a:lnTo>
                  <a:lnTo>
                    <a:pt x="2734" y="8200"/>
                  </a:lnTo>
                  <a:cubicBezTo>
                    <a:pt x="2806" y="8306"/>
                    <a:pt x="2922" y="8378"/>
                    <a:pt x="3047" y="8387"/>
                  </a:cubicBezTo>
                  <a:lnTo>
                    <a:pt x="3090" y="8387"/>
                  </a:lnTo>
                  <a:cubicBezTo>
                    <a:pt x="3201" y="8387"/>
                    <a:pt x="3311" y="8344"/>
                    <a:pt x="3388" y="8262"/>
                  </a:cubicBezTo>
                  <a:lnTo>
                    <a:pt x="3725" y="7926"/>
                  </a:lnTo>
                  <a:lnTo>
                    <a:pt x="3725" y="9624"/>
                  </a:lnTo>
                  <a:cubicBezTo>
                    <a:pt x="3718" y="9766"/>
                    <a:pt x="3825" y="9837"/>
                    <a:pt x="3932" y="9837"/>
                  </a:cubicBezTo>
                  <a:cubicBezTo>
                    <a:pt x="4038" y="9837"/>
                    <a:pt x="4144" y="9766"/>
                    <a:pt x="4134" y="9624"/>
                  </a:cubicBezTo>
                  <a:lnTo>
                    <a:pt x="4134" y="7926"/>
                  </a:lnTo>
                  <a:lnTo>
                    <a:pt x="4476" y="8262"/>
                  </a:lnTo>
                  <a:cubicBezTo>
                    <a:pt x="4559" y="8348"/>
                    <a:pt x="4669" y="8390"/>
                    <a:pt x="4777" y="8390"/>
                  </a:cubicBezTo>
                  <a:cubicBezTo>
                    <a:pt x="4912" y="8390"/>
                    <a:pt x="5045" y="8325"/>
                    <a:pt x="5125" y="8200"/>
                  </a:cubicBezTo>
                  <a:lnTo>
                    <a:pt x="5679" y="7372"/>
                  </a:lnTo>
                  <a:lnTo>
                    <a:pt x="7007" y="7853"/>
                  </a:lnTo>
                  <a:cubicBezTo>
                    <a:pt x="7272" y="7950"/>
                    <a:pt x="7450" y="8200"/>
                    <a:pt x="7450" y="8484"/>
                  </a:cubicBezTo>
                  <a:lnTo>
                    <a:pt x="7450" y="9624"/>
                  </a:lnTo>
                  <a:cubicBezTo>
                    <a:pt x="7457" y="9752"/>
                    <a:pt x="7555" y="9815"/>
                    <a:pt x="7654" y="9815"/>
                  </a:cubicBezTo>
                  <a:cubicBezTo>
                    <a:pt x="7753" y="9815"/>
                    <a:pt x="7851" y="9752"/>
                    <a:pt x="7859" y="9624"/>
                  </a:cubicBezTo>
                  <a:lnTo>
                    <a:pt x="7859" y="8484"/>
                  </a:lnTo>
                  <a:cubicBezTo>
                    <a:pt x="7859" y="8027"/>
                    <a:pt x="7570" y="7622"/>
                    <a:pt x="7142" y="7468"/>
                  </a:cubicBezTo>
                  <a:lnTo>
                    <a:pt x="5886" y="7011"/>
                  </a:lnTo>
                  <a:cubicBezTo>
                    <a:pt x="5886" y="6954"/>
                    <a:pt x="5866" y="6896"/>
                    <a:pt x="5828" y="6853"/>
                  </a:cubicBezTo>
                  <a:lnTo>
                    <a:pt x="5448" y="6453"/>
                  </a:lnTo>
                  <a:lnTo>
                    <a:pt x="5448" y="5780"/>
                  </a:lnTo>
                  <a:cubicBezTo>
                    <a:pt x="5486" y="5746"/>
                    <a:pt x="5525" y="5712"/>
                    <a:pt x="5568" y="5678"/>
                  </a:cubicBezTo>
                  <a:cubicBezTo>
                    <a:pt x="6049" y="5226"/>
                    <a:pt x="6324" y="4591"/>
                    <a:pt x="6324" y="3932"/>
                  </a:cubicBezTo>
                  <a:lnTo>
                    <a:pt x="6324" y="3393"/>
                  </a:lnTo>
                  <a:cubicBezTo>
                    <a:pt x="6468" y="3080"/>
                    <a:pt x="6545" y="2739"/>
                    <a:pt x="6545" y="2397"/>
                  </a:cubicBezTo>
                  <a:lnTo>
                    <a:pt x="6545" y="208"/>
                  </a:lnTo>
                  <a:cubicBezTo>
                    <a:pt x="6545" y="92"/>
                    <a:pt x="6449" y="1"/>
                    <a:pt x="6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65"/>
            <p:cNvSpPr/>
            <p:nvPr/>
          </p:nvSpPr>
          <p:spPr>
            <a:xfrm>
              <a:off x="7999537" y="1510549"/>
              <a:ext cx="335476" cy="292253"/>
            </a:xfrm>
            <a:custGeom>
              <a:rect b="b" l="l" r="r" t="t"/>
              <a:pathLst>
                <a:path extrusionOk="0" h="11143" w="12791">
                  <a:moveTo>
                    <a:pt x="4947" y="763"/>
                  </a:moveTo>
                  <a:lnTo>
                    <a:pt x="4947" y="763"/>
                  </a:lnTo>
                  <a:cubicBezTo>
                    <a:pt x="4615" y="1052"/>
                    <a:pt x="4327" y="1389"/>
                    <a:pt x="4086" y="1759"/>
                  </a:cubicBezTo>
                  <a:cubicBezTo>
                    <a:pt x="3908" y="2034"/>
                    <a:pt x="3754" y="2322"/>
                    <a:pt x="3619" y="2626"/>
                  </a:cubicBezTo>
                  <a:lnTo>
                    <a:pt x="2489" y="2626"/>
                  </a:lnTo>
                  <a:cubicBezTo>
                    <a:pt x="3114" y="1783"/>
                    <a:pt x="3966" y="1139"/>
                    <a:pt x="4947" y="763"/>
                  </a:cubicBezTo>
                  <a:close/>
                  <a:moveTo>
                    <a:pt x="6684" y="417"/>
                  </a:moveTo>
                  <a:lnTo>
                    <a:pt x="6684" y="2626"/>
                  </a:lnTo>
                  <a:lnTo>
                    <a:pt x="4067" y="2626"/>
                  </a:lnTo>
                  <a:cubicBezTo>
                    <a:pt x="4668" y="1360"/>
                    <a:pt x="5616" y="513"/>
                    <a:pt x="6684" y="417"/>
                  </a:cubicBezTo>
                  <a:close/>
                  <a:moveTo>
                    <a:pt x="7093" y="417"/>
                  </a:moveTo>
                  <a:cubicBezTo>
                    <a:pt x="8166" y="513"/>
                    <a:pt x="9110" y="1360"/>
                    <a:pt x="9716" y="2626"/>
                  </a:cubicBezTo>
                  <a:lnTo>
                    <a:pt x="7093" y="2626"/>
                  </a:lnTo>
                  <a:lnTo>
                    <a:pt x="7093" y="417"/>
                  </a:lnTo>
                  <a:close/>
                  <a:moveTo>
                    <a:pt x="8835" y="768"/>
                  </a:moveTo>
                  <a:lnTo>
                    <a:pt x="8835" y="768"/>
                  </a:lnTo>
                  <a:cubicBezTo>
                    <a:pt x="9817" y="1139"/>
                    <a:pt x="10669" y="1783"/>
                    <a:pt x="11294" y="2626"/>
                  </a:cubicBezTo>
                  <a:lnTo>
                    <a:pt x="10163" y="2626"/>
                  </a:lnTo>
                  <a:cubicBezTo>
                    <a:pt x="10029" y="2327"/>
                    <a:pt x="9875" y="2034"/>
                    <a:pt x="9697" y="1759"/>
                  </a:cubicBezTo>
                  <a:cubicBezTo>
                    <a:pt x="9456" y="1389"/>
                    <a:pt x="9167" y="1057"/>
                    <a:pt x="8835" y="768"/>
                  </a:cubicBezTo>
                  <a:close/>
                  <a:moveTo>
                    <a:pt x="3456" y="3035"/>
                  </a:moveTo>
                  <a:cubicBezTo>
                    <a:pt x="3148" y="3886"/>
                    <a:pt x="2984" y="4786"/>
                    <a:pt x="2970" y="5691"/>
                  </a:cubicBezTo>
                  <a:lnTo>
                    <a:pt x="1406" y="5691"/>
                  </a:lnTo>
                  <a:cubicBezTo>
                    <a:pt x="1440" y="4752"/>
                    <a:pt x="1719" y="3838"/>
                    <a:pt x="2210" y="3035"/>
                  </a:cubicBezTo>
                  <a:close/>
                  <a:moveTo>
                    <a:pt x="11573" y="3035"/>
                  </a:moveTo>
                  <a:cubicBezTo>
                    <a:pt x="12064" y="3838"/>
                    <a:pt x="12343" y="4752"/>
                    <a:pt x="12377" y="5691"/>
                  </a:cubicBezTo>
                  <a:lnTo>
                    <a:pt x="10818" y="5691"/>
                  </a:lnTo>
                  <a:cubicBezTo>
                    <a:pt x="10798" y="4786"/>
                    <a:pt x="10635" y="3886"/>
                    <a:pt x="10332" y="3035"/>
                  </a:cubicBezTo>
                  <a:close/>
                  <a:moveTo>
                    <a:pt x="2970" y="6104"/>
                  </a:moveTo>
                  <a:cubicBezTo>
                    <a:pt x="2984" y="6946"/>
                    <a:pt x="3124" y="7779"/>
                    <a:pt x="3393" y="8578"/>
                  </a:cubicBezTo>
                  <a:cubicBezTo>
                    <a:pt x="3412" y="8640"/>
                    <a:pt x="3432" y="8698"/>
                    <a:pt x="3451" y="8756"/>
                  </a:cubicBezTo>
                  <a:lnTo>
                    <a:pt x="2205" y="8756"/>
                  </a:lnTo>
                  <a:cubicBezTo>
                    <a:pt x="1714" y="7952"/>
                    <a:pt x="1440" y="7038"/>
                    <a:pt x="1411" y="6104"/>
                  </a:cubicBezTo>
                  <a:close/>
                  <a:moveTo>
                    <a:pt x="12372" y="6100"/>
                  </a:moveTo>
                  <a:cubicBezTo>
                    <a:pt x="12338" y="7009"/>
                    <a:pt x="12083" y="7894"/>
                    <a:pt x="11621" y="8679"/>
                  </a:cubicBezTo>
                  <a:cubicBezTo>
                    <a:pt x="11607" y="8703"/>
                    <a:pt x="11592" y="8727"/>
                    <a:pt x="11573" y="8756"/>
                  </a:cubicBezTo>
                  <a:lnTo>
                    <a:pt x="10327" y="8756"/>
                  </a:lnTo>
                  <a:cubicBezTo>
                    <a:pt x="10351" y="8693"/>
                    <a:pt x="10370" y="8640"/>
                    <a:pt x="10389" y="8578"/>
                  </a:cubicBezTo>
                  <a:cubicBezTo>
                    <a:pt x="10654" y="7779"/>
                    <a:pt x="10798" y="6942"/>
                    <a:pt x="10813" y="6100"/>
                  </a:cubicBezTo>
                  <a:close/>
                  <a:moveTo>
                    <a:pt x="6897" y="0"/>
                  </a:moveTo>
                  <a:cubicBezTo>
                    <a:pt x="5095" y="0"/>
                    <a:pt x="3304" y="819"/>
                    <a:pt x="2137" y="2409"/>
                  </a:cubicBezTo>
                  <a:cubicBezTo>
                    <a:pt x="1" y="5325"/>
                    <a:pt x="963" y="9458"/>
                    <a:pt x="4168" y="11128"/>
                  </a:cubicBezTo>
                  <a:cubicBezTo>
                    <a:pt x="4196" y="11138"/>
                    <a:pt x="4222" y="11143"/>
                    <a:pt x="4248" y="11143"/>
                  </a:cubicBezTo>
                  <a:cubicBezTo>
                    <a:pt x="4433" y="11143"/>
                    <a:pt x="4538" y="10890"/>
                    <a:pt x="4360" y="10767"/>
                  </a:cubicBezTo>
                  <a:cubicBezTo>
                    <a:pt x="3619" y="10382"/>
                    <a:pt x="2979" y="9833"/>
                    <a:pt x="2479" y="9169"/>
                  </a:cubicBezTo>
                  <a:lnTo>
                    <a:pt x="3619" y="9169"/>
                  </a:lnTo>
                  <a:cubicBezTo>
                    <a:pt x="3850" y="9699"/>
                    <a:pt x="4163" y="10194"/>
                    <a:pt x="4543" y="10632"/>
                  </a:cubicBezTo>
                  <a:cubicBezTo>
                    <a:pt x="4588" y="10678"/>
                    <a:pt x="4638" y="10697"/>
                    <a:pt x="4687" y="10697"/>
                  </a:cubicBezTo>
                  <a:cubicBezTo>
                    <a:pt x="4840" y="10697"/>
                    <a:pt x="4975" y="10511"/>
                    <a:pt x="4851" y="10358"/>
                  </a:cubicBezTo>
                  <a:cubicBezTo>
                    <a:pt x="4534" y="10002"/>
                    <a:pt x="4274" y="9598"/>
                    <a:pt x="4072" y="9165"/>
                  </a:cubicBezTo>
                  <a:cubicBezTo>
                    <a:pt x="4330" y="9136"/>
                    <a:pt x="4308" y="8756"/>
                    <a:pt x="4048" y="8756"/>
                  </a:cubicBezTo>
                  <a:cubicBezTo>
                    <a:pt x="4046" y="8756"/>
                    <a:pt x="4044" y="8756"/>
                    <a:pt x="4043" y="8756"/>
                  </a:cubicBezTo>
                  <a:lnTo>
                    <a:pt x="3894" y="8756"/>
                  </a:lnTo>
                  <a:cubicBezTo>
                    <a:pt x="3571" y="7909"/>
                    <a:pt x="3393" y="7009"/>
                    <a:pt x="3379" y="6104"/>
                  </a:cubicBezTo>
                  <a:lnTo>
                    <a:pt x="3605" y="6104"/>
                  </a:lnTo>
                  <a:cubicBezTo>
                    <a:pt x="3610" y="6105"/>
                    <a:pt x="3614" y="6105"/>
                    <a:pt x="3619" y="6105"/>
                  </a:cubicBezTo>
                  <a:cubicBezTo>
                    <a:pt x="3889" y="6105"/>
                    <a:pt x="3889" y="5690"/>
                    <a:pt x="3619" y="5690"/>
                  </a:cubicBezTo>
                  <a:cubicBezTo>
                    <a:pt x="3614" y="5690"/>
                    <a:pt x="3610" y="5690"/>
                    <a:pt x="3605" y="5691"/>
                  </a:cubicBezTo>
                  <a:lnTo>
                    <a:pt x="3379" y="5691"/>
                  </a:lnTo>
                  <a:cubicBezTo>
                    <a:pt x="3393" y="4781"/>
                    <a:pt x="3566" y="3881"/>
                    <a:pt x="3894" y="3035"/>
                  </a:cubicBezTo>
                  <a:lnTo>
                    <a:pt x="6684" y="3035"/>
                  </a:lnTo>
                  <a:lnTo>
                    <a:pt x="6684" y="3487"/>
                  </a:lnTo>
                  <a:cubicBezTo>
                    <a:pt x="6692" y="3617"/>
                    <a:pt x="6791" y="3682"/>
                    <a:pt x="6891" y="3682"/>
                  </a:cubicBezTo>
                  <a:cubicBezTo>
                    <a:pt x="6991" y="3682"/>
                    <a:pt x="7091" y="3617"/>
                    <a:pt x="7098" y="3487"/>
                  </a:cubicBezTo>
                  <a:lnTo>
                    <a:pt x="7098" y="3035"/>
                  </a:lnTo>
                  <a:lnTo>
                    <a:pt x="9894" y="3035"/>
                  </a:lnTo>
                  <a:cubicBezTo>
                    <a:pt x="10216" y="3881"/>
                    <a:pt x="10394" y="4781"/>
                    <a:pt x="10409" y="5691"/>
                  </a:cubicBezTo>
                  <a:lnTo>
                    <a:pt x="10178" y="5691"/>
                  </a:lnTo>
                  <a:cubicBezTo>
                    <a:pt x="10173" y="5690"/>
                    <a:pt x="10168" y="5690"/>
                    <a:pt x="10164" y="5690"/>
                  </a:cubicBezTo>
                  <a:cubicBezTo>
                    <a:pt x="9894" y="5690"/>
                    <a:pt x="9894" y="6100"/>
                    <a:pt x="10164" y="6100"/>
                  </a:cubicBezTo>
                  <a:cubicBezTo>
                    <a:pt x="10168" y="6100"/>
                    <a:pt x="10173" y="6100"/>
                    <a:pt x="10178" y="6100"/>
                  </a:cubicBezTo>
                  <a:lnTo>
                    <a:pt x="10409" y="6100"/>
                  </a:lnTo>
                  <a:cubicBezTo>
                    <a:pt x="10389" y="7009"/>
                    <a:pt x="10216" y="7909"/>
                    <a:pt x="9889" y="8756"/>
                  </a:cubicBezTo>
                  <a:lnTo>
                    <a:pt x="9740" y="8756"/>
                  </a:lnTo>
                  <a:cubicBezTo>
                    <a:pt x="9738" y="8756"/>
                    <a:pt x="9737" y="8756"/>
                    <a:pt x="9735" y="8756"/>
                  </a:cubicBezTo>
                  <a:cubicBezTo>
                    <a:pt x="9480" y="8756"/>
                    <a:pt x="9453" y="9136"/>
                    <a:pt x="9716" y="9165"/>
                  </a:cubicBezTo>
                  <a:cubicBezTo>
                    <a:pt x="9509" y="9598"/>
                    <a:pt x="9249" y="9997"/>
                    <a:pt x="8932" y="10358"/>
                  </a:cubicBezTo>
                  <a:cubicBezTo>
                    <a:pt x="8808" y="10510"/>
                    <a:pt x="8942" y="10693"/>
                    <a:pt x="9094" y="10693"/>
                  </a:cubicBezTo>
                  <a:cubicBezTo>
                    <a:pt x="9143" y="10693"/>
                    <a:pt x="9195" y="10674"/>
                    <a:pt x="9239" y="10627"/>
                  </a:cubicBezTo>
                  <a:cubicBezTo>
                    <a:pt x="9620" y="10190"/>
                    <a:pt x="9932" y="9699"/>
                    <a:pt x="10159" y="9165"/>
                  </a:cubicBezTo>
                  <a:lnTo>
                    <a:pt x="11294" y="9165"/>
                  </a:lnTo>
                  <a:cubicBezTo>
                    <a:pt x="10847" y="9766"/>
                    <a:pt x="10284" y="10271"/>
                    <a:pt x="9634" y="10647"/>
                  </a:cubicBezTo>
                  <a:cubicBezTo>
                    <a:pt x="9445" y="10766"/>
                    <a:pt x="9558" y="11028"/>
                    <a:pt x="9738" y="11028"/>
                  </a:cubicBezTo>
                  <a:cubicBezTo>
                    <a:pt x="9769" y="11028"/>
                    <a:pt x="9802" y="11020"/>
                    <a:pt x="9836" y="11003"/>
                  </a:cubicBezTo>
                  <a:cubicBezTo>
                    <a:pt x="11665" y="9949"/>
                    <a:pt x="12786" y="8000"/>
                    <a:pt x="12786" y="5893"/>
                  </a:cubicBezTo>
                  <a:cubicBezTo>
                    <a:pt x="12791" y="4329"/>
                    <a:pt x="12170" y="2828"/>
                    <a:pt x="11063" y="1726"/>
                  </a:cubicBezTo>
                  <a:cubicBezTo>
                    <a:pt x="9901" y="566"/>
                    <a:pt x="8395" y="0"/>
                    <a:pt x="6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2" name="Google Shape;2742;p65"/>
          <p:cNvGrpSpPr/>
          <p:nvPr/>
        </p:nvGrpSpPr>
        <p:grpSpPr>
          <a:xfrm>
            <a:off x="3053795" y="1578206"/>
            <a:ext cx="445609" cy="445807"/>
            <a:chOff x="7972418" y="2907636"/>
            <a:chExt cx="362726" cy="362857"/>
          </a:xfrm>
        </p:grpSpPr>
        <p:sp>
          <p:nvSpPr>
            <p:cNvPr id="2743" name="Google Shape;2743;p65"/>
            <p:cNvSpPr/>
            <p:nvPr/>
          </p:nvSpPr>
          <p:spPr>
            <a:xfrm>
              <a:off x="8158817" y="2930375"/>
              <a:ext cx="75352" cy="74591"/>
            </a:xfrm>
            <a:custGeom>
              <a:rect b="b" l="l" r="r" t="t"/>
              <a:pathLst>
                <a:path extrusionOk="0" h="2844" w="2873">
                  <a:moveTo>
                    <a:pt x="698" y="322"/>
                  </a:moveTo>
                  <a:cubicBezTo>
                    <a:pt x="794" y="322"/>
                    <a:pt x="875" y="398"/>
                    <a:pt x="876" y="498"/>
                  </a:cubicBezTo>
                  <a:lnTo>
                    <a:pt x="876" y="498"/>
                  </a:lnTo>
                  <a:cubicBezTo>
                    <a:pt x="875" y="593"/>
                    <a:pt x="793" y="674"/>
                    <a:pt x="698" y="674"/>
                  </a:cubicBezTo>
                  <a:lnTo>
                    <a:pt x="549" y="674"/>
                  </a:lnTo>
                  <a:cubicBezTo>
                    <a:pt x="313" y="674"/>
                    <a:pt x="313" y="322"/>
                    <a:pt x="549" y="322"/>
                  </a:cubicBezTo>
                  <a:close/>
                  <a:moveTo>
                    <a:pt x="1444" y="322"/>
                  </a:moveTo>
                  <a:cubicBezTo>
                    <a:pt x="1544" y="322"/>
                    <a:pt x="1621" y="398"/>
                    <a:pt x="1622" y="498"/>
                  </a:cubicBezTo>
                  <a:lnTo>
                    <a:pt x="1622" y="498"/>
                  </a:lnTo>
                  <a:cubicBezTo>
                    <a:pt x="1621" y="593"/>
                    <a:pt x="1544" y="674"/>
                    <a:pt x="1444" y="674"/>
                  </a:cubicBezTo>
                  <a:lnTo>
                    <a:pt x="1295" y="674"/>
                  </a:lnTo>
                  <a:cubicBezTo>
                    <a:pt x="1059" y="674"/>
                    <a:pt x="1059" y="322"/>
                    <a:pt x="1295" y="322"/>
                  </a:cubicBezTo>
                  <a:close/>
                  <a:moveTo>
                    <a:pt x="0" y="0"/>
                  </a:moveTo>
                  <a:lnTo>
                    <a:pt x="0" y="2844"/>
                  </a:lnTo>
                  <a:lnTo>
                    <a:pt x="2060" y="2844"/>
                  </a:lnTo>
                  <a:lnTo>
                    <a:pt x="2031" y="2781"/>
                  </a:lnTo>
                  <a:cubicBezTo>
                    <a:pt x="1988" y="2695"/>
                    <a:pt x="1939" y="2613"/>
                    <a:pt x="1882" y="2536"/>
                  </a:cubicBezTo>
                  <a:cubicBezTo>
                    <a:pt x="1319" y="1761"/>
                    <a:pt x="1733" y="1391"/>
                    <a:pt x="1752" y="1376"/>
                  </a:cubicBezTo>
                  <a:lnTo>
                    <a:pt x="1757" y="1376"/>
                  </a:lnTo>
                  <a:cubicBezTo>
                    <a:pt x="1867" y="1280"/>
                    <a:pt x="2016" y="1227"/>
                    <a:pt x="2166" y="1222"/>
                  </a:cubicBezTo>
                  <a:cubicBezTo>
                    <a:pt x="2209" y="1222"/>
                    <a:pt x="2252" y="1227"/>
                    <a:pt x="2296" y="1237"/>
                  </a:cubicBezTo>
                  <a:cubicBezTo>
                    <a:pt x="2459" y="1275"/>
                    <a:pt x="2623" y="1376"/>
                    <a:pt x="2786" y="1540"/>
                  </a:cubicBezTo>
                  <a:lnTo>
                    <a:pt x="2859" y="1617"/>
                  </a:lnTo>
                  <a:lnTo>
                    <a:pt x="2859" y="140"/>
                  </a:lnTo>
                  <a:cubicBezTo>
                    <a:pt x="2859" y="111"/>
                    <a:pt x="2863" y="82"/>
                    <a:pt x="2868" y="53"/>
                  </a:cubicBezTo>
                  <a:lnTo>
                    <a:pt x="28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65"/>
            <p:cNvSpPr/>
            <p:nvPr/>
          </p:nvSpPr>
          <p:spPr>
            <a:xfrm>
              <a:off x="7994239" y="3008480"/>
              <a:ext cx="74486" cy="75614"/>
            </a:xfrm>
            <a:custGeom>
              <a:rect b="b" l="l" r="r" t="t"/>
              <a:pathLst>
                <a:path extrusionOk="0" h="2883" w="2840">
                  <a:moveTo>
                    <a:pt x="494" y="1253"/>
                  </a:moveTo>
                  <a:cubicBezTo>
                    <a:pt x="582" y="1253"/>
                    <a:pt x="670" y="1312"/>
                    <a:pt x="670" y="1430"/>
                  </a:cubicBezTo>
                  <a:lnTo>
                    <a:pt x="670" y="1584"/>
                  </a:lnTo>
                  <a:cubicBezTo>
                    <a:pt x="670" y="1680"/>
                    <a:pt x="593" y="1757"/>
                    <a:pt x="492" y="1757"/>
                  </a:cubicBezTo>
                  <a:cubicBezTo>
                    <a:pt x="395" y="1757"/>
                    <a:pt x="318" y="1680"/>
                    <a:pt x="318" y="1584"/>
                  </a:cubicBezTo>
                  <a:lnTo>
                    <a:pt x="318" y="1430"/>
                  </a:lnTo>
                  <a:cubicBezTo>
                    <a:pt x="318" y="1312"/>
                    <a:pt x="406" y="1253"/>
                    <a:pt x="494" y="1253"/>
                  </a:cubicBezTo>
                  <a:close/>
                  <a:moveTo>
                    <a:pt x="492" y="2002"/>
                  </a:moveTo>
                  <a:cubicBezTo>
                    <a:pt x="593" y="2002"/>
                    <a:pt x="670" y="2079"/>
                    <a:pt x="670" y="2180"/>
                  </a:cubicBezTo>
                  <a:lnTo>
                    <a:pt x="670" y="2329"/>
                  </a:lnTo>
                  <a:cubicBezTo>
                    <a:pt x="670" y="2447"/>
                    <a:pt x="582" y="2506"/>
                    <a:pt x="494" y="2506"/>
                  </a:cubicBezTo>
                  <a:cubicBezTo>
                    <a:pt x="406" y="2506"/>
                    <a:pt x="318" y="2447"/>
                    <a:pt x="318" y="2329"/>
                  </a:cubicBezTo>
                  <a:lnTo>
                    <a:pt x="318" y="2180"/>
                  </a:lnTo>
                  <a:cubicBezTo>
                    <a:pt x="318" y="2079"/>
                    <a:pt x="395" y="2002"/>
                    <a:pt x="492" y="2002"/>
                  </a:cubicBezTo>
                  <a:close/>
                  <a:moveTo>
                    <a:pt x="1" y="0"/>
                  </a:moveTo>
                  <a:lnTo>
                    <a:pt x="1" y="2883"/>
                  </a:lnTo>
                  <a:lnTo>
                    <a:pt x="2840" y="2883"/>
                  </a:lnTo>
                  <a:lnTo>
                    <a:pt x="2840" y="814"/>
                  </a:lnTo>
                  <a:lnTo>
                    <a:pt x="2777" y="843"/>
                  </a:lnTo>
                  <a:cubicBezTo>
                    <a:pt x="2691" y="886"/>
                    <a:pt x="2604" y="934"/>
                    <a:pt x="2527" y="997"/>
                  </a:cubicBezTo>
                  <a:cubicBezTo>
                    <a:pt x="2262" y="1189"/>
                    <a:pt x="2012" y="1290"/>
                    <a:pt x="1791" y="1290"/>
                  </a:cubicBezTo>
                  <a:cubicBezTo>
                    <a:pt x="1785" y="1290"/>
                    <a:pt x="1779" y="1290"/>
                    <a:pt x="1772" y="1290"/>
                  </a:cubicBezTo>
                  <a:cubicBezTo>
                    <a:pt x="1621" y="1290"/>
                    <a:pt x="1479" y="1233"/>
                    <a:pt x="1372" y="1126"/>
                  </a:cubicBezTo>
                  <a:lnTo>
                    <a:pt x="1372" y="1122"/>
                  </a:lnTo>
                  <a:cubicBezTo>
                    <a:pt x="1242" y="972"/>
                    <a:pt x="1189" y="770"/>
                    <a:pt x="1228" y="578"/>
                  </a:cubicBezTo>
                  <a:cubicBezTo>
                    <a:pt x="1266" y="419"/>
                    <a:pt x="1367" y="256"/>
                    <a:pt x="1531" y="92"/>
                  </a:cubicBezTo>
                  <a:lnTo>
                    <a:pt x="1608" y="15"/>
                  </a:lnTo>
                  <a:lnTo>
                    <a:pt x="136" y="15"/>
                  </a:lnTo>
                  <a:cubicBezTo>
                    <a:pt x="107" y="15"/>
                    <a:pt x="78" y="15"/>
                    <a:pt x="49" y="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65"/>
            <p:cNvSpPr/>
            <p:nvPr/>
          </p:nvSpPr>
          <p:spPr>
            <a:xfrm>
              <a:off x="8237814" y="3095057"/>
              <a:ext cx="79023" cy="75483"/>
            </a:xfrm>
            <a:custGeom>
              <a:rect b="b" l="l" r="r" t="t"/>
              <a:pathLst>
                <a:path extrusionOk="0" h="2878" w="3013">
                  <a:moveTo>
                    <a:pt x="2346" y="372"/>
                  </a:moveTo>
                  <a:cubicBezTo>
                    <a:pt x="2434" y="372"/>
                    <a:pt x="2522" y="431"/>
                    <a:pt x="2522" y="549"/>
                  </a:cubicBezTo>
                  <a:lnTo>
                    <a:pt x="2522" y="703"/>
                  </a:lnTo>
                  <a:cubicBezTo>
                    <a:pt x="2517" y="799"/>
                    <a:pt x="2440" y="876"/>
                    <a:pt x="2344" y="876"/>
                  </a:cubicBezTo>
                  <a:cubicBezTo>
                    <a:pt x="2248" y="876"/>
                    <a:pt x="2171" y="799"/>
                    <a:pt x="2171" y="703"/>
                  </a:cubicBezTo>
                  <a:lnTo>
                    <a:pt x="2171" y="549"/>
                  </a:lnTo>
                  <a:cubicBezTo>
                    <a:pt x="2171" y="431"/>
                    <a:pt x="2258" y="372"/>
                    <a:pt x="2346" y="372"/>
                  </a:cubicBezTo>
                  <a:close/>
                  <a:moveTo>
                    <a:pt x="2344" y="1117"/>
                  </a:moveTo>
                  <a:lnTo>
                    <a:pt x="2344" y="1121"/>
                  </a:lnTo>
                  <a:cubicBezTo>
                    <a:pt x="2440" y="1121"/>
                    <a:pt x="2522" y="1198"/>
                    <a:pt x="2522" y="1300"/>
                  </a:cubicBezTo>
                  <a:lnTo>
                    <a:pt x="2522" y="1444"/>
                  </a:lnTo>
                  <a:cubicBezTo>
                    <a:pt x="2522" y="1562"/>
                    <a:pt x="2434" y="1621"/>
                    <a:pt x="2346" y="1621"/>
                  </a:cubicBezTo>
                  <a:cubicBezTo>
                    <a:pt x="2258" y="1621"/>
                    <a:pt x="2171" y="1562"/>
                    <a:pt x="2171" y="1444"/>
                  </a:cubicBezTo>
                  <a:lnTo>
                    <a:pt x="2171" y="1295"/>
                  </a:lnTo>
                  <a:cubicBezTo>
                    <a:pt x="2171" y="1198"/>
                    <a:pt x="2248" y="1121"/>
                    <a:pt x="2344" y="1117"/>
                  </a:cubicBezTo>
                  <a:close/>
                  <a:moveTo>
                    <a:pt x="0" y="0"/>
                  </a:moveTo>
                  <a:lnTo>
                    <a:pt x="0" y="2065"/>
                  </a:lnTo>
                  <a:lnTo>
                    <a:pt x="58" y="2036"/>
                  </a:lnTo>
                  <a:cubicBezTo>
                    <a:pt x="145" y="1992"/>
                    <a:pt x="227" y="1939"/>
                    <a:pt x="308" y="1887"/>
                  </a:cubicBezTo>
                  <a:cubicBezTo>
                    <a:pt x="573" y="1689"/>
                    <a:pt x="823" y="1588"/>
                    <a:pt x="1045" y="1588"/>
                  </a:cubicBezTo>
                  <a:cubicBezTo>
                    <a:pt x="1051" y="1588"/>
                    <a:pt x="1057" y="1588"/>
                    <a:pt x="1062" y="1588"/>
                  </a:cubicBezTo>
                  <a:cubicBezTo>
                    <a:pt x="1210" y="1588"/>
                    <a:pt x="1357" y="1645"/>
                    <a:pt x="1463" y="1752"/>
                  </a:cubicBezTo>
                  <a:lnTo>
                    <a:pt x="1463" y="1757"/>
                  </a:lnTo>
                  <a:cubicBezTo>
                    <a:pt x="1593" y="1906"/>
                    <a:pt x="1646" y="2108"/>
                    <a:pt x="1603" y="2300"/>
                  </a:cubicBezTo>
                  <a:cubicBezTo>
                    <a:pt x="1569" y="2459"/>
                    <a:pt x="1468" y="2628"/>
                    <a:pt x="1304" y="2786"/>
                  </a:cubicBezTo>
                  <a:lnTo>
                    <a:pt x="1227" y="2863"/>
                  </a:lnTo>
                  <a:lnTo>
                    <a:pt x="2873" y="2863"/>
                  </a:lnTo>
                  <a:cubicBezTo>
                    <a:pt x="2902" y="2863"/>
                    <a:pt x="2931" y="2863"/>
                    <a:pt x="2960" y="2868"/>
                  </a:cubicBezTo>
                  <a:lnTo>
                    <a:pt x="3013" y="2878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65"/>
            <p:cNvSpPr/>
            <p:nvPr/>
          </p:nvSpPr>
          <p:spPr>
            <a:xfrm>
              <a:off x="8072240" y="3173923"/>
              <a:ext cx="75483" cy="79155"/>
            </a:xfrm>
            <a:custGeom>
              <a:rect b="b" l="l" r="r" t="t"/>
              <a:pathLst>
                <a:path extrusionOk="0" h="3018" w="2878">
                  <a:moveTo>
                    <a:pt x="1579" y="2171"/>
                  </a:moveTo>
                  <a:cubicBezTo>
                    <a:pt x="1815" y="2171"/>
                    <a:pt x="1815" y="2522"/>
                    <a:pt x="1579" y="2522"/>
                  </a:cubicBezTo>
                  <a:lnTo>
                    <a:pt x="1430" y="2522"/>
                  </a:lnTo>
                  <a:cubicBezTo>
                    <a:pt x="1333" y="2522"/>
                    <a:pt x="1252" y="2445"/>
                    <a:pt x="1252" y="2349"/>
                  </a:cubicBezTo>
                  <a:cubicBezTo>
                    <a:pt x="1252" y="2253"/>
                    <a:pt x="1333" y="2171"/>
                    <a:pt x="1430" y="2171"/>
                  </a:cubicBezTo>
                  <a:close/>
                  <a:moveTo>
                    <a:pt x="2329" y="2171"/>
                  </a:moveTo>
                  <a:cubicBezTo>
                    <a:pt x="2560" y="2171"/>
                    <a:pt x="2560" y="2522"/>
                    <a:pt x="2329" y="2522"/>
                  </a:cubicBezTo>
                  <a:lnTo>
                    <a:pt x="2175" y="2522"/>
                  </a:lnTo>
                  <a:cubicBezTo>
                    <a:pt x="2079" y="2522"/>
                    <a:pt x="2002" y="2445"/>
                    <a:pt x="2002" y="2349"/>
                  </a:cubicBezTo>
                  <a:cubicBezTo>
                    <a:pt x="2002" y="2253"/>
                    <a:pt x="2079" y="2171"/>
                    <a:pt x="2175" y="2171"/>
                  </a:cubicBezTo>
                  <a:close/>
                  <a:moveTo>
                    <a:pt x="814" y="1"/>
                  </a:moveTo>
                  <a:lnTo>
                    <a:pt x="843" y="68"/>
                  </a:lnTo>
                  <a:cubicBezTo>
                    <a:pt x="886" y="155"/>
                    <a:pt x="934" y="236"/>
                    <a:pt x="992" y="313"/>
                  </a:cubicBezTo>
                  <a:cubicBezTo>
                    <a:pt x="1555" y="1088"/>
                    <a:pt x="1141" y="1459"/>
                    <a:pt x="1122" y="1473"/>
                  </a:cubicBezTo>
                  <a:lnTo>
                    <a:pt x="1117" y="1473"/>
                  </a:lnTo>
                  <a:cubicBezTo>
                    <a:pt x="1006" y="1569"/>
                    <a:pt x="862" y="1622"/>
                    <a:pt x="708" y="1627"/>
                  </a:cubicBezTo>
                  <a:cubicBezTo>
                    <a:pt x="665" y="1627"/>
                    <a:pt x="621" y="1622"/>
                    <a:pt x="578" y="1613"/>
                  </a:cubicBezTo>
                  <a:cubicBezTo>
                    <a:pt x="414" y="1579"/>
                    <a:pt x="251" y="1478"/>
                    <a:pt x="92" y="1309"/>
                  </a:cubicBezTo>
                  <a:lnTo>
                    <a:pt x="15" y="1232"/>
                  </a:lnTo>
                  <a:lnTo>
                    <a:pt x="15" y="2883"/>
                  </a:lnTo>
                  <a:cubicBezTo>
                    <a:pt x="15" y="2912"/>
                    <a:pt x="10" y="2941"/>
                    <a:pt x="5" y="2970"/>
                  </a:cubicBezTo>
                  <a:lnTo>
                    <a:pt x="0" y="3018"/>
                  </a:lnTo>
                  <a:lnTo>
                    <a:pt x="2878" y="3018"/>
                  </a:lnTo>
                  <a:lnTo>
                    <a:pt x="2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65"/>
            <p:cNvSpPr/>
            <p:nvPr/>
          </p:nvSpPr>
          <p:spPr>
            <a:xfrm>
              <a:off x="8208780" y="2918494"/>
              <a:ext cx="108320" cy="141996"/>
            </a:xfrm>
            <a:custGeom>
              <a:rect b="b" l="l" r="r" t="t"/>
              <a:pathLst>
                <a:path extrusionOk="0" h="5414" w="4130">
                  <a:moveTo>
                    <a:pt x="2310" y="1"/>
                  </a:moveTo>
                  <a:cubicBezTo>
                    <a:pt x="2195" y="1"/>
                    <a:pt x="2099" y="97"/>
                    <a:pt x="2099" y="212"/>
                  </a:cubicBezTo>
                  <a:lnTo>
                    <a:pt x="2099" y="2469"/>
                  </a:lnTo>
                  <a:cubicBezTo>
                    <a:pt x="2099" y="2585"/>
                    <a:pt x="2011" y="2642"/>
                    <a:pt x="1923" y="2642"/>
                  </a:cubicBezTo>
                  <a:cubicBezTo>
                    <a:pt x="1835" y="2642"/>
                    <a:pt x="1747" y="2585"/>
                    <a:pt x="1747" y="2469"/>
                  </a:cubicBezTo>
                  <a:lnTo>
                    <a:pt x="1747" y="593"/>
                  </a:lnTo>
                  <a:cubicBezTo>
                    <a:pt x="1747" y="472"/>
                    <a:pt x="1651" y="381"/>
                    <a:pt x="1536" y="381"/>
                  </a:cubicBezTo>
                  <a:lnTo>
                    <a:pt x="1516" y="381"/>
                  </a:lnTo>
                  <a:cubicBezTo>
                    <a:pt x="1514" y="381"/>
                    <a:pt x="1511" y="381"/>
                    <a:pt x="1508" y="381"/>
                  </a:cubicBezTo>
                  <a:cubicBezTo>
                    <a:pt x="1396" y="381"/>
                    <a:pt x="1305" y="475"/>
                    <a:pt x="1305" y="593"/>
                  </a:cubicBezTo>
                  <a:lnTo>
                    <a:pt x="1305" y="2614"/>
                  </a:lnTo>
                  <a:lnTo>
                    <a:pt x="1305" y="2618"/>
                  </a:lnTo>
                  <a:lnTo>
                    <a:pt x="1305" y="2628"/>
                  </a:lnTo>
                  <a:cubicBezTo>
                    <a:pt x="1314" y="2745"/>
                    <a:pt x="1221" y="2817"/>
                    <a:pt x="1128" y="2817"/>
                  </a:cubicBezTo>
                  <a:cubicBezTo>
                    <a:pt x="1067" y="2817"/>
                    <a:pt x="1007" y="2787"/>
                    <a:pt x="973" y="2719"/>
                  </a:cubicBezTo>
                  <a:cubicBezTo>
                    <a:pt x="848" y="2474"/>
                    <a:pt x="569" y="2084"/>
                    <a:pt x="318" y="2031"/>
                  </a:cubicBezTo>
                  <a:cubicBezTo>
                    <a:pt x="299" y="2026"/>
                    <a:pt x="280" y="2022"/>
                    <a:pt x="261" y="2022"/>
                  </a:cubicBezTo>
                  <a:cubicBezTo>
                    <a:pt x="193" y="2022"/>
                    <a:pt x="131" y="2046"/>
                    <a:pt x="78" y="2089"/>
                  </a:cubicBezTo>
                  <a:lnTo>
                    <a:pt x="73" y="2099"/>
                  </a:lnTo>
                  <a:cubicBezTo>
                    <a:pt x="1" y="2190"/>
                    <a:pt x="1" y="2426"/>
                    <a:pt x="261" y="2777"/>
                  </a:cubicBezTo>
                  <a:cubicBezTo>
                    <a:pt x="443" y="3027"/>
                    <a:pt x="564" y="3326"/>
                    <a:pt x="607" y="3634"/>
                  </a:cubicBezTo>
                  <a:cubicBezTo>
                    <a:pt x="665" y="3966"/>
                    <a:pt x="713" y="4230"/>
                    <a:pt x="1343" y="4707"/>
                  </a:cubicBezTo>
                  <a:cubicBezTo>
                    <a:pt x="1387" y="4735"/>
                    <a:pt x="1411" y="4788"/>
                    <a:pt x="1411" y="4846"/>
                  </a:cubicBezTo>
                  <a:lnTo>
                    <a:pt x="1411" y="5414"/>
                  </a:lnTo>
                  <a:lnTo>
                    <a:pt x="3590" y="5414"/>
                  </a:lnTo>
                  <a:lnTo>
                    <a:pt x="3590" y="4581"/>
                  </a:lnTo>
                  <a:cubicBezTo>
                    <a:pt x="3590" y="4519"/>
                    <a:pt x="3624" y="4461"/>
                    <a:pt x="3677" y="4428"/>
                  </a:cubicBezTo>
                  <a:cubicBezTo>
                    <a:pt x="4023" y="4225"/>
                    <a:pt x="4129" y="3225"/>
                    <a:pt x="4120" y="2642"/>
                  </a:cubicBezTo>
                  <a:lnTo>
                    <a:pt x="4120" y="1521"/>
                  </a:lnTo>
                  <a:cubicBezTo>
                    <a:pt x="4120" y="1406"/>
                    <a:pt x="4023" y="1310"/>
                    <a:pt x="3903" y="1310"/>
                  </a:cubicBezTo>
                  <a:lnTo>
                    <a:pt x="3889" y="1310"/>
                  </a:lnTo>
                  <a:cubicBezTo>
                    <a:pt x="3773" y="1310"/>
                    <a:pt x="3677" y="1406"/>
                    <a:pt x="3677" y="1521"/>
                  </a:cubicBezTo>
                  <a:lnTo>
                    <a:pt x="3677" y="2469"/>
                  </a:lnTo>
                  <a:cubicBezTo>
                    <a:pt x="3677" y="2585"/>
                    <a:pt x="3589" y="2642"/>
                    <a:pt x="3501" y="2642"/>
                  </a:cubicBezTo>
                  <a:cubicBezTo>
                    <a:pt x="3414" y="2642"/>
                    <a:pt x="3326" y="2585"/>
                    <a:pt x="3326" y="2469"/>
                  </a:cubicBezTo>
                  <a:lnTo>
                    <a:pt x="3326" y="593"/>
                  </a:lnTo>
                  <a:cubicBezTo>
                    <a:pt x="3326" y="472"/>
                    <a:pt x="3229" y="381"/>
                    <a:pt x="3114" y="381"/>
                  </a:cubicBezTo>
                  <a:lnTo>
                    <a:pt x="3095" y="381"/>
                  </a:lnTo>
                  <a:cubicBezTo>
                    <a:pt x="2994" y="381"/>
                    <a:pt x="2907" y="448"/>
                    <a:pt x="2888" y="549"/>
                  </a:cubicBezTo>
                  <a:lnTo>
                    <a:pt x="2888" y="881"/>
                  </a:lnTo>
                  <a:cubicBezTo>
                    <a:pt x="2888" y="891"/>
                    <a:pt x="2888" y="901"/>
                    <a:pt x="2888" y="915"/>
                  </a:cubicBezTo>
                  <a:lnTo>
                    <a:pt x="2888" y="934"/>
                  </a:lnTo>
                  <a:cubicBezTo>
                    <a:pt x="2888" y="944"/>
                    <a:pt x="2888" y="953"/>
                    <a:pt x="2888" y="963"/>
                  </a:cubicBezTo>
                  <a:lnTo>
                    <a:pt x="2888" y="2469"/>
                  </a:lnTo>
                  <a:cubicBezTo>
                    <a:pt x="2888" y="2585"/>
                    <a:pt x="2800" y="2642"/>
                    <a:pt x="2712" y="2642"/>
                  </a:cubicBezTo>
                  <a:cubicBezTo>
                    <a:pt x="2624" y="2642"/>
                    <a:pt x="2537" y="2585"/>
                    <a:pt x="2537" y="2469"/>
                  </a:cubicBezTo>
                  <a:lnTo>
                    <a:pt x="2537" y="1103"/>
                  </a:lnTo>
                  <a:cubicBezTo>
                    <a:pt x="2537" y="1093"/>
                    <a:pt x="2537" y="1083"/>
                    <a:pt x="2537" y="1074"/>
                  </a:cubicBezTo>
                  <a:lnTo>
                    <a:pt x="2537" y="593"/>
                  </a:lnTo>
                  <a:cubicBezTo>
                    <a:pt x="2537" y="573"/>
                    <a:pt x="2537" y="549"/>
                    <a:pt x="2541" y="530"/>
                  </a:cubicBezTo>
                  <a:lnTo>
                    <a:pt x="2541" y="212"/>
                  </a:lnTo>
                  <a:cubicBezTo>
                    <a:pt x="2541" y="97"/>
                    <a:pt x="2445" y="1"/>
                    <a:pt x="2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65"/>
            <p:cNvSpPr/>
            <p:nvPr/>
          </p:nvSpPr>
          <p:spPr>
            <a:xfrm>
              <a:off x="7989334" y="3118531"/>
              <a:ext cx="108424" cy="141996"/>
            </a:xfrm>
            <a:custGeom>
              <a:rect b="b" l="l" r="r" t="t"/>
              <a:pathLst>
                <a:path extrusionOk="0" h="5414" w="4134">
                  <a:moveTo>
                    <a:pt x="539" y="0"/>
                  </a:moveTo>
                  <a:lnTo>
                    <a:pt x="539" y="833"/>
                  </a:lnTo>
                  <a:cubicBezTo>
                    <a:pt x="539" y="895"/>
                    <a:pt x="505" y="953"/>
                    <a:pt x="452" y="982"/>
                  </a:cubicBezTo>
                  <a:cubicBezTo>
                    <a:pt x="111" y="1189"/>
                    <a:pt x="0" y="2185"/>
                    <a:pt x="10" y="2772"/>
                  </a:cubicBezTo>
                  <a:lnTo>
                    <a:pt x="10" y="3893"/>
                  </a:lnTo>
                  <a:cubicBezTo>
                    <a:pt x="10" y="4008"/>
                    <a:pt x="106" y="4105"/>
                    <a:pt x="226" y="4105"/>
                  </a:cubicBezTo>
                  <a:lnTo>
                    <a:pt x="241" y="4105"/>
                  </a:lnTo>
                  <a:cubicBezTo>
                    <a:pt x="356" y="4105"/>
                    <a:pt x="452" y="4008"/>
                    <a:pt x="452" y="3893"/>
                  </a:cubicBezTo>
                  <a:lnTo>
                    <a:pt x="452" y="2945"/>
                  </a:lnTo>
                  <a:cubicBezTo>
                    <a:pt x="452" y="2827"/>
                    <a:pt x="540" y="2768"/>
                    <a:pt x="628" y="2768"/>
                  </a:cubicBezTo>
                  <a:cubicBezTo>
                    <a:pt x="716" y="2768"/>
                    <a:pt x="804" y="2827"/>
                    <a:pt x="804" y="2945"/>
                  </a:cubicBezTo>
                  <a:lnTo>
                    <a:pt x="804" y="4822"/>
                  </a:lnTo>
                  <a:cubicBezTo>
                    <a:pt x="804" y="4937"/>
                    <a:pt x="900" y="5033"/>
                    <a:pt x="1015" y="5033"/>
                  </a:cubicBezTo>
                  <a:lnTo>
                    <a:pt x="1035" y="5033"/>
                  </a:lnTo>
                  <a:cubicBezTo>
                    <a:pt x="1136" y="5033"/>
                    <a:pt x="1222" y="4961"/>
                    <a:pt x="1242" y="4865"/>
                  </a:cubicBezTo>
                  <a:lnTo>
                    <a:pt x="1242" y="4528"/>
                  </a:lnTo>
                  <a:cubicBezTo>
                    <a:pt x="1242" y="4519"/>
                    <a:pt x="1242" y="4509"/>
                    <a:pt x="1242" y="4499"/>
                  </a:cubicBezTo>
                  <a:lnTo>
                    <a:pt x="1242" y="4480"/>
                  </a:lnTo>
                  <a:cubicBezTo>
                    <a:pt x="1242" y="4466"/>
                    <a:pt x="1242" y="4456"/>
                    <a:pt x="1242" y="4446"/>
                  </a:cubicBezTo>
                  <a:lnTo>
                    <a:pt x="1242" y="2945"/>
                  </a:lnTo>
                  <a:cubicBezTo>
                    <a:pt x="1242" y="2827"/>
                    <a:pt x="1329" y="2768"/>
                    <a:pt x="1417" y="2768"/>
                  </a:cubicBezTo>
                  <a:cubicBezTo>
                    <a:pt x="1505" y="2768"/>
                    <a:pt x="1593" y="2827"/>
                    <a:pt x="1593" y="2945"/>
                  </a:cubicBezTo>
                  <a:lnTo>
                    <a:pt x="1593" y="4312"/>
                  </a:lnTo>
                  <a:cubicBezTo>
                    <a:pt x="1593" y="4321"/>
                    <a:pt x="1593" y="4331"/>
                    <a:pt x="1593" y="4340"/>
                  </a:cubicBezTo>
                  <a:lnTo>
                    <a:pt x="1593" y="4822"/>
                  </a:lnTo>
                  <a:cubicBezTo>
                    <a:pt x="1593" y="4841"/>
                    <a:pt x="1593" y="4860"/>
                    <a:pt x="1588" y="4879"/>
                  </a:cubicBezTo>
                  <a:lnTo>
                    <a:pt x="1588" y="5202"/>
                  </a:lnTo>
                  <a:cubicBezTo>
                    <a:pt x="1588" y="5317"/>
                    <a:pt x="1684" y="5414"/>
                    <a:pt x="1805" y="5414"/>
                  </a:cubicBezTo>
                  <a:lnTo>
                    <a:pt x="1819" y="5414"/>
                  </a:lnTo>
                  <a:cubicBezTo>
                    <a:pt x="1934" y="5414"/>
                    <a:pt x="2031" y="5317"/>
                    <a:pt x="2031" y="5202"/>
                  </a:cubicBezTo>
                  <a:lnTo>
                    <a:pt x="2031" y="2945"/>
                  </a:lnTo>
                  <a:cubicBezTo>
                    <a:pt x="2031" y="2827"/>
                    <a:pt x="2119" y="2768"/>
                    <a:pt x="2206" y="2768"/>
                  </a:cubicBezTo>
                  <a:cubicBezTo>
                    <a:pt x="2294" y="2768"/>
                    <a:pt x="2382" y="2827"/>
                    <a:pt x="2382" y="2945"/>
                  </a:cubicBezTo>
                  <a:lnTo>
                    <a:pt x="2382" y="4822"/>
                  </a:lnTo>
                  <a:cubicBezTo>
                    <a:pt x="2382" y="4937"/>
                    <a:pt x="2478" y="5033"/>
                    <a:pt x="2594" y="5033"/>
                  </a:cubicBezTo>
                  <a:lnTo>
                    <a:pt x="2608" y="5033"/>
                  </a:lnTo>
                  <a:cubicBezTo>
                    <a:pt x="2728" y="5033"/>
                    <a:pt x="2825" y="4937"/>
                    <a:pt x="2825" y="4822"/>
                  </a:cubicBezTo>
                  <a:lnTo>
                    <a:pt x="2825" y="2801"/>
                  </a:lnTo>
                  <a:lnTo>
                    <a:pt x="2825" y="2796"/>
                  </a:lnTo>
                  <a:lnTo>
                    <a:pt x="2825" y="2786"/>
                  </a:lnTo>
                  <a:cubicBezTo>
                    <a:pt x="2816" y="2668"/>
                    <a:pt x="2910" y="2596"/>
                    <a:pt x="3004" y="2596"/>
                  </a:cubicBezTo>
                  <a:cubicBezTo>
                    <a:pt x="3064" y="2596"/>
                    <a:pt x="3123" y="2625"/>
                    <a:pt x="3157" y="2690"/>
                  </a:cubicBezTo>
                  <a:cubicBezTo>
                    <a:pt x="3282" y="2940"/>
                    <a:pt x="3561" y="3325"/>
                    <a:pt x="3816" y="3383"/>
                  </a:cubicBezTo>
                  <a:cubicBezTo>
                    <a:pt x="3830" y="3388"/>
                    <a:pt x="3850" y="3388"/>
                    <a:pt x="3869" y="3388"/>
                  </a:cubicBezTo>
                  <a:cubicBezTo>
                    <a:pt x="3936" y="3388"/>
                    <a:pt x="3999" y="3364"/>
                    <a:pt x="4052" y="3320"/>
                  </a:cubicBezTo>
                  <a:lnTo>
                    <a:pt x="4056" y="3311"/>
                  </a:lnTo>
                  <a:cubicBezTo>
                    <a:pt x="4133" y="3219"/>
                    <a:pt x="4129" y="2984"/>
                    <a:pt x="3874" y="2632"/>
                  </a:cubicBezTo>
                  <a:cubicBezTo>
                    <a:pt x="3724" y="2440"/>
                    <a:pt x="3619" y="2214"/>
                    <a:pt x="3566" y="1973"/>
                  </a:cubicBezTo>
                  <a:cubicBezTo>
                    <a:pt x="3546" y="1906"/>
                    <a:pt x="3537" y="1838"/>
                    <a:pt x="3522" y="1781"/>
                  </a:cubicBezTo>
                  <a:cubicBezTo>
                    <a:pt x="3465" y="1449"/>
                    <a:pt x="3417" y="1184"/>
                    <a:pt x="2786" y="708"/>
                  </a:cubicBezTo>
                  <a:cubicBezTo>
                    <a:pt x="2743" y="674"/>
                    <a:pt x="2719" y="626"/>
                    <a:pt x="2719" y="568"/>
                  </a:cubicBezTo>
                  <a:lnTo>
                    <a:pt x="27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65"/>
            <p:cNvSpPr/>
            <p:nvPr/>
          </p:nvSpPr>
          <p:spPr>
            <a:xfrm>
              <a:off x="8182159" y="3145781"/>
              <a:ext cx="142127" cy="107297"/>
            </a:xfrm>
            <a:custGeom>
              <a:rect b="b" l="l" r="r" t="t"/>
              <a:pathLst>
                <a:path extrusionOk="0" h="4091" w="5419">
                  <a:moveTo>
                    <a:pt x="3171" y="1"/>
                  </a:moveTo>
                  <a:cubicBezTo>
                    <a:pt x="3070" y="1"/>
                    <a:pt x="2897" y="44"/>
                    <a:pt x="2642" y="232"/>
                  </a:cubicBezTo>
                  <a:cubicBezTo>
                    <a:pt x="2387" y="419"/>
                    <a:pt x="2094" y="535"/>
                    <a:pt x="1786" y="578"/>
                  </a:cubicBezTo>
                  <a:cubicBezTo>
                    <a:pt x="1449" y="636"/>
                    <a:pt x="1189" y="684"/>
                    <a:pt x="713" y="1314"/>
                  </a:cubicBezTo>
                  <a:cubicBezTo>
                    <a:pt x="679" y="1358"/>
                    <a:pt x="626" y="1382"/>
                    <a:pt x="573" y="1382"/>
                  </a:cubicBezTo>
                  <a:lnTo>
                    <a:pt x="1" y="1382"/>
                  </a:lnTo>
                  <a:lnTo>
                    <a:pt x="1" y="3561"/>
                  </a:lnTo>
                  <a:lnTo>
                    <a:pt x="838" y="3561"/>
                  </a:lnTo>
                  <a:cubicBezTo>
                    <a:pt x="900" y="3561"/>
                    <a:pt x="958" y="3595"/>
                    <a:pt x="987" y="3648"/>
                  </a:cubicBezTo>
                  <a:cubicBezTo>
                    <a:pt x="1194" y="3999"/>
                    <a:pt x="2185" y="4091"/>
                    <a:pt x="2681" y="4091"/>
                  </a:cubicBezTo>
                  <a:lnTo>
                    <a:pt x="3893" y="4091"/>
                  </a:lnTo>
                  <a:cubicBezTo>
                    <a:pt x="4009" y="4091"/>
                    <a:pt x="4105" y="3994"/>
                    <a:pt x="4105" y="3879"/>
                  </a:cubicBezTo>
                  <a:lnTo>
                    <a:pt x="4105" y="3860"/>
                  </a:lnTo>
                  <a:cubicBezTo>
                    <a:pt x="4105" y="3744"/>
                    <a:pt x="4009" y="3648"/>
                    <a:pt x="3893" y="3648"/>
                  </a:cubicBezTo>
                  <a:lnTo>
                    <a:pt x="2950" y="3648"/>
                  </a:lnTo>
                  <a:cubicBezTo>
                    <a:pt x="2714" y="3648"/>
                    <a:pt x="2714" y="3297"/>
                    <a:pt x="2950" y="3297"/>
                  </a:cubicBezTo>
                  <a:lnTo>
                    <a:pt x="4822" y="3297"/>
                  </a:lnTo>
                  <a:cubicBezTo>
                    <a:pt x="4942" y="3297"/>
                    <a:pt x="5038" y="3200"/>
                    <a:pt x="5038" y="3085"/>
                  </a:cubicBezTo>
                  <a:lnTo>
                    <a:pt x="5038" y="3071"/>
                  </a:lnTo>
                  <a:cubicBezTo>
                    <a:pt x="5038" y="2969"/>
                    <a:pt x="4966" y="2883"/>
                    <a:pt x="4870" y="2859"/>
                  </a:cubicBezTo>
                  <a:lnTo>
                    <a:pt x="4533" y="2859"/>
                  </a:lnTo>
                  <a:cubicBezTo>
                    <a:pt x="4528" y="2861"/>
                    <a:pt x="4524" y="2862"/>
                    <a:pt x="4519" y="2862"/>
                  </a:cubicBezTo>
                  <a:cubicBezTo>
                    <a:pt x="4514" y="2862"/>
                    <a:pt x="4509" y="2861"/>
                    <a:pt x="4504" y="2859"/>
                  </a:cubicBezTo>
                  <a:lnTo>
                    <a:pt x="4485" y="2859"/>
                  </a:lnTo>
                  <a:cubicBezTo>
                    <a:pt x="4478" y="2861"/>
                    <a:pt x="4472" y="2862"/>
                    <a:pt x="4466" y="2862"/>
                  </a:cubicBezTo>
                  <a:cubicBezTo>
                    <a:pt x="4461" y="2862"/>
                    <a:pt x="4456" y="2861"/>
                    <a:pt x="4451" y="2859"/>
                  </a:cubicBezTo>
                  <a:lnTo>
                    <a:pt x="2950" y="2859"/>
                  </a:lnTo>
                  <a:cubicBezTo>
                    <a:pt x="2714" y="2859"/>
                    <a:pt x="2714" y="2508"/>
                    <a:pt x="2950" y="2508"/>
                  </a:cubicBezTo>
                  <a:lnTo>
                    <a:pt x="4827" y="2508"/>
                  </a:lnTo>
                  <a:cubicBezTo>
                    <a:pt x="4846" y="2508"/>
                    <a:pt x="4865" y="2512"/>
                    <a:pt x="4884" y="2512"/>
                  </a:cubicBezTo>
                  <a:lnTo>
                    <a:pt x="5207" y="2512"/>
                  </a:lnTo>
                  <a:cubicBezTo>
                    <a:pt x="5322" y="2512"/>
                    <a:pt x="5419" y="2416"/>
                    <a:pt x="5419" y="2301"/>
                  </a:cubicBezTo>
                  <a:lnTo>
                    <a:pt x="5419" y="2286"/>
                  </a:lnTo>
                  <a:cubicBezTo>
                    <a:pt x="5419" y="2169"/>
                    <a:pt x="5327" y="2070"/>
                    <a:pt x="5210" y="2070"/>
                  </a:cubicBezTo>
                  <a:cubicBezTo>
                    <a:pt x="5208" y="2070"/>
                    <a:pt x="5205" y="2070"/>
                    <a:pt x="5202" y="2070"/>
                  </a:cubicBezTo>
                  <a:lnTo>
                    <a:pt x="2950" y="2070"/>
                  </a:lnTo>
                  <a:cubicBezTo>
                    <a:pt x="2714" y="2070"/>
                    <a:pt x="2714" y="1718"/>
                    <a:pt x="2950" y="1718"/>
                  </a:cubicBezTo>
                  <a:lnTo>
                    <a:pt x="4822" y="1718"/>
                  </a:lnTo>
                  <a:cubicBezTo>
                    <a:pt x="4942" y="1718"/>
                    <a:pt x="5038" y="1622"/>
                    <a:pt x="5038" y="1502"/>
                  </a:cubicBezTo>
                  <a:lnTo>
                    <a:pt x="5038" y="1487"/>
                  </a:lnTo>
                  <a:cubicBezTo>
                    <a:pt x="5038" y="1372"/>
                    <a:pt x="4942" y="1276"/>
                    <a:pt x="4822" y="1276"/>
                  </a:cubicBezTo>
                  <a:lnTo>
                    <a:pt x="2787" y="1276"/>
                  </a:lnTo>
                  <a:cubicBezTo>
                    <a:pt x="2781" y="1276"/>
                    <a:pt x="2777" y="1276"/>
                    <a:pt x="2772" y="1276"/>
                  </a:cubicBezTo>
                  <a:cubicBezTo>
                    <a:pt x="2595" y="1276"/>
                    <a:pt x="2531" y="1028"/>
                    <a:pt x="2695" y="944"/>
                  </a:cubicBezTo>
                  <a:cubicBezTo>
                    <a:pt x="2945" y="819"/>
                    <a:pt x="3330" y="540"/>
                    <a:pt x="3388" y="285"/>
                  </a:cubicBezTo>
                  <a:cubicBezTo>
                    <a:pt x="3407" y="203"/>
                    <a:pt x="3383" y="116"/>
                    <a:pt x="3325" y="54"/>
                  </a:cubicBezTo>
                  <a:lnTo>
                    <a:pt x="3321" y="44"/>
                  </a:lnTo>
                  <a:cubicBezTo>
                    <a:pt x="3277" y="15"/>
                    <a:pt x="3224" y="1"/>
                    <a:pt x="3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65"/>
            <p:cNvSpPr/>
            <p:nvPr/>
          </p:nvSpPr>
          <p:spPr>
            <a:xfrm>
              <a:off x="7982122" y="2925811"/>
              <a:ext cx="142022" cy="107297"/>
            </a:xfrm>
            <a:custGeom>
              <a:rect b="b" l="l" r="r" t="t"/>
              <a:pathLst>
                <a:path extrusionOk="0" h="4091" w="5415">
                  <a:moveTo>
                    <a:pt x="1526" y="1"/>
                  </a:moveTo>
                  <a:cubicBezTo>
                    <a:pt x="1411" y="1"/>
                    <a:pt x="1315" y="97"/>
                    <a:pt x="1315" y="217"/>
                  </a:cubicBezTo>
                  <a:lnTo>
                    <a:pt x="1315" y="232"/>
                  </a:lnTo>
                  <a:cubicBezTo>
                    <a:pt x="1315" y="347"/>
                    <a:pt x="1411" y="443"/>
                    <a:pt x="1526" y="443"/>
                  </a:cubicBezTo>
                  <a:lnTo>
                    <a:pt x="2469" y="443"/>
                  </a:lnTo>
                  <a:cubicBezTo>
                    <a:pt x="2705" y="443"/>
                    <a:pt x="2705" y="795"/>
                    <a:pt x="2469" y="795"/>
                  </a:cubicBezTo>
                  <a:lnTo>
                    <a:pt x="593" y="795"/>
                  </a:lnTo>
                  <a:cubicBezTo>
                    <a:pt x="477" y="795"/>
                    <a:pt x="381" y="891"/>
                    <a:pt x="381" y="1006"/>
                  </a:cubicBezTo>
                  <a:lnTo>
                    <a:pt x="381" y="1026"/>
                  </a:lnTo>
                  <a:cubicBezTo>
                    <a:pt x="381" y="1127"/>
                    <a:pt x="453" y="1213"/>
                    <a:pt x="549" y="1233"/>
                  </a:cubicBezTo>
                  <a:lnTo>
                    <a:pt x="2469" y="1233"/>
                  </a:lnTo>
                  <a:cubicBezTo>
                    <a:pt x="2705" y="1233"/>
                    <a:pt x="2705" y="1584"/>
                    <a:pt x="2469" y="1584"/>
                  </a:cubicBezTo>
                  <a:lnTo>
                    <a:pt x="593" y="1584"/>
                  </a:lnTo>
                  <a:cubicBezTo>
                    <a:pt x="574" y="1584"/>
                    <a:pt x="554" y="1584"/>
                    <a:pt x="535" y="1579"/>
                  </a:cubicBezTo>
                  <a:lnTo>
                    <a:pt x="213" y="1579"/>
                  </a:lnTo>
                  <a:cubicBezTo>
                    <a:pt x="97" y="1579"/>
                    <a:pt x="1" y="1675"/>
                    <a:pt x="1" y="1796"/>
                  </a:cubicBezTo>
                  <a:lnTo>
                    <a:pt x="1" y="1810"/>
                  </a:lnTo>
                  <a:cubicBezTo>
                    <a:pt x="1" y="1926"/>
                    <a:pt x="97" y="2022"/>
                    <a:pt x="213" y="2022"/>
                  </a:cubicBezTo>
                  <a:lnTo>
                    <a:pt x="2469" y="2022"/>
                  </a:lnTo>
                  <a:cubicBezTo>
                    <a:pt x="2705" y="2022"/>
                    <a:pt x="2705" y="2373"/>
                    <a:pt x="2469" y="2373"/>
                  </a:cubicBezTo>
                  <a:lnTo>
                    <a:pt x="593" y="2373"/>
                  </a:lnTo>
                  <a:cubicBezTo>
                    <a:pt x="477" y="2373"/>
                    <a:pt x="381" y="2469"/>
                    <a:pt x="381" y="2585"/>
                  </a:cubicBezTo>
                  <a:lnTo>
                    <a:pt x="381" y="2604"/>
                  </a:lnTo>
                  <a:cubicBezTo>
                    <a:pt x="381" y="2719"/>
                    <a:pt x="477" y="2816"/>
                    <a:pt x="593" y="2816"/>
                  </a:cubicBezTo>
                  <a:lnTo>
                    <a:pt x="2628" y="2816"/>
                  </a:lnTo>
                  <a:cubicBezTo>
                    <a:pt x="2633" y="2815"/>
                    <a:pt x="2638" y="2815"/>
                    <a:pt x="2643" y="2815"/>
                  </a:cubicBezTo>
                  <a:cubicBezTo>
                    <a:pt x="2824" y="2815"/>
                    <a:pt x="2888" y="3063"/>
                    <a:pt x="2720" y="3148"/>
                  </a:cubicBezTo>
                  <a:cubicBezTo>
                    <a:pt x="2474" y="3273"/>
                    <a:pt x="2084" y="3552"/>
                    <a:pt x="2031" y="3807"/>
                  </a:cubicBezTo>
                  <a:cubicBezTo>
                    <a:pt x="2012" y="3889"/>
                    <a:pt x="2036" y="3975"/>
                    <a:pt x="2094" y="4038"/>
                  </a:cubicBezTo>
                  <a:lnTo>
                    <a:pt x="2099" y="4047"/>
                  </a:lnTo>
                  <a:cubicBezTo>
                    <a:pt x="2142" y="4076"/>
                    <a:pt x="2195" y="4091"/>
                    <a:pt x="2248" y="4091"/>
                  </a:cubicBezTo>
                  <a:cubicBezTo>
                    <a:pt x="2349" y="4091"/>
                    <a:pt x="2522" y="4052"/>
                    <a:pt x="2777" y="3860"/>
                  </a:cubicBezTo>
                  <a:cubicBezTo>
                    <a:pt x="3032" y="3677"/>
                    <a:pt x="3326" y="3557"/>
                    <a:pt x="3634" y="3513"/>
                  </a:cubicBezTo>
                  <a:cubicBezTo>
                    <a:pt x="3966" y="3456"/>
                    <a:pt x="4230" y="3408"/>
                    <a:pt x="4707" y="2777"/>
                  </a:cubicBezTo>
                  <a:cubicBezTo>
                    <a:pt x="4740" y="2734"/>
                    <a:pt x="4789" y="2710"/>
                    <a:pt x="4846" y="2710"/>
                  </a:cubicBezTo>
                  <a:lnTo>
                    <a:pt x="5414" y="2710"/>
                  </a:lnTo>
                  <a:lnTo>
                    <a:pt x="5414" y="530"/>
                  </a:lnTo>
                  <a:lnTo>
                    <a:pt x="4582" y="530"/>
                  </a:lnTo>
                  <a:cubicBezTo>
                    <a:pt x="4519" y="530"/>
                    <a:pt x="4466" y="496"/>
                    <a:pt x="4433" y="443"/>
                  </a:cubicBezTo>
                  <a:cubicBezTo>
                    <a:pt x="4226" y="97"/>
                    <a:pt x="3234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65"/>
            <p:cNvSpPr/>
            <p:nvPr/>
          </p:nvSpPr>
          <p:spPr>
            <a:xfrm>
              <a:off x="8282374" y="2928355"/>
              <a:ext cx="13140" cy="62526"/>
            </a:xfrm>
            <a:custGeom>
              <a:rect b="b" l="l" r="r" t="t"/>
              <a:pathLst>
                <a:path extrusionOk="0" h="2384" w="501">
                  <a:moveTo>
                    <a:pt x="289" y="0"/>
                  </a:moveTo>
                  <a:cubicBezTo>
                    <a:pt x="188" y="0"/>
                    <a:pt x="101" y="72"/>
                    <a:pt x="82" y="168"/>
                  </a:cubicBezTo>
                  <a:lnTo>
                    <a:pt x="82" y="505"/>
                  </a:lnTo>
                  <a:cubicBezTo>
                    <a:pt x="82" y="515"/>
                    <a:pt x="82" y="525"/>
                    <a:pt x="82" y="534"/>
                  </a:cubicBezTo>
                  <a:lnTo>
                    <a:pt x="82" y="553"/>
                  </a:lnTo>
                  <a:cubicBezTo>
                    <a:pt x="82" y="563"/>
                    <a:pt x="82" y="577"/>
                    <a:pt x="82" y="587"/>
                  </a:cubicBezTo>
                  <a:lnTo>
                    <a:pt x="82" y="2088"/>
                  </a:lnTo>
                  <a:cubicBezTo>
                    <a:pt x="82" y="2151"/>
                    <a:pt x="53" y="2209"/>
                    <a:pt x="0" y="2242"/>
                  </a:cubicBezTo>
                  <a:cubicBezTo>
                    <a:pt x="18" y="2338"/>
                    <a:pt x="92" y="2383"/>
                    <a:pt x="168" y="2383"/>
                  </a:cubicBezTo>
                  <a:cubicBezTo>
                    <a:pt x="255" y="2383"/>
                    <a:pt x="344" y="2322"/>
                    <a:pt x="346" y="2209"/>
                  </a:cubicBezTo>
                  <a:lnTo>
                    <a:pt x="346" y="703"/>
                  </a:lnTo>
                  <a:cubicBezTo>
                    <a:pt x="346" y="693"/>
                    <a:pt x="346" y="683"/>
                    <a:pt x="346" y="674"/>
                  </a:cubicBezTo>
                  <a:lnTo>
                    <a:pt x="346" y="654"/>
                  </a:lnTo>
                  <a:cubicBezTo>
                    <a:pt x="346" y="640"/>
                    <a:pt x="346" y="630"/>
                    <a:pt x="346" y="621"/>
                  </a:cubicBezTo>
                  <a:lnTo>
                    <a:pt x="346" y="289"/>
                  </a:lnTo>
                  <a:cubicBezTo>
                    <a:pt x="361" y="207"/>
                    <a:pt x="423" y="144"/>
                    <a:pt x="500" y="125"/>
                  </a:cubicBezTo>
                  <a:cubicBezTo>
                    <a:pt x="467" y="48"/>
                    <a:pt x="390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8302937" y="2952826"/>
              <a:ext cx="13402" cy="38135"/>
            </a:xfrm>
            <a:custGeom>
              <a:rect b="b" l="l" r="r" t="t"/>
              <a:pathLst>
                <a:path extrusionOk="0" h="1454" w="511">
                  <a:moveTo>
                    <a:pt x="299" y="1"/>
                  </a:moveTo>
                  <a:cubicBezTo>
                    <a:pt x="183" y="1"/>
                    <a:pt x="87" y="97"/>
                    <a:pt x="87" y="212"/>
                  </a:cubicBezTo>
                  <a:lnTo>
                    <a:pt x="87" y="1160"/>
                  </a:lnTo>
                  <a:cubicBezTo>
                    <a:pt x="87" y="1218"/>
                    <a:pt x="53" y="1276"/>
                    <a:pt x="0" y="1309"/>
                  </a:cubicBezTo>
                  <a:cubicBezTo>
                    <a:pt x="15" y="1391"/>
                    <a:pt x="87" y="1454"/>
                    <a:pt x="174" y="1454"/>
                  </a:cubicBezTo>
                  <a:cubicBezTo>
                    <a:pt x="270" y="1454"/>
                    <a:pt x="352" y="1377"/>
                    <a:pt x="352" y="1280"/>
                  </a:cubicBezTo>
                  <a:lnTo>
                    <a:pt x="352" y="333"/>
                  </a:lnTo>
                  <a:cubicBezTo>
                    <a:pt x="352" y="231"/>
                    <a:pt x="414" y="150"/>
                    <a:pt x="510" y="126"/>
                  </a:cubicBezTo>
                  <a:cubicBezTo>
                    <a:pt x="472" y="49"/>
                    <a:pt x="400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65"/>
            <p:cNvSpPr/>
            <p:nvPr/>
          </p:nvSpPr>
          <p:spPr>
            <a:xfrm>
              <a:off x="8240594" y="2928460"/>
              <a:ext cx="13533" cy="66959"/>
            </a:xfrm>
            <a:custGeom>
              <a:rect b="b" l="l" r="r" t="t"/>
              <a:pathLst>
                <a:path extrusionOk="0" h="2553" w="516">
                  <a:moveTo>
                    <a:pt x="303" y="1"/>
                  </a:moveTo>
                  <a:cubicBezTo>
                    <a:pt x="188" y="1"/>
                    <a:pt x="92" y="92"/>
                    <a:pt x="92" y="213"/>
                  </a:cubicBezTo>
                  <a:lnTo>
                    <a:pt x="92" y="2234"/>
                  </a:lnTo>
                  <a:lnTo>
                    <a:pt x="92" y="2238"/>
                  </a:lnTo>
                  <a:lnTo>
                    <a:pt x="92" y="2248"/>
                  </a:lnTo>
                  <a:cubicBezTo>
                    <a:pt x="97" y="2315"/>
                    <a:pt x="63" y="2378"/>
                    <a:pt x="0" y="2412"/>
                  </a:cubicBezTo>
                  <a:lnTo>
                    <a:pt x="24" y="2455"/>
                  </a:lnTo>
                  <a:cubicBezTo>
                    <a:pt x="58" y="2523"/>
                    <a:pt x="119" y="2553"/>
                    <a:pt x="179" y="2553"/>
                  </a:cubicBezTo>
                  <a:cubicBezTo>
                    <a:pt x="273" y="2553"/>
                    <a:pt x="365" y="2480"/>
                    <a:pt x="356" y="2363"/>
                  </a:cubicBezTo>
                  <a:lnTo>
                    <a:pt x="356" y="2354"/>
                  </a:lnTo>
                  <a:lnTo>
                    <a:pt x="356" y="2349"/>
                  </a:lnTo>
                  <a:lnTo>
                    <a:pt x="356" y="328"/>
                  </a:lnTo>
                  <a:cubicBezTo>
                    <a:pt x="356" y="232"/>
                    <a:pt x="419" y="150"/>
                    <a:pt x="515" y="121"/>
                  </a:cubicBezTo>
                  <a:cubicBezTo>
                    <a:pt x="477" y="49"/>
                    <a:pt x="405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65"/>
            <p:cNvSpPr/>
            <p:nvPr/>
          </p:nvSpPr>
          <p:spPr>
            <a:xfrm>
              <a:off x="8208780" y="2971500"/>
              <a:ext cx="43957" cy="88990"/>
            </a:xfrm>
            <a:custGeom>
              <a:rect b="b" l="l" r="r" t="t"/>
              <a:pathLst>
                <a:path extrusionOk="0" h="3393" w="1676">
                  <a:moveTo>
                    <a:pt x="261" y="1"/>
                  </a:moveTo>
                  <a:cubicBezTo>
                    <a:pt x="198" y="1"/>
                    <a:pt x="131" y="25"/>
                    <a:pt x="83" y="68"/>
                  </a:cubicBezTo>
                  <a:lnTo>
                    <a:pt x="73" y="78"/>
                  </a:lnTo>
                  <a:cubicBezTo>
                    <a:pt x="1" y="169"/>
                    <a:pt x="1" y="405"/>
                    <a:pt x="261" y="756"/>
                  </a:cubicBezTo>
                  <a:cubicBezTo>
                    <a:pt x="448" y="1006"/>
                    <a:pt x="564" y="1300"/>
                    <a:pt x="607" y="1613"/>
                  </a:cubicBezTo>
                  <a:cubicBezTo>
                    <a:pt x="665" y="1945"/>
                    <a:pt x="713" y="2209"/>
                    <a:pt x="1343" y="2681"/>
                  </a:cubicBezTo>
                  <a:cubicBezTo>
                    <a:pt x="1387" y="2714"/>
                    <a:pt x="1411" y="2767"/>
                    <a:pt x="1411" y="2825"/>
                  </a:cubicBezTo>
                  <a:lnTo>
                    <a:pt x="1411" y="3393"/>
                  </a:lnTo>
                  <a:lnTo>
                    <a:pt x="1675" y="3393"/>
                  </a:lnTo>
                  <a:lnTo>
                    <a:pt x="1675" y="2941"/>
                  </a:lnTo>
                  <a:cubicBezTo>
                    <a:pt x="1675" y="2883"/>
                    <a:pt x="1651" y="2835"/>
                    <a:pt x="1608" y="2801"/>
                  </a:cubicBezTo>
                  <a:cubicBezTo>
                    <a:pt x="978" y="2325"/>
                    <a:pt x="929" y="2060"/>
                    <a:pt x="872" y="1728"/>
                  </a:cubicBezTo>
                  <a:cubicBezTo>
                    <a:pt x="828" y="1420"/>
                    <a:pt x="708" y="1127"/>
                    <a:pt x="520" y="872"/>
                  </a:cubicBezTo>
                  <a:cubicBezTo>
                    <a:pt x="265" y="520"/>
                    <a:pt x="261" y="289"/>
                    <a:pt x="338" y="193"/>
                  </a:cubicBezTo>
                  <a:lnTo>
                    <a:pt x="342" y="188"/>
                  </a:lnTo>
                  <a:cubicBezTo>
                    <a:pt x="395" y="145"/>
                    <a:pt x="458" y="121"/>
                    <a:pt x="525" y="121"/>
                  </a:cubicBezTo>
                  <a:lnTo>
                    <a:pt x="530" y="121"/>
                  </a:lnTo>
                  <a:cubicBezTo>
                    <a:pt x="468" y="68"/>
                    <a:pt x="395" y="30"/>
                    <a:pt x="318" y="10"/>
                  </a:cubicBezTo>
                  <a:cubicBezTo>
                    <a:pt x="299" y="5"/>
                    <a:pt x="280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65"/>
            <p:cNvSpPr/>
            <p:nvPr/>
          </p:nvSpPr>
          <p:spPr>
            <a:xfrm>
              <a:off x="8261550" y="2918494"/>
              <a:ext cx="13271" cy="72467"/>
            </a:xfrm>
            <a:custGeom>
              <a:rect b="b" l="l" r="r" t="t"/>
              <a:pathLst>
                <a:path extrusionOk="0" h="2763" w="506">
                  <a:moveTo>
                    <a:pt x="298" y="1"/>
                  </a:moveTo>
                  <a:cubicBezTo>
                    <a:pt x="178" y="1"/>
                    <a:pt x="87" y="97"/>
                    <a:pt x="87" y="212"/>
                  </a:cubicBezTo>
                  <a:lnTo>
                    <a:pt x="87" y="2469"/>
                  </a:lnTo>
                  <a:cubicBezTo>
                    <a:pt x="82" y="2527"/>
                    <a:pt x="53" y="2585"/>
                    <a:pt x="0" y="2618"/>
                  </a:cubicBezTo>
                  <a:cubicBezTo>
                    <a:pt x="15" y="2700"/>
                    <a:pt x="87" y="2763"/>
                    <a:pt x="173" y="2763"/>
                  </a:cubicBezTo>
                  <a:cubicBezTo>
                    <a:pt x="270" y="2763"/>
                    <a:pt x="347" y="2686"/>
                    <a:pt x="347" y="2589"/>
                  </a:cubicBezTo>
                  <a:lnTo>
                    <a:pt x="347" y="328"/>
                  </a:lnTo>
                  <a:cubicBezTo>
                    <a:pt x="347" y="232"/>
                    <a:pt x="414" y="150"/>
                    <a:pt x="505" y="126"/>
                  </a:cubicBezTo>
                  <a:cubicBezTo>
                    <a:pt x="472" y="49"/>
                    <a:pt x="39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65"/>
            <p:cNvSpPr/>
            <p:nvPr/>
          </p:nvSpPr>
          <p:spPr>
            <a:xfrm>
              <a:off x="8072738" y="3189712"/>
              <a:ext cx="18071" cy="17677"/>
            </a:xfrm>
            <a:custGeom>
              <a:rect b="b" l="l" r="r" t="t"/>
              <a:pathLst>
                <a:path extrusionOk="0" h="674" w="689">
                  <a:moveTo>
                    <a:pt x="85" y="1"/>
                  </a:moveTo>
                  <a:cubicBezTo>
                    <a:pt x="58" y="1"/>
                    <a:pt x="31" y="7"/>
                    <a:pt x="6" y="19"/>
                  </a:cubicBezTo>
                  <a:lnTo>
                    <a:pt x="1" y="19"/>
                  </a:lnTo>
                  <a:cubicBezTo>
                    <a:pt x="135" y="270"/>
                    <a:pt x="395" y="616"/>
                    <a:pt x="636" y="669"/>
                  </a:cubicBezTo>
                  <a:cubicBezTo>
                    <a:pt x="650" y="674"/>
                    <a:pt x="670" y="674"/>
                    <a:pt x="689" y="674"/>
                  </a:cubicBezTo>
                  <a:cubicBezTo>
                    <a:pt x="501" y="510"/>
                    <a:pt x="352" y="318"/>
                    <a:pt x="241" y="96"/>
                  </a:cubicBezTo>
                  <a:cubicBezTo>
                    <a:pt x="211" y="35"/>
                    <a:pt x="149" y="1"/>
                    <a:pt x="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65"/>
            <p:cNvSpPr/>
            <p:nvPr/>
          </p:nvSpPr>
          <p:spPr>
            <a:xfrm>
              <a:off x="7989334" y="3118400"/>
              <a:ext cx="71313" cy="107795"/>
            </a:xfrm>
            <a:custGeom>
              <a:rect b="b" l="l" r="r" t="t"/>
              <a:pathLst>
                <a:path extrusionOk="0" h="4110" w="2719">
                  <a:moveTo>
                    <a:pt x="539" y="1"/>
                  </a:moveTo>
                  <a:lnTo>
                    <a:pt x="539" y="838"/>
                  </a:lnTo>
                  <a:cubicBezTo>
                    <a:pt x="539" y="900"/>
                    <a:pt x="505" y="958"/>
                    <a:pt x="452" y="987"/>
                  </a:cubicBezTo>
                  <a:cubicBezTo>
                    <a:pt x="111" y="1189"/>
                    <a:pt x="0" y="2190"/>
                    <a:pt x="10" y="2772"/>
                  </a:cubicBezTo>
                  <a:lnTo>
                    <a:pt x="10" y="3893"/>
                  </a:lnTo>
                  <a:cubicBezTo>
                    <a:pt x="10" y="4013"/>
                    <a:pt x="106" y="4110"/>
                    <a:pt x="226" y="4110"/>
                  </a:cubicBezTo>
                  <a:lnTo>
                    <a:pt x="241" y="4110"/>
                  </a:lnTo>
                  <a:cubicBezTo>
                    <a:pt x="260" y="4105"/>
                    <a:pt x="274" y="4105"/>
                    <a:pt x="294" y="4100"/>
                  </a:cubicBezTo>
                  <a:cubicBezTo>
                    <a:pt x="284" y="4071"/>
                    <a:pt x="274" y="4042"/>
                    <a:pt x="274" y="4013"/>
                  </a:cubicBezTo>
                  <a:lnTo>
                    <a:pt x="274" y="2888"/>
                  </a:lnTo>
                  <a:cubicBezTo>
                    <a:pt x="265" y="2305"/>
                    <a:pt x="371" y="1309"/>
                    <a:pt x="717" y="1102"/>
                  </a:cubicBezTo>
                  <a:cubicBezTo>
                    <a:pt x="770" y="1074"/>
                    <a:pt x="804" y="1016"/>
                    <a:pt x="804" y="953"/>
                  </a:cubicBezTo>
                  <a:lnTo>
                    <a:pt x="804" y="116"/>
                  </a:lnTo>
                  <a:lnTo>
                    <a:pt x="2719" y="116"/>
                  </a:lnTo>
                  <a:lnTo>
                    <a:pt x="27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8" name="Google Shape;2758;p65"/>
            <p:cNvSpPr/>
            <p:nvPr/>
          </p:nvSpPr>
          <p:spPr>
            <a:xfrm>
              <a:off x="8010264" y="3194250"/>
              <a:ext cx="7606" cy="56310"/>
            </a:xfrm>
            <a:custGeom>
              <a:rect b="b" l="l" r="r" t="t"/>
              <a:pathLst>
                <a:path extrusionOk="0" h="2147" w="290">
                  <a:moveTo>
                    <a:pt x="92" y="0"/>
                  </a:moveTo>
                  <a:cubicBezTo>
                    <a:pt x="63" y="0"/>
                    <a:pt x="30" y="10"/>
                    <a:pt x="1" y="29"/>
                  </a:cubicBezTo>
                  <a:cubicBezTo>
                    <a:pt x="6" y="39"/>
                    <a:pt x="6" y="48"/>
                    <a:pt x="6" y="58"/>
                  </a:cubicBezTo>
                  <a:lnTo>
                    <a:pt x="6" y="1935"/>
                  </a:lnTo>
                  <a:cubicBezTo>
                    <a:pt x="6" y="2050"/>
                    <a:pt x="102" y="2146"/>
                    <a:pt x="217" y="2146"/>
                  </a:cubicBezTo>
                  <a:lnTo>
                    <a:pt x="237" y="2146"/>
                  </a:lnTo>
                  <a:cubicBezTo>
                    <a:pt x="251" y="2146"/>
                    <a:pt x="270" y="2142"/>
                    <a:pt x="290" y="2137"/>
                  </a:cubicBezTo>
                  <a:cubicBezTo>
                    <a:pt x="275" y="2113"/>
                    <a:pt x="270" y="2084"/>
                    <a:pt x="270" y="2055"/>
                  </a:cubicBezTo>
                  <a:lnTo>
                    <a:pt x="270" y="178"/>
                  </a:lnTo>
                  <a:cubicBezTo>
                    <a:pt x="270" y="77"/>
                    <a:pt x="193" y="0"/>
                    <a:pt x="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65"/>
            <p:cNvSpPr/>
            <p:nvPr/>
          </p:nvSpPr>
          <p:spPr>
            <a:xfrm>
              <a:off x="8051782" y="3194302"/>
              <a:ext cx="7475" cy="56258"/>
            </a:xfrm>
            <a:custGeom>
              <a:rect b="b" l="l" r="r" t="t"/>
              <a:pathLst>
                <a:path extrusionOk="0" h="2145" w="285">
                  <a:moveTo>
                    <a:pt x="93" y="0"/>
                  </a:moveTo>
                  <a:cubicBezTo>
                    <a:pt x="62" y="0"/>
                    <a:pt x="30" y="9"/>
                    <a:pt x="1" y="27"/>
                  </a:cubicBezTo>
                  <a:cubicBezTo>
                    <a:pt x="1" y="37"/>
                    <a:pt x="6" y="46"/>
                    <a:pt x="6" y="56"/>
                  </a:cubicBezTo>
                  <a:lnTo>
                    <a:pt x="6" y="1933"/>
                  </a:lnTo>
                  <a:cubicBezTo>
                    <a:pt x="1" y="2048"/>
                    <a:pt x="97" y="2144"/>
                    <a:pt x="218" y="2144"/>
                  </a:cubicBezTo>
                  <a:lnTo>
                    <a:pt x="232" y="2144"/>
                  </a:lnTo>
                  <a:cubicBezTo>
                    <a:pt x="251" y="2144"/>
                    <a:pt x="266" y="2140"/>
                    <a:pt x="285" y="2135"/>
                  </a:cubicBezTo>
                  <a:cubicBezTo>
                    <a:pt x="275" y="2111"/>
                    <a:pt x="266" y="2082"/>
                    <a:pt x="266" y="2053"/>
                  </a:cubicBezTo>
                  <a:lnTo>
                    <a:pt x="266" y="176"/>
                  </a:lnTo>
                  <a:cubicBezTo>
                    <a:pt x="266" y="72"/>
                    <a:pt x="183" y="0"/>
                    <a:pt x="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65"/>
            <p:cNvSpPr/>
            <p:nvPr/>
          </p:nvSpPr>
          <p:spPr>
            <a:xfrm>
              <a:off x="8031089" y="3194250"/>
              <a:ext cx="7475" cy="66277"/>
            </a:xfrm>
            <a:custGeom>
              <a:rect b="b" l="l" r="r" t="t"/>
              <a:pathLst>
                <a:path extrusionOk="0" h="2527" w="285">
                  <a:moveTo>
                    <a:pt x="89" y="0"/>
                  </a:moveTo>
                  <a:cubicBezTo>
                    <a:pt x="59" y="0"/>
                    <a:pt x="29" y="8"/>
                    <a:pt x="1" y="24"/>
                  </a:cubicBezTo>
                  <a:cubicBezTo>
                    <a:pt x="1" y="39"/>
                    <a:pt x="6" y="48"/>
                    <a:pt x="6" y="58"/>
                  </a:cubicBezTo>
                  <a:lnTo>
                    <a:pt x="6" y="1425"/>
                  </a:lnTo>
                  <a:cubicBezTo>
                    <a:pt x="6" y="1434"/>
                    <a:pt x="6" y="1444"/>
                    <a:pt x="6" y="1453"/>
                  </a:cubicBezTo>
                  <a:lnTo>
                    <a:pt x="6" y="1935"/>
                  </a:lnTo>
                  <a:cubicBezTo>
                    <a:pt x="6" y="1954"/>
                    <a:pt x="1" y="1978"/>
                    <a:pt x="1" y="1997"/>
                  </a:cubicBezTo>
                  <a:lnTo>
                    <a:pt x="1" y="2315"/>
                  </a:lnTo>
                  <a:cubicBezTo>
                    <a:pt x="1" y="2435"/>
                    <a:pt x="97" y="2527"/>
                    <a:pt x="213" y="2527"/>
                  </a:cubicBezTo>
                  <a:lnTo>
                    <a:pt x="232" y="2527"/>
                  </a:lnTo>
                  <a:cubicBezTo>
                    <a:pt x="246" y="2527"/>
                    <a:pt x="266" y="2527"/>
                    <a:pt x="285" y="2522"/>
                  </a:cubicBezTo>
                  <a:cubicBezTo>
                    <a:pt x="270" y="2493"/>
                    <a:pt x="266" y="2459"/>
                    <a:pt x="266" y="2430"/>
                  </a:cubicBezTo>
                  <a:lnTo>
                    <a:pt x="266" y="2113"/>
                  </a:lnTo>
                  <a:cubicBezTo>
                    <a:pt x="266" y="2093"/>
                    <a:pt x="266" y="2074"/>
                    <a:pt x="266" y="2055"/>
                  </a:cubicBezTo>
                  <a:lnTo>
                    <a:pt x="266" y="1574"/>
                  </a:lnTo>
                  <a:cubicBezTo>
                    <a:pt x="270" y="1559"/>
                    <a:pt x="270" y="1550"/>
                    <a:pt x="266" y="1540"/>
                  </a:cubicBezTo>
                  <a:lnTo>
                    <a:pt x="266" y="178"/>
                  </a:lnTo>
                  <a:cubicBezTo>
                    <a:pt x="266" y="73"/>
                    <a:pt x="180" y="0"/>
                    <a:pt x="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65"/>
            <p:cNvSpPr/>
            <p:nvPr/>
          </p:nvSpPr>
          <p:spPr>
            <a:xfrm>
              <a:off x="8262048" y="3200046"/>
              <a:ext cx="61608" cy="3069"/>
            </a:xfrm>
            <a:custGeom>
              <a:rect b="b" l="l" r="r" t="t"/>
              <a:pathLst>
                <a:path extrusionOk="0" h="117" w="2349">
                  <a:moveTo>
                    <a:pt x="0" y="1"/>
                  </a:moveTo>
                  <a:cubicBezTo>
                    <a:pt x="24" y="68"/>
                    <a:pt x="92" y="116"/>
                    <a:pt x="164" y="116"/>
                  </a:cubicBezTo>
                  <a:lnTo>
                    <a:pt x="2348" y="116"/>
                  </a:lnTo>
                  <a:cubicBezTo>
                    <a:pt x="2310" y="44"/>
                    <a:pt x="2238" y="1"/>
                    <a:pt x="2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65"/>
            <p:cNvSpPr/>
            <p:nvPr/>
          </p:nvSpPr>
          <p:spPr>
            <a:xfrm>
              <a:off x="8262048" y="3220740"/>
              <a:ext cx="51642" cy="3200"/>
            </a:xfrm>
            <a:custGeom>
              <a:rect b="b" l="l" r="r" t="t"/>
              <a:pathLst>
                <a:path extrusionOk="0" h="122" w="1969">
                  <a:moveTo>
                    <a:pt x="0" y="1"/>
                  </a:moveTo>
                  <a:cubicBezTo>
                    <a:pt x="24" y="73"/>
                    <a:pt x="92" y="121"/>
                    <a:pt x="164" y="121"/>
                  </a:cubicBezTo>
                  <a:lnTo>
                    <a:pt x="1968" y="121"/>
                  </a:lnTo>
                  <a:cubicBezTo>
                    <a:pt x="1939" y="59"/>
                    <a:pt x="1887" y="15"/>
                    <a:pt x="1824" y="1"/>
                  </a:cubicBezTo>
                  <a:lnTo>
                    <a:pt x="1487" y="1"/>
                  </a:lnTo>
                  <a:cubicBezTo>
                    <a:pt x="1482" y="3"/>
                    <a:pt x="1478" y="4"/>
                    <a:pt x="1473" y="4"/>
                  </a:cubicBezTo>
                  <a:cubicBezTo>
                    <a:pt x="1468" y="4"/>
                    <a:pt x="1463" y="3"/>
                    <a:pt x="1458" y="1"/>
                  </a:cubicBezTo>
                  <a:lnTo>
                    <a:pt x="1439" y="1"/>
                  </a:lnTo>
                  <a:cubicBezTo>
                    <a:pt x="1432" y="3"/>
                    <a:pt x="1426" y="4"/>
                    <a:pt x="1420" y="4"/>
                  </a:cubicBezTo>
                  <a:cubicBezTo>
                    <a:pt x="1415" y="4"/>
                    <a:pt x="1410" y="3"/>
                    <a:pt x="1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65"/>
            <p:cNvSpPr/>
            <p:nvPr/>
          </p:nvSpPr>
          <p:spPr>
            <a:xfrm>
              <a:off x="8262048" y="3241433"/>
              <a:ext cx="27145" cy="3069"/>
            </a:xfrm>
            <a:custGeom>
              <a:rect b="b" l="l" r="r" t="t"/>
              <a:pathLst>
                <a:path extrusionOk="0" h="117" w="1035">
                  <a:moveTo>
                    <a:pt x="0" y="1"/>
                  </a:moveTo>
                  <a:cubicBezTo>
                    <a:pt x="24" y="73"/>
                    <a:pt x="92" y="116"/>
                    <a:pt x="164" y="116"/>
                  </a:cubicBezTo>
                  <a:lnTo>
                    <a:pt x="1035" y="116"/>
                  </a:lnTo>
                  <a:cubicBezTo>
                    <a:pt x="1001" y="49"/>
                    <a:pt x="929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65"/>
            <p:cNvSpPr/>
            <p:nvPr/>
          </p:nvSpPr>
          <p:spPr>
            <a:xfrm>
              <a:off x="8257511" y="3179221"/>
              <a:ext cx="56179" cy="3069"/>
            </a:xfrm>
            <a:custGeom>
              <a:rect b="b" l="l" r="r" t="t"/>
              <a:pathLst>
                <a:path extrusionOk="0" h="117" w="2142">
                  <a:moveTo>
                    <a:pt x="0" y="1"/>
                  </a:moveTo>
                  <a:cubicBezTo>
                    <a:pt x="5" y="6"/>
                    <a:pt x="5" y="15"/>
                    <a:pt x="10" y="20"/>
                  </a:cubicBezTo>
                  <a:cubicBezTo>
                    <a:pt x="42" y="79"/>
                    <a:pt x="103" y="117"/>
                    <a:pt x="167" y="117"/>
                  </a:cubicBezTo>
                  <a:cubicBezTo>
                    <a:pt x="171" y="117"/>
                    <a:pt x="174" y="117"/>
                    <a:pt x="178" y="116"/>
                  </a:cubicBezTo>
                  <a:lnTo>
                    <a:pt x="2141" y="116"/>
                  </a:lnTo>
                  <a:cubicBezTo>
                    <a:pt x="2103" y="44"/>
                    <a:pt x="2031" y="1"/>
                    <a:pt x="1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65"/>
            <p:cNvSpPr/>
            <p:nvPr/>
          </p:nvSpPr>
          <p:spPr>
            <a:xfrm>
              <a:off x="8208544" y="3242325"/>
              <a:ext cx="10753" cy="6347"/>
            </a:xfrm>
            <a:custGeom>
              <a:rect b="b" l="l" r="r" t="t"/>
              <a:pathLst>
                <a:path extrusionOk="0" h="242" w="410">
                  <a:moveTo>
                    <a:pt x="0" y="1"/>
                  </a:moveTo>
                  <a:cubicBezTo>
                    <a:pt x="77" y="102"/>
                    <a:pt x="226" y="179"/>
                    <a:pt x="409" y="241"/>
                  </a:cubicBezTo>
                  <a:cubicBezTo>
                    <a:pt x="342" y="203"/>
                    <a:pt x="284" y="150"/>
                    <a:pt x="246" y="82"/>
                  </a:cubicBezTo>
                  <a:cubicBezTo>
                    <a:pt x="212" y="29"/>
                    <a:pt x="154" y="1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65"/>
            <p:cNvSpPr/>
            <p:nvPr/>
          </p:nvSpPr>
          <p:spPr>
            <a:xfrm>
              <a:off x="8182159" y="3145886"/>
              <a:ext cx="88360" cy="93317"/>
            </a:xfrm>
            <a:custGeom>
              <a:rect b="b" l="l" r="r" t="t"/>
              <a:pathLst>
                <a:path extrusionOk="0" h="3558" w="3369">
                  <a:moveTo>
                    <a:pt x="3192" y="1"/>
                  </a:moveTo>
                  <a:cubicBezTo>
                    <a:pt x="3185" y="1"/>
                    <a:pt x="3178" y="1"/>
                    <a:pt x="3171" y="1"/>
                  </a:cubicBezTo>
                  <a:cubicBezTo>
                    <a:pt x="3070" y="1"/>
                    <a:pt x="2897" y="40"/>
                    <a:pt x="2637" y="228"/>
                  </a:cubicBezTo>
                  <a:cubicBezTo>
                    <a:pt x="2387" y="415"/>
                    <a:pt x="2094" y="536"/>
                    <a:pt x="1781" y="574"/>
                  </a:cubicBezTo>
                  <a:cubicBezTo>
                    <a:pt x="1449" y="637"/>
                    <a:pt x="1189" y="685"/>
                    <a:pt x="713" y="1310"/>
                  </a:cubicBezTo>
                  <a:cubicBezTo>
                    <a:pt x="679" y="1354"/>
                    <a:pt x="626" y="1382"/>
                    <a:pt x="573" y="1382"/>
                  </a:cubicBezTo>
                  <a:lnTo>
                    <a:pt x="1" y="1382"/>
                  </a:lnTo>
                  <a:lnTo>
                    <a:pt x="1" y="3557"/>
                  </a:lnTo>
                  <a:lnTo>
                    <a:pt x="265" y="3557"/>
                  </a:lnTo>
                  <a:lnTo>
                    <a:pt x="265" y="1498"/>
                  </a:lnTo>
                  <a:lnTo>
                    <a:pt x="833" y="1498"/>
                  </a:lnTo>
                  <a:cubicBezTo>
                    <a:pt x="891" y="1498"/>
                    <a:pt x="944" y="1469"/>
                    <a:pt x="972" y="1426"/>
                  </a:cubicBezTo>
                  <a:cubicBezTo>
                    <a:pt x="1449" y="800"/>
                    <a:pt x="1713" y="752"/>
                    <a:pt x="2046" y="690"/>
                  </a:cubicBezTo>
                  <a:cubicBezTo>
                    <a:pt x="2353" y="651"/>
                    <a:pt x="2652" y="531"/>
                    <a:pt x="2902" y="343"/>
                  </a:cubicBezTo>
                  <a:cubicBezTo>
                    <a:pt x="3109" y="189"/>
                    <a:pt x="3263" y="136"/>
                    <a:pt x="3369" y="122"/>
                  </a:cubicBezTo>
                  <a:cubicBezTo>
                    <a:pt x="3359" y="98"/>
                    <a:pt x="3345" y="74"/>
                    <a:pt x="3325" y="50"/>
                  </a:cubicBezTo>
                  <a:lnTo>
                    <a:pt x="3316" y="40"/>
                  </a:lnTo>
                  <a:cubicBezTo>
                    <a:pt x="3282" y="15"/>
                    <a:pt x="3238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65"/>
            <p:cNvSpPr/>
            <p:nvPr/>
          </p:nvSpPr>
          <p:spPr>
            <a:xfrm>
              <a:off x="7992115" y="2940577"/>
              <a:ext cx="67903" cy="17572"/>
            </a:xfrm>
            <a:custGeom>
              <a:rect b="b" l="l" r="r" t="t"/>
              <a:pathLst>
                <a:path extrusionOk="0" h="670" w="2589">
                  <a:moveTo>
                    <a:pt x="2257" y="1"/>
                  </a:moveTo>
                  <a:cubicBezTo>
                    <a:pt x="2295" y="111"/>
                    <a:pt x="2213" y="232"/>
                    <a:pt x="2088" y="232"/>
                  </a:cubicBezTo>
                  <a:lnTo>
                    <a:pt x="212" y="232"/>
                  </a:lnTo>
                  <a:cubicBezTo>
                    <a:pt x="96" y="232"/>
                    <a:pt x="0" y="328"/>
                    <a:pt x="0" y="443"/>
                  </a:cubicBezTo>
                  <a:lnTo>
                    <a:pt x="0" y="463"/>
                  </a:lnTo>
                  <a:cubicBezTo>
                    <a:pt x="0" y="564"/>
                    <a:pt x="72" y="650"/>
                    <a:pt x="173" y="670"/>
                  </a:cubicBezTo>
                  <a:lnTo>
                    <a:pt x="284" y="670"/>
                  </a:lnTo>
                  <a:cubicBezTo>
                    <a:pt x="274" y="641"/>
                    <a:pt x="265" y="612"/>
                    <a:pt x="265" y="578"/>
                  </a:cubicBezTo>
                  <a:lnTo>
                    <a:pt x="265" y="564"/>
                  </a:lnTo>
                  <a:cubicBezTo>
                    <a:pt x="265" y="443"/>
                    <a:pt x="361" y="352"/>
                    <a:pt x="476" y="352"/>
                  </a:cubicBezTo>
                  <a:lnTo>
                    <a:pt x="2353" y="352"/>
                  </a:lnTo>
                  <a:cubicBezTo>
                    <a:pt x="2589" y="352"/>
                    <a:pt x="2589" y="1"/>
                    <a:pt x="2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65"/>
            <p:cNvSpPr/>
            <p:nvPr/>
          </p:nvSpPr>
          <p:spPr>
            <a:xfrm>
              <a:off x="8016585" y="2925942"/>
              <a:ext cx="77502" cy="11514"/>
            </a:xfrm>
            <a:custGeom>
              <a:rect b="b" l="l" r="r" t="t"/>
              <a:pathLst>
                <a:path extrusionOk="0" h="439" w="2955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lnTo>
                    <a:pt x="1" y="227"/>
                  </a:lnTo>
                  <a:cubicBezTo>
                    <a:pt x="1" y="347"/>
                    <a:pt x="97" y="438"/>
                    <a:pt x="212" y="438"/>
                  </a:cubicBezTo>
                  <a:lnTo>
                    <a:pt x="284" y="438"/>
                  </a:lnTo>
                  <a:cubicBezTo>
                    <a:pt x="270" y="410"/>
                    <a:pt x="260" y="376"/>
                    <a:pt x="265" y="347"/>
                  </a:cubicBezTo>
                  <a:lnTo>
                    <a:pt x="265" y="328"/>
                  </a:lnTo>
                  <a:cubicBezTo>
                    <a:pt x="265" y="212"/>
                    <a:pt x="357" y="116"/>
                    <a:pt x="477" y="116"/>
                  </a:cubicBezTo>
                  <a:lnTo>
                    <a:pt x="1689" y="116"/>
                  </a:lnTo>
                  <a:cubicBezTo>
                    <a:pt x="2017" y="116"/>
                    <a:pt x="2560" y="159"/>
                    <a:pt x="2955" y="285"/>
                  </a:cubicBezTo>
                  <a:cubicBezTo>
                    <a:pt x="2594" y="63"/>
                    <a:pt x="1839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9" name="Google Shape;2769;p65"/>
            <p:cNvSpPr/>
            <p:nvPr/>
          </p:nvSpPr>
          <p:spPr>
            <a:xfrm>
              <a:off x="8104788" y="2939712"/>
              <a:ext cx="19461" cy="3174"/>
            </a:xfrm>
            <a:custGeom>
              <a:rect b="b" l="l" r="r" t="t"/>
              <a:pathLst>
                <a:path extrusionOk="0" h="121" w="742">
                  <a:moveTo>
                    <a:pt x="1" y="0"/>
                  </a:moveTo>
                  <a:cubicBezTo>
                    <a:pt x="6" y="10"/>
                    <a:pt x="15" y="24"/>
                    <a:pt x="20" y="34"/>
                  </a:cubicBezTo>
                  <a:cubicBezTo>
                    <a:pt x="49" y="87"/>
                    <a:pt x="107" y="120"/>
                    <a:pt x="169" y="120"/>
                  </a:cubicBezTo>
                  <a:lnTo>
                    <a:pt x="742" y="120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0" name="Google Shape;2770;p65"/>
            <p:cNvSpPr/>
            <p:nvPr/>
          </p:nvSpPr>
          <p:spPr>
            <a:xfrm>
              <a:off x="8034892" y="3002789"/>
              <a:ext cx="29926" cy="30345"/>
            </a:xfrm>
            <a:custGeom>
              <a:rect b="b" l="l" r="r" t="t"/>
              <a:pathLst>
                <a:path extrusionOk="0" h="1157" w="1141">
                  <a:moveTo>
                    <a:pt x="896" y="0"/>
                  </a:moveTo>
                  <a:cubicBezTo>
                    <a:pt x="891" y="0"/>
                    <a:pt x="886" y="1"/>
                    <a:pt x="881" y="1"/>
                  </a:cubicBezTo>
                  <a:lnTo>
                    <a:pt x="799" y="1"/>
                  </a:lnTo>
                  <a:cubicBezTo>
                    <a:pt x="828" y="83"/>
                    <a:pt x="789" y="174"/>
                    <a:pt x="712" y="217"/>
                  </a:cubicBezTo>
                  <a:cubicBezTo>
                    <a:pt x="462" y="343"/>
                    <a:pt x="77" y="617"/>
                    <a:pt x="19" y="872"/>
                  </a:cubicBezTo>
                  <a:cubicBezTo>
                    <a:pt x="0" y="954"/>
                    <a:pt x="24" y="1040"/>
                    <a:pt x="82" y="1108"/>
                  </a:cubicBezTo>
                  <a:lnTo>
                    <a:pt x="87" y="1112"/>
                  </a:lnTo>
                  <a:cubicBezTo>
                    <a:pt x="125" y="1142"/>
                    <a:pt x="170" y="1157"/>
                    <a:pt x="216" y="1157"/>
                  </a:cubicBezTo>
                  <a:cubicBezTo>
                    <a:pt x="223" y="1157"/>
                    <a:pt x="229" y="1156"/>
                    <a:pt x="236" y="1156"/>
                  </a:cubicBezTo>
                  <a:cubicBezTo>
                    <a:pt x="255" y="1156"/>
                    <a:pt x="279" y="1156"/>
                    <a:pt x="299" y="1151"/>
                  </a:cubicBezTo>
                  <a:cubicBezTo>
                    <a:pt x="274" y="1098"/>
                    <a:pt x="270" y="1045"/>
                    <a:pt x="284" y="987"/>
                  </a:cubicBezTo>
                  <a:cubicBezTo>
                    <a:pt x="337" y="737"/>
                    <a:pt x="727" y="458"/>
                    <a:pt x="972" y="333"/>
                  </a:cubicBezTo>
                  <a:cubicBezTo>
                    <a:pt x="1141" y="249"/>
                    <a:pt x="1077" y="0"/>
                    <a:pt x="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65"/>
            <p:cNvSpPr/>
            <p:nvPr/>
          </p:nvSpPr>
          <p:spPr>
            <a:xfrm>
              <a:off x="7992115" y="2982096"/>
              <a:ext cx="67903" cy="17572"/>
            </a:xfrm>
            <a:custGeom>
              <a:rect b="b" l="l" r="r" t="t"/>
              <a:pathLst>
                <a:path extrusionOk="0" h="670" w="2589">
                  <a:moveTo>
                    <a:pt x="2257" y="1"/>
                  </a:moveTo>
                  <a:cubicBezTo>
                    <a:pt x="2295" y="112"/>
                    <a:pt x="2213" y="232"/>
                    <a:pt x="2088" y="232"/>
                  </a:cubicBezTo>
                  <a:lnTo>
                    <a:pt x="212" y="232"/>
                  </a:lnTo>
                  <a:cubicBezTo>
                    <a:pt x="96" y="232"/>
                    <a:pt x="0" y="328"/>
                    <a:pt x="0" y="444"/>
                  </a:cubicBezTo>
                  <a:lnTo>
                    <a:pt x="0" y="458"/>
                  </a:lnTo>
                  <a:cubicBezTo>
                    <a:pt x="0" y="573"/>
                    <a:pt x="96" y="670"/>
                    <a:pt x="212" y="670"/>
                  </a:cubicBezTo>
                  <a:lnTo>
                    <a:pt x="289" y="670"/>
                  </a:lnTo>
                  <a:cubicBezTo>
                    <a:pt x="274" y="641"/>
                    <a:pt x="265" y="612"/>
                    <a:pt x="265" y="578"/>
                  </a:cubicBezTo>
                  <a:lnTo>
                    <a:pt x="265" y="564"/>
                  </a:lnTo>
                  <a:cubicBezTo>
                    <a:pt x="265" y="444"/>
                    <a:pt x="361" y="352"/>
                    <a:pt x="476" y="352"/>
                  </a:cubicBezTo>
                  <a:lnTo>
                    <a:pt x="2353" y="352"/>
                  </a:lnTo>
                  <a:cubicBezTo>
                    <a:pt x="2589" y="352"/>
                    <a:pt x="2589" y="1"/>
                    <a:pt x="2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65"/>
            <p:cNvSpPr/>
            <p:nvPr/>
          </p:nvSpPr>
          <p:spPr>
            <a:xfrm>
              <a:off x="7982122" y="2961271"/>
              <a:ext cx="77896" cy="17704"/>
            </a:xfrm>
            <a:custGeom>
              <a:rect b="b" l="l" r="r" t="t"/>
              <a:pathLst>
                <a:path extrusionOk="0" h="675" w="2970">
                  <a:moveTo>
                    <a:pt x="2638" y="1"/>
                  </a:moveTo>
                  <a:cubicBezTo>
                    <a:pt x="2676" y="116"/>
                    <a:pt x="2594" y="237"/>
                    <a:pt x="2469" y="237"/>
                  </a:cubicBezTo>
                  <a:lnTo>
                    <a:pt x="598" y="237"/>
                  </a:lnTo>
                  <a:cubicBezTo>
                    <a:pt x="574" y="237"/>
                    <a:pt x="554" y="232"/>
                    <a:pt x="535" y="232"/>
                  </a:cubicBezTo>
                  <a:lnTo>
                    <a:pt x="217" y="232"/>
                  </a:lnTo>
                  <a:cubicBezTo>
                    <a:pt x="97" y="232"/>
                    <a:pt x="1" y="328"/>
                    <a:pt x="1" y="444"/>
                  </a:cubicBezTo>
                  <a:lnTo>
                    <a:pt x="1" y="458"/>
                  </a:lnTo>
                  <a:cubicBezTo>
                    <a:pt x="1" y="578"/>
                    <a:pt x="97" y="675"/>
                    <a:pt x="217" y="675"/>
                  </a:cubicBezTo>
                  <a:lnTo>
                    <a:pt x="290" y="675"/>
                  </a:lnTo>
                  <a:cubicBezTo>
                    <a:pt x="275" y="646"/>
                    <a:pt x="266" y="612"/>
                    <a:pt x="266" y="578"/>
                  </a:cubicBezTo>
                  <a:lnTo>
                    <a:pt x="266" y="564"/>
                  </a:lnTo>
                  <a:cubicBezTo>
                    <a:pt x="266" y="444"/>
                    <a:pt x="362" y="347"/>
                    <a:pt x="477" y="347"/>
                  </a:cubicBezTo>
                  <a:lnTo>
                    <a:pt x="800" y="347"/>
                  </a:lnTo>
                  <a:cubicBezTo>
                    <a:pt x="819" y="352"/>
                    <a:pt x="838" y="352"/>
                    <a:pt x="857" y="352"/>
                  </a:cubicBezTo>
                  <a:lnTo>
                    <a:pt x="2734" y="352"/>
                  </a:lnTo>
                  <a:cubicBezTo>
                    <a:pt x="2970" y="352"/>
                    <a:pt x="2970" y="1"/>
                    <a:pt x="2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65"/>
            <p:cNvSpPr/>
            <p:nvPr/>
          </p:nvSpPr>
          <p:spPr>
            <a:xfrm>
              <a:off x="8238942" y="3070823"/>
              <a:ext cx="72231" cy="13769"/>
            </a:xfrm>
            <a:custGeom>
              <a:rect b="b" l="l" r="r" t="t"/>
              <a:pathLst>
                <a:path extrusionOk="0" h="525" w="2754">
                  <a:moveTo>
                    <a:pt x="1" y="0"/>
                  </a:moveTo>
                  <a:lnTo>
                    <a:pt x="1" y="525"/>
                  </a:lnTo>
                  <a:lnTo>
                    <a:pt x="2753" y="525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65"/>
            <p:cNvSpPr/>
            <p:nvPr/>
          </p:nvSpPr>
          <p:spPr>
            <a:xfrm>
              <a:off x="7995262" y="3094297"/>
              <a:ext cx="72335" cy="13769"/>
            </a:xfrm>
            <a:custGeom>
              <a:rect b="b" l="l" r="r" t="t"/>
              <a:pathLst>
                <a:path extrusionOk="0" h="525" w="2758">
                  <a:moveTo>
                    <a:pt x="0" y="0"/>
                  </a:moveTo>
                  <a:lnTo>
                    <a:pt x="0" y="525"/>
                  </a:lnTo>
                  <a:lnTo>
                    <a:pt x="2757" y="525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65"/>
            <p:cNvSpPr/>
            <p:nvPr/>
          </p:nvSpPr>
          <p:spPr>
            <a:xfrm>
              <a:off x="8158056" y="3175182"/>
              <a:ext cx="13769" cy="72231"/>
            </a:xfrm>
            <a:custGeom>
              <a:rect b="b" l="l" r="r" t="t"/>
              <a:pathLst>
                <a:path extrusionOk="0" h="2754" w="525">
                  <a:moveTo>
                    <a:pt x="0" y="1"/>
                  </a:moveTo>
                  <a:lnTo>
                    <a:pt x="0" y="2753"/>
                  </a:lnTo>
                  <a:lnTo>
                    <a:pt x="525" y="2753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65"/>
            <p:cNvSpPr/>
            <p:nvPr/>
          </p:nvSpPr>
          <p:spPr>
            <a:xfrm>
              <a:off x="8134582" y="2931503"/>
              <a:ext cx="13769" cy="72335"/>
            </a:xfrm>
            <a:custGeom>
              <a:rect b="b" l="l" r="r" t="t"/>
              <a:pathLst>
                <a:path extrusionOk="0" h="2758" w="525">
                  <a:moveTo>
                    <a:pt x="0" y="0"/>
                  </a:moveTo>
                  <a:lnTo>
                    <a:pt x="0" y="2757"/>
                  </a:lnTo>
                  <a:lnTo>
                    <a:pt x="525" y="2757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65"/>
            <p:cNvSpPr/>
            <p:nvPr/>
          </p:nvSpPr>
          <p:spPr>
            <a:xfrm>
              <a:off x="7990462" y="3004940"/>
              <a:ext cx="17074" cy="109080"/>
            </a:xfrm>
            <a:custGeom>
              <a:rect b="b" l="l" r="r" t="t"/>
              <a:pathLst>
                <a:path extrusionOk="0" h="4159" w="651">
                  <a:moveTo>
                    <a:pt x="0" y="1"/>
                  </a:moveTo>
                  <a:lnTo>
                    <a:pt x="0" y="4158"/>
                  </a:lnTo>
                  <a:lnTo>
                    <a:pt x="650" y="4158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65"/>
            <p:cNvSpPr/>
            <p:nvPr/>
          </p:nvSpPr>
          <p:spPr>
            <a:xfrm>
              <a:off x="8232778" y="3067151"/>
              <a:ext cx="16917" cy="81174"/>
            </a:xfrm>
            <a:custGeom>
              <a:rect b="b" l="l" r="r" t="t"/>
              <a:pathLst>
                <a:path extrusionOk="0" h="3095" w="645">
                  <a:moveTo>
                    <a:pt x="0" y="1"/>
                  </a:moveTo>
                  <a:lnTo>
                    <a:pt x="0" y="3095"/>
                  </a:lnTo>
                  <a:lnTo>
                    <a:pt x="645" y="3095"/>
                  </a:lnTo>
                  <a:lnTo>
                    <a:pt x="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65"/>
            <p:cNvSpPr/>
            <p:nvPr/>
          </p:nvSpPr>
          <p:spPr>
            <a:xfrm>
              <a:off x="8066181" y="3236030"/>
              <a:ext cx="109054" cy="17048"/>
            </a:xfrm>
            <a:custGeom>
              <a:rect b="b" l="l" r="r" t="t"/>
              <a:pathLst>
                <a:path extrusionOk="0" h="650" w="4158">
                  <a:moveTo>
                    <a:pt x="1" y="0"/>
                  </a:moveTo>
                  <a:lnTo>
                    <a:pt x="1" y="650"/>
                  </a:lnTo>
                  <a:lnTo>
                    <a:pt x="4158" y="650"/>
                  </a:lnTo>
                  <a:lnTo>
                    <a:pt x="4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65"/>
            <p:cNvSpPr/>
            <p:nvPr/>
          </p:nvSpPr>
          <p:spPr>
            <a:xfrm>
              <a:off x="8130674" y="2992193"/>
              <a:ext cx="83325" cy="17074"/>
            </a:xfrm>
            <a:custGeom>
              <a:rect b="b" l="l" r="r" t="t"/>
              <a:pathLst>
                <a:path extrusionOk="0" h="651" w="3177">
                  <a:moveTo>
                    <a:pt x="0" y="1"/>
                  </a:moveTo>
                  <a:lnTo>
                    <a:pt x="0" y="650"/>
                  </a:lnTo>
                  <a:lnTo>
                    <a:pt x="3176" y="650"/>
                  </a:lnTo>
                  <a:lnTo>
                    <a:pt x="31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65"/>
            <p:cNvSpPr/>
            <p:nvPr/>
          </p:nvSpPr>
          <p:spPr>
            <a:xfrm>
              <a:off x="8001950" y="3059467"/>
              <a:ext cx="11514" cy="15133"/>
            </a:xfrm>
            <a:custGeom>
              <a:rect b="b" l="l" r="r" t="t"/>
              <a:pathLst>
                <a:path extrusionOk="0" h="577" w="439">
                  <a:moveTo>
                    <a:pt x="217" y="0"/>
                  </a:moveTo>
                  <a:cubicBezTo>
                    <a:pt x="97" y="0"/>
                    <a:pt x="0" y="97"/>
                    <a:pt x="0" y="217"/>
                  </a:cubicBezTo>
                  <a:lnTo>
                    <a:pt x="0" y="371"/>
                  </a:lnTo>
                  <a:cubicBezTo>
                    <a:pt x="8" y="508"/>
                    <a:pt x="113" y="577"/>
                    <a:pt x="219" y="577"/>
                  </a:cubicBezTo>
                  <a:cubicBezTo>
                    <a:pt x="325" y="577"/>
                    <a:pt x="431" y="508"/>
                    <a:pt x="438" y="371"/>
                  </a:cubicBezTo>
                  <a:lnTo>
                    <a:pt x="438" y="217"/>
                  </a:lnTo>
                  <a:cubicBezTo>
                    <a:pt x="438" y="97"/>
                    <a:pt x="342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65"/>
            <p:cNvSpPr/>
            <p:nvPr/>
          </p:nvSpPr>
          <p:spPr>
            <a:xfrm>
              <a:off x="8001950" y="3039901"/>
              <a:ext cx="11514" cy="15133"/>
            </a:xfrm>
            <a:custGeom>
              <a:rect b="b" l="l" r="r" t="t"/>
              <a:pathLst>
                <a:path extrusionOk="0" h="577" w="439">
                  <a:moveTo>
                    <a:pt x="217" y="1"/>
                  </a:moveTo>
                  <a:cubicBezTo>
                    <a:pt x="97" y="1"/>
                    <a:pt x="0" y="97"/>
                    <a:pt x="0" y="217"/>
                  </a:cubicBezTo>
                  <a:lnTo>
                    <a:pt x="0" y="371"/>
                  </a:lnTo>
                  <a:cubicBezTo>
                    <a:pt x="8" y="508"/>
                    <a:pt x="113" y="577"/>
                    <a:pt x="219" y="577"/>
                  </a:cubicBezTo>
                  <a:cubicBezTo>
                    <a:pt x="325" y="577"/>
                    <a:pt x="431" y="508"/>
                    <a:pt x="438" y="371"/>
                  </a:cubicBezTo>
                  <a:lnTo>
                    <a:pt x="438" y="217"/>
                  </a:lnTo>
                  <a:cubicBezTo>
                    <a:pt x="438" y="97"/>
                    <a:pt x="342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65"/>
            <p:cNvSpPr/>
            <p:nvPr/>
          </p:nvSpPr>
          <p:spPr>
            <a:xfrm>
              <a:off x="8293967" y="3103529"/>
              <a:ext cx="11514" cy="14871"/>
            </a:xfrm>
            <a:custGeom>
              <a:rect b="b" l="l" r="r" t="t"/>
              <a:pathLst>
                <a:path extrusionOk="0" h="567" w="439">
                  <a:moveTo>
                    <a:pt x="220" y="1"/>
                  </a:moveTo>
                  <a:cubicBezTo>
                    <a:pt x="114" y="1"/>
                    <a:pt x="8" y="69"/>
                    <a:pt x="1" y="207"/>
                  </a:cubicBezTo>
                  <a:lnTo>
                    <a:pt x="1" y="361"/>
                  </a:lnTo>
                  <a:cubicBezTo>
                    <a:pt x="8" y="498"/>
                    <a:pt x="114" y="566"/>
                    <a:pt x="220" y="566"/>
                  </a:cubicBezTo>
                  <a:cubicBezTo>
                    <a:pt x="326" y="566"/>
                    <a:pt x="431" y="498"/>
                    <a:pt x="439" y="361"/>
                  </a:cubicBezTo>
                  <a:lnTo>
                    <a:pt x="439" y="207"/>
                  </a:lnTo>
                  <a:cubicBezTo>
                    <a:pt x="431" y="69"/>
                    <a:pt x="326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65"/>
            <p:cNvSpPr/>
            <p:nvPr/>
          </p:nvSpPr>
          <p:spPr>
            <a:xfrm>
              <a:off x="8293967" y="3122806"/>
              <a:ext cx="11514" cy="15238"/>
            </a:xfrm>
            <a:custGeom>
              <a:rect b="b" l="l" r="r" t="t"/>
              <a:pathLst>
                <a:path extrusionOk="0" h="581" w="439">
                  <a:moveTo>
                    <a:pt x="222" y="1"/>
                  </a:moveTo>
                  <a:cubicBezTo>
                    <a:pt x="97" y="1"/>
                    <a:pt x="1" y="97"/>
                    <a:pt x="1" y="222"/>
                  </a:cubicBezTo>
                  <a:lnTo>
                    <a:pt x="1" y="371"/>
                  </a:lnTo>
                  <a:cubicBezTo>
                    <a:pt x="8" y="511"/>
                    <a:pt x="114" y="581"/>
                    <a:pt x="220" y="581"/>
                  </a:cubicBezTo>
                  <a:cubicBezTo>
                    <a:pt x="326" y="581"/>
                    <a:pt x="431" y="511"/>
                    <a:pt x="439" y="371"/>
                  </a:cubicBezTo>
                  <a:lnTo>
                    <a:pt x="439" y="222"/>
                  </a:lnTo>
                  <a:cubicBezTo>
                    <a:pt x="439" y="97"/>
                    <a:pt x="342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65"/>
            <p:cNvSpPr/>
            <p:nvPr/>
          </p:nvSpPr>
          <p:spPr>
            <a:xfrm>
              <a:off x="7972418" y="2907636"/>
              <a:ext cx="362726" cy="362857"/>
            </a:xfrm>
            <a:custGeom>
              <a:rect b="b" l="l" r="r" t="t"/>
              <a:pathLst>
                <a:path extrusionOk="0" h="13835" w="13830">
                  <a:moveTo>
                    <a:pt x="6727" y="896"/>
                  </a:moveTo>
                  <a:lnTo>
                    <a:pt x="6727" y="3648"/>
                  </a:lnTo>
                  <a:lnTo>
                    <a:pt x="6203" y="3648"/>
                  </a:lnTo>
                  <a:lnTo>
                    <a:pt x="6203" y="896"/>
                  </a:lnTo>
                  <a:close/>
                  <a:moveTo>
                    <a:pt x="9946" y="896"/>
                  </a:moveTo>
                  <a:cubicBezTo>
                    <a:pt x="9941" y="930"/>
                    <a:pt x="9941" y="958"/>
                    <a:pt x="9941" y="987"/>
                  </a:cubicBezTo>
                  <a:lnTo>
                    <a:pt x="9941" y="2354"/>
                  </a:lnTo>
                  <a:cubicBezTo>
                    <a:pt x="9802" y="2205"/>
                    <a:pt x="9629" y="2094"/>
                    <a:pt x="9431" y="2041"/>
                  </a:cubicBezTo>
                  <a:cubicBezTo>
                    <a:pt x="9384" y="2031"/>
                    <a:pt x="9337" y="2026"/>
                    <a:pt x="9290" y="2026"/>
                  </a:cubicBezTo>
                  <a:cubicBezTo>
                    <a:pt x="9131" y="2026"/>
                    <a:pt x="8977" y="2082"/>
                    <a:pt x="8854" y="2190"/>
                  </a:cubicBezTo>
                  <a:lnTo>
                    <a:pt x="8849" y="2195"/>
                  </a:lnTo>
                  <a:cubicBezTo>
                    <a:pt x="8830" y="2210"/>
                    <a:pt x="8387" y="2604"/>
                    <a:pt x="8969" y="3408"/>
                  </a:cubicBezTo>
                  <a:cubicBezTo>
                    <a:pt x="9027" y="3485"/>
                    <a:pt x="9075" y="3566"/>
                    <a:pt x="9114" y="3648"/>
                  </a:cubicBezTo>
                  <a:lnTo>
                    <a:pt x="7165" y="3648"/>
                  </a:lnTo>
                  <a:lnTo>
                    <a:pt x="7165" y="896"/>
                  </a:lnTo>
                  <a:close/>
                  <a:moveTo>
                    <a:pt x="3137" y="722"/>
                  </a:moveTo>
                  <a:cubicBezTo>
                    <a:pt x="3751" y="722"/>
                    <a:pt x="4610" y="845"/>
                    <a:pt x="4783" y="1141"/>
                  </a:cubicBezTo>
                  <a:cubicBezTo>
                    <a:pt x="4822" y="1209"/>
                    <a:pt x="4894" y="1252"/>
                    <a:pt x="4976" y="1252"/>
                  </a:cubicBezTo>
                  <a:lnTo>
                    <a:pt x="5765" y="1252"/>
                  </a:lnTo>
                  <a:lnTo>
                    <a:pt x="5765" y="3340"/>
                  </a:lnTo>
                  <a:lnTo>
                    <a:pt x="5236" y="3340"/>
                  </a:lnTo>
                  <a:cubicBezTo>
                    <a:pt x="5168" y="3340"/>
                    <a:pt x="5106" y="3374"/>
                    <a:pt x="5062" y="3427"/>
                  </a:cubicBezTo>
                  <a:cubicBezTo>
                    <a:pt x="4596" y="4043"/>
                    <a:pt x="4341" y="4091"/>
                    <a:pt x="4018" y="4149"/>
                  </a:cubicBezTo>
                  <a:cubicBezTo>
                    <a:pt x="3701" y="4192"/>
                    <a:pt x="3402" y="4312"/>
                    <a:pt x="3142" y="4505"/>
                  </a:cubicBezTo>
                  <a:cubicBezTo>
                    <a:pt x="2910" y="4674"/>
                    <a:pt x="2743" y="4725"/>
                    <a:pt x="2637" y="4725"/>
                  </a:cubicBezTo>
                  <a:cubicBezTo>
                    <a:pt x="2580" y="4725"/>
                    <a:pt x="2540" y="4711"/>
                    <a:pt x="2517" y="4692"/>
                  </a:cubicBezTo>
                  <a:cubicBezTo>
                    <a:pt x="2469" y="4639"/>
                    <a:pt x="2450" y="4562"/>
                    <a:pt x="2464" y="4495"/>
                  </a:cubicBezTo>
                  <a:cubicBezTo>
                    <a:pt x="2517" y="4254"/>
                    <a:pt x="2902" y="3985"/>
                    <a:pt x="3133" y="3865"/>
                  </a:cubicBezTo>
                  <a:cubicBezTo>
                    <a:pt x="3340" y="3761"/>
                    <a:pt x="3257" y="3450"/>
                    <a:pt x="3033" y="3450"/>
                  </a:cubicBezTo>
                  <a:cubicBezTo>
                    <a:pt x="3028" y="3450"/>
                    <a:pt x="3023" y="3451"/>
                    <a:pt x="3017" y="3451"/>
                  </a:cubicBezTo>
                  <a:lnTo>
                    <a:pt x="982" y="3451"/>
                  </a:lnTo>
                  <a:cubicBezTo>
                    <a:pt x="891" y="3451"/>
                    <a:pt x="814" y="3379"/>
                    <a:pt x="814" y="3283"/>
                  </a:cubicBezTo>
                  <a:lnTo>
                    <a:pt x="814" y="3268"/>
                  </a:lnTo>
                  <a:cubicBezTo>
                    <a:pt x="814" y="3172"/>
                    <a:pt x="891" y="3100"/>
                    <a:pt x="982" y="3100"/>
                  </a:cubicBezTo>
                  <a:lnTo>
                    <a:pt x="2859" y="3100"/>
                  </a:lnTo>
                  <a:cubicBezTo>
                    <a:pt x="2863" y="3100"/>
                    <a:pt x="2868" y="3100"/>
                    <a:pt x="2872" y="3100"/>
                  </a:cubicBezTo>
                  <a:cubicBezTo>
                    <a:pt x="3160" y="3100"/>
                    <a:pt x="3162" y="2661"/>
                    <a:pt x="2877" y="2661"/>
                  </a:cubicBezTo>
                  <a:cubicBezTo>
                    <a:pt x="2871" y="2661"/>
                    <a:pt x="2865" y="2661"/>
                    <a:pt x="2859" y="2662"/>
                  </a:cubicBezTo>
                  <a:lnTo>
                    <a:pt x="607" y="2662"/>
                  </a:lnTo>
                  <a:cubicBezTo>
                    <a:pt x="510" y="2662"/>
                    <a:pt x="438" y="2585"/>
                    <a:pt x="438" y="2493"/>
                  </a:cubicBezTo>
                  <a:lnTo>
                    <a:pt x="438" y="2474"/>
                  </a:lnTo>
                  <a:cubicBezTo>
                    <a:pt x="438" y="2383"/>
                    <a:pt x="510" y="2306"/>
                    <a:pt x="607" y="2306"/>
                  </a:cubicBezTo>
                  <a:lnTo>
                    <a:pt x="919" y="2306"/>
                  </a:lnTo>
                  <a:cubicBezTo>
                    <a:pt x="944" y="2306"/>
                    <a:pt x="963" y="2311"/>
                    <a:pt x="987" y="2311"/>
                  </a:cubicBezTo>
                  <a:lnTo>
                    <a:pt x="1468" y="2311"/>
                  </a:lnTo>
                  <a:cubicBezTo>
                    <a:pt x="1478" y="2311"/>
                    <a:pt x="1492" y="2306"/>
                    <a:pt x="1502" y="2306"/>
                  </a:cubicBezTo>
                  <a:lnTo>
                    <a:pt x="2863" y="2306"/>
                  </a:lnTo>
                  <a:cubicBezTo>
                    <a:pt x="2868" y="2306"/>
                    <a:pt x="2873" y="2306"/>
                    <a:pt x="2877" y="2306"/>
                  </a:cubicBezTo>
                  <a:cubicBezTo>
                    <a:pt x="3165" y="2306"/>
                    <a:pt x="3167" y="1867"/>
                    <a:pt x="2882" y="1867"/>
                  </a:cubicBezTo>
                  <a:cubicBezTo>
                    <a:pt x="2876" y="1867"/>
                    <a:pt x="2870" y="1867"/>
                    <a:pt x="2863" y="1868"/>
                  </a:cubicBezTo>
                  <a:lnTo>
                    <a:pt x="1357" y="1868"/>
                  </a:lnTo>
                  <a:cubicBezTo>
                    <a:pt x="1343" y="1868"/>
                    <a:pt x="1333" y="1868"/>
                    <a:pt x="1319" y="1873"/>
                  </a:cubicBezTo>
                  <a:lnTo>
                    <a:pt x="1314" y="1873"/>
                  </a:lnTo>
                  <a:cubicBezTo>
                    <a:pt x="1304" y="1868"/>
                    <a:pt x="1290" y="1868"/>
                    <a:pt x="1276" y="1868"/>
                  </a:cubicBezTo>
                  <a:lnTo>
                    <a:pt x="953" y="1868"/>
                  </a:lnTo>
                  <a:cubicBezTo>
                    <a:pt x="871" y="1849"/>
                    <a:pt x="818" y="1781"/>
                    <a:pt x="818" y="1699"/>
                  </a:cubicBezTo>
                  <a:lnTo>
                    <a:pt x="818" y="1685"/>
                  </a:lnTo>
                  <a:cubicBezTo>
                    <a:pt x="818" y="1594"/>
                    <a:pt x="891" y="1517"/>
                    <a:pt x="987" y="1517"/>
                  </a:cubicBezTo>
                  <a:lnTo>
                    <a:pt x="2863" y="1517"/>
                  </a:lnTo>
                  <a:cubicBezTo>
                    <a:pt x="2868" y="1517"/>
                    <a:pt x="2873" y="1517"/>
                    <a:pt x="2877" y="1517"/>
                  </a:cubicBezTo>
                  <a:cubicBezTo>
                    <a:pt x="3167" y="1517"/>
                    <a:pt x="3167" y="1078"/>
                    <a:pt x="2877" y="1078"/>
                  </a:cubicBezTo>
                  <a:cubicBezTo>
                    <a:pt x="2873" y="1078"/>
                    <a:pt x="2868" y="1079"/>
                    <a:pt x="2863" y="1079"/>
                  </a:cubicBezTo>
                  <a:lnTo>
                    <a:pt x="1915" y="1079"/>
                  </a:lnTo>
                  <a:cubicBezTo>
                    <a:pt x="1824" y="1079"/>
                    <a:pt x="1747" y="1002"/>
                    <a:pt x="1747" y="910"/>
                  </a:cubicBezTo>
                  <a:lnTo>
                    <a:pt x="1747" y="891"/>
                  </a:lnTo>
                  <a:cubicBezTo>
                    <a:pt x="1747" y="800"/>
                    <a:pt x="1824" y="723"/>
                    <a:pt x="1915" y="723"/>
                  </a:cubicBezTo>
                  <a:lnTo>
                    <a:pt x="3037" y="723"/>
                  </a:lnTo>
                  <a:cubicBezTo>
                    <a:pt x="3069" y="722"/>
                    <a:pt x="3103" y="722"/>
                    <a:pt x="3137" y="722"/>
                  </a:cubicBezTo>
                  <a:close/>
                  <a:moveTo>
                    <a:pt x="11356" y="444"/>
                  </a:moveTo>
                  <a:cubicBezTo>
                    <a:pt x="11448" y="444"/>
                    <a:pt x="11525" y="516"/>
                    <a:pt x="11525" y="612"/>
                  </a:cubicBezTo>
                  <a:lnTo>
                    <a:pt x="11525" y="925"/>
                  </a:lnTo>
                  <a:cubicBezTo>
                    <a:pt x="11525" y="949"/>
                    <a:pt x="11520" y="968"/>
                    <a:pt x="11520" y="992"/>
                  </a:cubicBezTo>
                  <a:lnTo>
                    <a:pt x="11520" y="1473"/>
                  </a:lnTo>
                  <a:cubicBezTo>
                    <a:pt x="11520" y="1483"/>
                    <a:pt x="11525" y="1497"/>
                    <a:pt x="11525" y="1507"/>
                  </a:cubicBezTo>
                  <a:lnTo>
                    <a:pt x="11525" y="2864"/>
                  </a:lnTo>
                  <a:cubicBezTo>
                    <a:pt x="11532" y="3003"/>
                    <a:pt x="11638" y="3073"/>
                    <a:pt x="11743" y="3073"/>
                  </a:cubicBezTo>
                  <a:cubicBezTo>
                    <a:pt x="11849" y="3073"/>
                    <a:pt x="11955" y="3003"/>
                    <a:pt x="11962" y="2864"/>
                  </a:cubicBezTo>
                  <a:lnTo>
                    <a:pt x="11962" y="1363"/>
                  </a:lnTo>
                  <a:cubicBezTo>
                    <a:pt x="11962" y="1348"/>
                    <a:pt x="11962" y="1339"/>
                    <a:pt x="11958" y="1324"/>
                  </a:cubicBezTo>
                  <a:lnTo>
                    <a:pt x="11958" y="1319"/>
                  </a:lnTo>
                  <a:cubicBezTo>
                    <a:pt x="11962" y="1305"/>
                    <a:pt x="11962" y="1295"/>
                    <a:pt x="11962" y="1281"/>
                  </a:cubicBezTo>
                  <a:lnTo>
                    <a:pt x="11962" y="958"/>
                  </a:lnTo>
                  <a:cubicBezTo>
                    <a:pt x="11982" y="877"/>
                    <a:pt x="12049" y="824"/>
                    <a:pt x="12131" y="824"/>
                  </a:cubicBezTo>
                  <a:lnTo>
                    <a:pt x="12145" y="824"/>
                  </a:lnTo>
                  <a:cubicBezTo>
                    <a:pt x="12148" y="824"/>
                    <a:pt x="12151" y="824"/>
                    <a:pt x="12153" y="824"/>
                  </a:cubicBezTo>
                  <a:cubicBezTo>
                    <a:pt x="12241" y="824"/>
                    <a:pt x="12314" y="899"/>
                    <a:pt x="12314" y="992"/>
                  </a:cubicBezTo>
                  <a:lnTo>
                    <a:pt x="12314" y="2869"/>
                  </a:lnTo>
                  <a:cubicBezTo>
                    <a:pt x="12321" y="3006"/>
                    <a:pt x="12427" y="3074"/>
                    <a:pt x="12533" y="3074"/>
                  </a:cubicBezTo>
                  <a:cubicBezTo>
                    <a:pt x="12638" y="3074"/>
                    <a:pt x="12744" y="3006"/>
                    <a:pt x="12752" y="2869"/>
                  </a:cubicBezTo>
                  <a:lnTo>
                    <a:pt x="12752" y="1921"/>
                  </a:lnTo>
                  <a:cubicBezTo>
                    <a:pt x="12752" y="1825"/>
                    <a:pt x="12829" y="1752"/>
                    <a:pt x="12920" y="1752"/>
                  </a:cubicBezTo>
                  <a:lnTo>
                    <a:pt x="12934" y="1752"/>
                  </a:lnTo>
                  <a:cubicBezTo>
                    <a:pt x="13031" y="1752"/>
                    <a:pt x="13108" y="1825"/>
                    <a:pt x="13108" y="1921"/>
                  </a:cubicBezTo>
                  <a:lnTo>
                    <a:pt x="13108" y="3037"/>
                  </a:lnTo>
                  <a:lnTo>
                    <a:pt x="13108" y="3042"/>
                  </a:lnTo>
                  <a:cubicBezTo>
                    <a:pt x="13117" y="3658"/>
                    <a:pt x="12997" y="4606"/>
                    <a:pt x="12684" y="4789"/>
                  </a:cubicBezTo>
                  <a:cubicBezTo>
                    <a:pt x="12617" y="4827"/>
                    <a:pt x="12578" y="4899"/>
                    <a:pt x="12578" y="4976"/>
                  </a:cubicBezTo>
                  <a:lnTo>
                    <a:pt x="12578" y="5770"/>
                  </a:lnTo>
                  <a:lnTo>
                    <a:pt x="10485" y="5770"/>
                  </a:lnTo>
                  <a:lnTo>
                    <a:pt x="10485" y="5241"/>
                  </a:lnTo>
                  <a:cubicBezTo>
                    <a:pt x="10485" y="5174"/>
                    <a:pt x="10456" y="5111"/>
                    <a:pt x="10399" y="5068"/>
                  </a:cubicBezTo>
                  <a:cubicBezTo>
                    <a:pt x="9787" y="4601"/>
                    <a:pt x="9739" y="4346"/>
                    <a:pt x="9677" y="4024"/>
                  </a:cubicBezTo>
                  <a:cubicBezTo>
                    <a:pt x="9638" y="3706"/>
                    <a:pt x="9513" y="3408"/>
                    <a:pt x="9326" y="3148"/>
                  </a:cubicBezTo>
                  <a:cubicBezTo>
                    <a:pt x="9061" y="2792"/>
                    <a:pt x="9085" y="2585"/>
                    <a:pt x="9138" y="2522"/>
                  </a:cubicBezTo>
                  <a:cubicBezTo>
                    <a:pt x="9179" y="2485"/>
                    <a:pt x="9232" y="2465"/>
                    <a:pt x="9288" y="2465"/>
                  </a:cubicBezTo>
                  <a:cubicBezTo>
                    <a:pt x="9304" y="2465"/>
                    <a:pt x="9319" y="2466"/>
                    <a:pt x="9335" y="2469"/>
                  </a:cubicBezTo>
                  <a:cubicBezTo>
                    <a:pt x="9571" y="2522"/>
                    <a:pt x="9845" y="2907"/>
                    <a:pt x="9961" y="3138"/>
                  </a:cubicBezTo>
                  <a:cubicBezTo>
                    <a:pt x="10004" y="3220"/>
                    <a:pt x="10079" y="3257"/>
                    <a:pt x="10153" y="3257"/>
                  </a:cubicBezTo>
                  <a:cubicBezTo>
                    <a:pt x="10270" y="3257"/>
                    <a:pt x="10386" y="3167"/>
                    <a:pt x="10375" y="3023"/>
                  </a:cubicBezTo>
                  <a:lnTo>
                    <a:pt x="10375" y="3008"/>
                  </a:lnTo>
                  <a:lnTo>
                    <a:pt x="10375" y="987"/>
                  </a:lnTo>
                  <a:cubicBezTo>
                    <a:pt x="10375" y="896"/>
                    <a:pt x="10452" y="819"/>
                    <a:pt x="10548" y="819"/>
                  </a:cubicBezTo>
                  <a:lnTo>
                    <a:pt x="10562" y="819"/>
                  </a:lnTo>
                  <a:cubicBezTo>
                    <a:pt x="10658" y="819"/>
                    <a:pt x="10731" y="896"/>
                    <a:pt x="10731" y="987"/>
                  </a:cubicBezTo>
                  <a:lnTo>
                    <a:pt x="10731" y="997"/>
                  </a:lnTo>
                  <a:lnTo>
                    <a:pt x="10731" y="1007"/>
                  </a:lnTo>
                  <a:lnTo>
                    <a:pt x="10731" y="2864"/>
                  </a:lnTo>
                  <a:cubicBezTo>
                    <a:pt x="10723" y="3018"/>
                    <a:pt x="10838" y="3095"/>
                    <a:pt x="10952" y="3095"/>
                  </a:cubicBezTo>
                  <a:cubicBezTo>
                    <a:pt x="11066" y="3095"/>
                    <a:pt x="11180" y="3018"/>
                    <a:pt x="11173" y="2864"/>
                  </a:cubicBezTo>
                  <a:lnTo>
                    <a:pt x="11173" y="1007"/>
                  </a:lnTo>
                  <a:lnTo>
                    <a:pt x="11173" y="997"/>
                  </a:lnTo>
                  <a:lnTo>
                    <a:pt x="11173" y="992"/>
                  </a:lnTo>
                  <a:lnTo>
                    <a:pt x="11173" y="612"/>
                  </a:lnTo>
                  <a:cubicBezTo>
                    <a:pt x="11173" y="516"/>
                    <a:pt x="11245" y="444"/>
                    <a:pt x="11342" y="444"/>
                  </a:cubicBezTo>
                  <a:close/>
                  <a:moveTo>
                    <a:pt x="891" y="3884"/>
                  </a:moveTo>
                  <a:cubicBezTo>
                    <a:pt x="924" y="3889"/>
                    <a:pt x="953" y="3889"/>
                    <a:pt x="982" y="3889"/>
                  </a:cubicBezTo>
                  <a:lnTo>
                    <a:pt x="2349" y="3889"/>
                  </a:lnTo>
                  <a:cubicBezTo>
                    <a:pt x="2199" y="4024"/>
                    <a:pt x="2089" y="4202"/>
                    <a:pt x="2036" y="4399"/>
                  </a:cubicBezTo>
                  <a:cubicBezTo>
                    <a:pt x="1992" y="4606"/>
                    <a:pt x="2050" y="4817"/>
                    <a:pt x="2185" y="4976"/>
                  </a:cubicBezTo>
                  <a:lnTo>
                    <a:pt x="2190" y="4981"/>
                  </a:lnTo>
                  <a:cubicBezTo>
                    <a:pt x="2306" y="5097"/>
                    <a:pt x="2463" y="5164"/>
                    <a:pt x="2625" y="5164"/>
                  </a:cubicBezTo>
                  <a:cubicBezTo>
                    <a:pt x="2631" y="5164"/>
                    <a:pt x="2636" y="5164"/>
                    <a:pt x="2642" y="5164"/>
                  </a:cubicBezTo>
                  <a:cubicBezTo>
                    <a:pt x="2835" y="5164"/>
                    <a:pt x="3090" y="5092"/>
                    <a:pt x="3402" y="4861"/>
                  </a:cubicBezTo>
                  <a:cubicBezTo>
                    <a:pt x="3479" y="4803"/>
                    <a:pt x="3561" y="4755"/>
                    <a:pt x="3643" y="4716"/>
                  </a:cubicBezTo>
                  <a:lnTo>
                    <a:pt x="3643" y="6665"/>
                  </a:lnTo>
                  <a:lnTo>
                    <a:pt x="891" y="6665"/>
                  </a:lnTo>
                  <a:lnTo>
                    <a:pt x="891" y="3884"/>
                  </a:lnTo>
                  <a:close/>
                  <a:moveTo>
                    <a:pt x="12934" y="6208"/>
                  </a:moveTo>
                  <a:lnTo>
                    <a:pt x="12934" y="6733"/>
                  </a:lnTo>
                  <a:lnTo>
                    <a:pt x="10177" y="6733"/>
                  </a:lnTo>
                  <a:lnTo>
                    <a:pt x="10177" y="6208"/>
                  </a:lnTo>
                  <a:close/>
                  <a:moveTo>
                    <a:pt x="3643" y="7103"/>
                  </a:moveTo>
                  <a:lnTo>
                    <a:pt x="3643" y="7628"/>
                  </a:lnTo>
                  <a:lnTo>
                    <a:pt x="891" y="7628"/>
                  </a:lnTo>
                  <a:lnTo>
                    <a:pt x="891" y="7103"/>
                  </a:lnTo>
                  <a:close/>
                  <a:moveTo>
                    <a:pt x="5765" y="3783"/>
                  </a:moveTo>
                  <a:lnTo>
                    <a:pt x="5765" y="3874"/>
                  </a:lnTo>
                  <a:cubicBezTo>
                    <a:pt x="5765" y="3995"/>
                    <a:pt x="5866" y="4091"/>
                    <a:pt x="5986" y="4091"/>
                  </a:cubicBezTo>
                  <a:lnTo>
                    <a:pt x="9244" y="4091"/>
                  </a:lnTo>
                  <a:lnTo>
                    <a:pt x="9244" y="4105"/>
                  </a:lnTo>
                  <a:cubicBezTo>
                    <a:pt x="9306" y="4457"/>
                    <a:pt x="9374" y="4822"/>
                    <a:pt x="10043" y="5352"/>
                  </a:cubicBezTo>
                  <a:lnTo>
                    <a:pt x="10043" y="5775"/>
                  </a:lnTo>
                  <a:lnTo>
                    <a:pt x="9956" y="5775"/>
                  </a:lnTo>
                  <a:cubicBezTo>
                    <a:pt x="9836" y="5775"/>
                    <a:pt x="9735" y="5871"/>
                    <a:pt x="9735" y="5992"/>
                  </a:cubicBezTo>
                  <a:lnTo>
                    <a:pt x="9735" y="9254"/>
                  </a:lnTo>
                  <a:lnTo>
                    <a:pt x="9720" y="9254"/>
                  </a:lnTo>
                  <a:cubicBezTo>
                    <a:pt x="9369" y="9316"/>
                    <a:pt x="9008" y="9384"/>
                    <a:pt x="8474" y="10053"/>
                  </a:cubicBezTo>
                  <a:lnTo>
                    <a:pt x="8055" y="10053"/>
                  </a:lnTo>
                  <a:lnTo>
                    <a:pt x="8055" y="9961"/>
                  </a:lnTo>
                  <a:cubicBezTo>
                    <a:pt x="8055" y="9841"/>
                    <a:pt x="7954" y="9745"/>
                    <a:pt x="7834" y="9745"/>
                  </a:cubicBezTo>
                  <a:lnTo>
                    <a:pt x="4572" y="9745"/>
                  </a:lnTo>
                  <a:lnTo>
                    <a:pt x="4576" y="9735"/>
                  </a:lnTo>
                  <a:cubicBezTo>
                    <a:pt x="4514" y="9384"/>
                    <a:pt x="4446" y="9018"/>
                    <a:pt x="3778" y="8489"/>
                  </a:cubicBezTo>
                  <a:lnTo>
                    <a:pt x="3778" y="8065"/>
                  </a:lnTo>
                  <a:lnTo>
                    <a:pt x="3864" y="8065"/>
                  </a:lnTo>
                  <a:cubicBezTo>
                    <a:pt x="3985" y="8065"/>
                    <a:pt x="4086" y="7969"/>
                    <a:pt x="4086" y="7849"/>
                  </a:cubicBezTo>
                  <a:lnTo>
                    <a:pt x="4086" y="4582"/>
                  </a:lnTo>
                  <a:lnTo>
                    <a:pt x="4100" y="4582"/>
                  </a:lnTo>
                  <a:cubicBezTo>
                    <a:pt x="4451" y="4519"/>
                    <a:pt x="4812" y="4452"/>
                    <a:pt x="5346" y="3783"/>
                  </a:cubicBezTo>
                  <a:close/>
                  <a:moveTo>
                    <a:pt x="7622" y="10187"/>
                  </a:moveTo>
                  <a:lnTo>
                    <a:pt x="7622" y="12940"/>
                  </a:lnTo>
                  <a:lnTo>
                    <a:pt x="7098" y="12940"/>
                  </a:lnTo>
                  <a:lnTo>
                    <a:pt x="7098" y="10187"/>
                  </a:lnTo>
                  <a:close/>
                  <a:moveTo>
                    <a:pt x="11187" y="9109"/>
                  </a:moveTo>
                  <a:cubicBezTo>
                    <a:pt x="11246" y="9109"/>
                    <a:pt x="11286" y="9124"/>
                    <a:pt x="11308" y="9143"/>
                  </a:cubicBezTo>
                  <a:cubicBezTo>
                    <a:pt x="11356" y="9196"/>
                    <a:pt x="11375" y="9268"/>
                    <a:pt x="11361" y="9340"/>
                  </a:cubicBezTo>
                  <a:cubicBezTo>
                    <a:pt x="11313" y="9576"/>
                    <a:pt x="10928" y="9851"/>
                    <a:pt x="10697" y="9966"/>
                  </a:cubicBezTo>
                  <a:cubicBezTo>
                    <a:pt x="10490" y="10074"/>
                    <a:pt x="10568" y="10385"/>
                    <a:pt x="10797" y="10385"/>
                  </a:cubicBezTo>
                  <a:cubicBezTo>
                    <a:pt x="10802" y="10385"/>
                    <a:pt x="10807" y="10385"/>
                    <a:pt x="10812" y="10385"/>
                  </a:cubicBezTo>
                  <a:lnTo>
                    <a:pt x="12843" y="10385"/>
                  </a:lnTo>
                  <a:cubicBezTo>
                    <a:pt x="12934" y="10385"/>
                    <a:pt x="13011" y="10457"/>
                    <a:pt x="13011" y="10553"/>
                  </a:cubicBezTo>
                  <a:lnTo>
                    <a:pt x="13011" y="10567"/>
                  </a:lnTo>
                  <a:cubicBezTo>
                    <a:pt x="13011" y="10659"/>
                    <a:pt x="12934" y="10736"/>
                    <a:pt x="12843" y="10736"/>
                  </a:cubicBezTo>
                  <a:lnTo>
                    <a:pt x="10966" y="10736"/>
                  </a:lnTo>
                  <a:cubicBezTo>
                    <a:pt x="10687" y="10750"/>
                    <a:pt x="10687" y="11159"/>
                    <a:pt x="10966" y="11174"/>
                  </a:cubicBezTo>
                  <a:lnTo>
                    <a:pt x="13218" y="11174"/>
                  </a:lnTo>
                  <a:cubicBezTo>
                    <a:pt x="13314" y="11174"/>
                    <a:pt x="13387" y="11251"/>
                    <a:pt x="13387" y="11342"/>
                  </a:cubicBezTo>
                  <a:lnTo>
                    <a:pt x="13387" y="11361"/>
                  </a:lnTo>
                  <a:cubicBezTo>
                    <a:pt x="13387" y="11453"/>
                    <a:pt x="13314" y="11530"/>
                    <a:pt x="13218" y="11530"/>
                  </a:cubicBezTo>
                  <a:lnTo>
                    <a:pt x="12905" y="11530"/>
                  </a:lnTo>
                  <a:cubicBezTo>
                    <a:pt x="12881" y="11525"/>
                    <a:pt x="12862" y="11525"/>
                    <a:pt x="12838" y="11525"/>
                  </a:cubicBezTo>
                  <a:lnTo>
                    <a:pt x="12357" y="11525"/>
                  </a:lnTo>
                  <a:cubicBezTo>
                    <a:pt x="12347" y="11525"/>
                    <a:pt x="12333" y="11525"/>
                    <a:pt x="12323" y="11530"/>
                  </a:cubicBezTo>
                  <a:lnTo>
                    <a:pt x="10966" y="11530"/>
                  </a:lnTo>
                  <a:cubicBezTo>
                    <a:pt x="10960" y="11529"/>
                    <a:pt x="10954" y="11529"/>
                    <a:pt x="10948" y="11529"/>
                  </a:cubicBezTo>
                  <a:cubicBezTo>
                    <a:pt x="10658" y="11529"/>
                    <a:pt x="10660" y="11968"/>
                    <a:pt x="10952" y="11968"/>
                  </a:cubicBezTo>
                  <a:cubicBezTo>
                    <a:pt x="10957" y="11968"/>
                    <a:pt x="10962" y="11968"/>
                    <a:pt x="10966" y="11968"/>
                  </a:cubicBezTo>
                  <a:lnTo>
                    <a:pt x="12468" y="11968"/>
                  </a:lnTo>
                  <a:cubicBezTo>
                    <a:pt x="12482" y="11968"/>
                    <a:pt x="12492" y="11968"/>
                    <a:pt x="12506" y="11963"/>
                  </a:cubicBezTo>
                  <a:lnTo>
                    <a:pt x="12511" y="11963"/>
                  </a:lnTo>
                  <a:cubicBezTo>
                    <a:pt x="12521" y="11968"/>
                    <a:pt x="12535" y="11968"/>
                    <a:pt x="12549" y="11968"/>
                  </a:cubicBezTo>
                  <a:lnTo>
                    <a:pt x="12877" y="11968"/>
                  </a:lnTo>
                  <a:cubicBezTo>
                    <a:pt x="12954" y="11982"/>
                    <a:pt x="13007" y="12054"/>
                    <a:pt x="13011" y="12131"/>
                  </a:cubicBezTo>
                  <a:lnTo>
                    <a:pt x="13011" y="12146"/>
                  </a:lnTo>
                  <a:lnTo>
                    <a:pt x="13007" y="12151"/>
                  </a:lnTo>
                  <a:cubicBezTo>
                    <a:pt x="13007" y="12242"/>
                    <a:pt x="12934" y="12319"/>
                    <a:pt x="12838" y="12319"/>
                  </a:cubicBezTo>
                  <a:lnTo>
                    <a:pt x="10962" y="12319"/>
                  </a:lnTo>
                  <a:cubicBezTo>
                    <a:pt x="10957" y="12319"/>
                    <a:pt x="10952" y="12319"/>
                    <a:pt x="10948" y="12319"/>
                  </a:cubicBezTo>
                  <a:cubicBezTo>
                    <a:pt x="10660" y="12319"/>
                    <a:pt x="10658" y="12757"/>
                    <a:pt x="10943" y="12757"/>
                  </a:cubicBezTo>
                  <a:cubicBezTo>
                    <a:pt x="10949" y="12757"/>
                    <a:pt x="10955" y="12757"/>
                    <a:pt x="10962" y="12757"/>
                  </a:cubicBezTo>
                  <a:lnTo>
                    <a:pt x="11909" y="12757"/>
                  </a:lnTo>
                  <a:cubicBezTo>
                    <a:pt x="12001" y="12757"/>
                    <a:pt x="12078" y="12834"/>
                    <a:pt x="12078" y="12925"/>
                  </a:cubicBezTo>
                  <a:lnTo>
                    <a:pt x="12078" y="12944"/>
                  </a:lnTo>
                  <a:cubicBezTo>
                    <a:pt x="12078" y="13036"/>
                    <a:pt x="12001" y="13113"/>
                    <a:pt x="11909" y="13113"/>
                  </a:cubicBezTo>
                  <a:lnTo>
                    <a:pt x="10788" y="13113"/>
                  </a:lnTo>
                  <a:cubicBezTo>
                    <a:pt x="10766" y="13113"/>
                    <a:pt x="10743" y="13113"/>
                    <a:pt x="10719" y="13113"/>
                  </a:cubicBezTo>
                  <a:cubicBezTo>
                    <a:pt x="10104" y="13113"/>
                    <a:pt x="9218" y="12991"/>
                    <a:pt x="9042" y="12689"/>
                  </a:cubicBezTo>
                  <a:cubicBezTo>
                    <a:pt x="9003" y="12622"/>
                    <a:pt x="8931" y="12584"/>
                    <a:pt x="8854" y="12584"/>
                  </a:cubicBezTo>
                  <a:lnTo>
                    <a:pt x="8060" y="12584"/>
                  </a:lnTo>
                  <a:lnTo>
                    <a:pt x="8060" y="10490"/>
                  </a:lnTo>
                  <a:lnTo>
                    <a:pt x="8589" y="10490"/>
                  </a:lnTo>
                  <a:cubicBezTo>
                    <a:pt x="8594" y="10491"/>
                    <a:pt x="8598" y="10491"/>
                    <a:pt x="8602" y="10491"/>
                  </a:cubicBezTo>
                  <a:cubicBezTo>
                    <a:pt x="8665" y="10491"/>
                    <a:pt x="8727" y="10458"/>
                    <a:pt x="8763" y="10404"/>
                  </a:cubicBezTo>
                  <a:cubicBezTo>
                    <a:pt x="9229" y="9793"/>
                    <a:pt x="9484" y="9745"/>
                    <a:pt x="9807" y="9682"/>
                  </a:cubicBezTo>
                  <a:cubicBezTo>
                    <a:pt x="10124" y="9644"/>
                    <a:pt x="10427" y="9519"/>
                    <a:pt x="10682" y="9331"/>
                  </a:cubicBezTo>
                  <a:cubicBezTo>
                    <a:pt x="10913" y="9160"/>
                    <a:pt x="11080" y="9109"/>
                    <a:pt x="11187" y="9109"/>
                  </a:cubicBezTo>
                  <a:close/>
                  <a:moveTo>
                    <a:pt x="3340" y="8065"/>
                  </a:moveTo>
                  <a:lnTo>
                    <a:pt x="3340" y="8590"/>
                  </a:lnTo>
                  <a:cubicBezTo>
                    <a:pt x="3340" y="8657"/>
                    <a:pt x="3369" y="8725"/>
                    <a:pt x="3426" y="8763"/>
                  </a:cubicBezTo>
                  <a:cubicBezTo>
                    <a:pt x="4037" y="9230"/>
                    <a:pt x="4086" y="9485"/>
                    <a:pt x="4148" y="9807"/>
                  </a:cubicBezTo>
                  <a:cubicBezTo>
                    <a:pt x="4158" y="9870"/>
                    <a:pt x="4172" y="9937"/>
                    <a:pt x="4187" y="10009"/>
                  </a:cubicBezTo>
                  <a:cubicBezTo>
                    <a:pt x="4244" y="10250"/>
                    <a:pt x="4350" y="10481"/>
                    <a:pt x="4499" y="10683"/>
                  </a:cubicBezTo>
                  <a:cubicBezTo>
                    <a:pt x="4759" y="11044"/>
                    <a:pt x="4740" y="11246"/>
                    <a:pt x="4687" y="11313"/>
                  </a:cubicBezTo>
                  <a:cubicBezTo>
                    <a:pt x="4646" y="11351"/>
                    <a:pt x="4590" y="11371"/>
                    <a:pt x="4532" y="11371"/>
                  </a:cubicBezTo>
                  <a:cubicBezTo>
                    <a:pt x="4517" y="11371"/>
                    <a:pt x="4501" y="11369"/>
                    <a:pt x="4485" y="11366"/>
                  </a:cubicBezTo>
                  <a:cubicBezTo>
                    <a:pt x="4249" y="11318"/>
                    <a:pt x="3975" y="10933"/>
                    <a:pt x="3859" y="10702"/>
                  </a:cubicBezTo>
                  <a:cubicBezTo>
                    <a:pt x="3818" y="10619"/>
                    <a:pt x="3743" y="10582"/>
                    <a:pt x="3668" y="10582"/>
                  </a:cubicBezTo>
                  <a:cubicBezTo>
                    <a:pt x="3553" y="10582"/>
                    <a:pt x="3437" y="10671"/>
                    <a:pt x="3446" y="10818"/>
                  </a:cubicBezTo>
                  <a:lnTo>
                    <a:pt x="3446" y="10827"/>
                  </a:lnTo>
                  <a:lnTo>
                    <a:pt x="3446" y="12848"/>
                  </a:lnTo>
                  <a:cubicBezTo>
                    <a:pt x="3446" y="12940"/>
                    <a:pt x="3369" y="13017"/>
                    <a:pt x="3277" y="13017"/>
                  </a:cubicBezTo>
                  <a:lnTo>
                    <a:pt x="3263" y="13017"/>
                  </a:lnTo>
                  <a:cubicBezTo>
                    <a:pt x="3167" y="13017"/>
                    <a:pt x="3094" y="12940"/>
                    <a:pt x="3094" y="12848"/>
                  </a:cubicBezTo>
                  <a:lnTo>
                    <a:pt x="3094" y="12839"/>
                  </a:lnTo>
                  <a:lnTo>
                    <a:pt x="3094" y="12834"/>
                  </a:lnTo>
                  <a:lnTo>
                    <a:pt x="3094" y="10972"/>
                  </a:lnTo>
                  <a:cubicBezTo>
                    <a:pt x="3087" y="10832"/>
                    <a:pt x="2981" y="10762"/>
                    <a:pt x="2875" y="10762"/>
                  </a:cubicBezTo>
                  <a:cubicBezTo>
                    <a:pt x="2768" y="10762"/>
                    <a:pt x="2661" y="10832"/>
                    <a:pt x="2652" y="10972"/>
                  </a:cubicBezTo>
                  <a:lnTo>
                    <a:pt x="2652" y="12834"/>
                  </a:lnTo>
                  <a:lnTo>
                    <a:pt x="2652" y="12839"/>
                  </a:lnTo>
                  <a:lnTo>
                    <a:pt x="2652" y="12848"/>
                  </a:lnTo>
                  <a:lnTo>
                    <a:pt x="2652" y="13228"/>
                  </a:lnTo>
                  <a:cubicBezTo>
                    <a:pt x="2652" y="13320"/>
                    <a:pt x="2579" y="13397"/>
                    <a:pt x="2483" y="13397"/>
                  </a:cubicBezTo>
                  <a:lnTo>
                    <a:pt x="2469" y="13397"/>
                  </a:lnTo>
                  <a:cubicBezTo>
                    <a:pt x="2377" y="13397"/>
                    <a:pt x="2300" y="13320"/>
                    <a:pt x="2300" y="13228"/>
                  </a:cubicBezTo>
                  <a:lnTo>
                    <a:pt x="2300" y="12911"/>
                  </a:lnTo>
                  <a:cubicBezTo>
                    <a:pt x="2300" y="12892"/>
                    <a:pt x="2305" y="12867"/>
                    <a:pt x="2305" y="12848"/>
                  </a:cubicBezTo>
                  <a:lnTo>
                    <a:pt x="2305" y="12367"/>
                  </a:lnTo>
                  <a:cubicBezTo>
                    <a:pt x="2305" y="12353"/>
                    <a:pt x="2300" y="12343"/>
                    <a:pt x="2300" y="12329"/>
                  </a:cubicBezTo>
                  <a:lnTo>
                    <a:pt x="2300" y="10972"/>
                  </a:lnTo>
                  <a:cubicBezTo>
                    <a:pt x="2308" y="10818"/>
                    <a:pt x="2195" y="10741"/>
                    <a:pt x="2081" y="10741"/>
                  </a:cubicBezTo>
                  <a:cubicBezTo>
                    <a:pt x="1968" y="10741"/>
                    <a:pt x="1855" y="10818"/>
                    <a:pt x="1863" y="10972"/>
                  </a:cubicBezTo>
                  <a:lnTo>
                    <a:pt x="1863" y="12473"/>
                  </a:lnTo>
                  <a:cubicBezTo>
                    <a:pt x="1863" y="12487"/>
                    <a:pt x="1863" y="12502"/>
                    <a:pt x="1867" y="12511"/>
                  </a:cubicBezTo>
                  <a:lnTo>
                    <a:pt x="1867" y="12516"/>
                  </a:lnTo>
                  <a:cubicBezTo>
                    <a:pt x="1863" y="12531"/>
                    <a:pt x="1863" y="12540"/>
                    <a:pt x="1863" y="12555"/>
                  </a:cubicBezTo>
                  <a:lnTo>
                    <a:pt x="1863" y="12882"/>
                  </a:lnTo>
                  <a:cubicBezTo>
                    <a:pt x="1843" y="12959"/>
                    <a:pt x="1776" y="13017"/>
                    <a:pt x="1694" y="13017"/>
                  </a:cubicBezTo>
                  <a:lnTo>
                    <a:pt x="1680" y="13017"/>
                  </a:lnTo>
                  <a:cubicBezTo>
                    <a:pt x="1588" y="13017"/>
                    <a:pt x="1511" y="12940"/>
                    <a:pt x="1511" y="12848"/>
                  </a:cubicBezTo>
                  <a:lnTo>
                    <a:pt x="1511" y="10972"/>
                  </a:lnTo>
                  <a:cubicBezTo>
                    <a:pt x="1504" y="10832"/>
                    <a:pt x="1398" y="10762"/>
                    <a:pt x="1292" y="10762"/>
                  </a:cubicBezTo>
                  <a:cubicBezTo>
                    <a:pt x="1187" y="10762"/>
                    <a:pt x="1081" y="10832"/>
                    <a:pt x="1073" y="10972"/>
                  </a:cubicBezTo>
                  <a:lnTo>
                    <a:pt x="1073" y="11915"/>
                  </a:lnTo>
                  <a:cubicBezTo>
                    <a:pt x="1073" y="12006"/>
                    <a:pt x="996" y="12083"/>
                    <a:pt x="905" y="12083"/>
                  </a:cubicBezTo>
                  <a:lnTo>
                    <a:pt x="891" y="12083"/>
                  </a:lnTo>
                  <a:cubicBezTo>
                    <a:pt x="794" y="12083"/>
                    <a:pt x="717" y="12006"/>
                    <a:pt x="717" y="11915"/>
                  </a:cubicBezTo>
                  <a:lnTo>
                    <a:pt x="717" y="10794"/>
                  </a:lnTo>
                  <a:cubicBezTo>
                    <a:pt x="708" y="10178"/>
                    <a:pt x="828" y="9230"/>
                    <a:pt x="1141" y="9047"/>
                  </a:cubicBezTo>
                  <a:cubicBezTo>
                    <a:pt x="1208" y="9008"/>
                    <a:pt x="1247" y="8936"/>
                    <a:pt x="1247" y="8859"/>
                  </a:cubicBezTo>
                  <a:lnTo>
                    <a:pt x="1247" y="8065"/>
                  </a:lnTo>
                  <a:close/>
                  <a:moveTo>
                    <a:pt x="11342" y="1"/>
                  </a:moveTo>
                  <a:cubicBezTo>
                    <a:pt x="11258" y="256"/>
                    <a:pt x="11020" y="415"/>
                    <a:pt x="10767" y="415"/>
                  </a:cubicBezTo>
                  <a:cubicBezTo>
                    <a:pt x="10701" y="415"/>
                    <a:pt x="10633" y="404"/>
                    <a:pt x="10567" y="381"/>
                  </a:cubicBezTo>
                  <a:lnTo>
                    <a:pt x="10548" y="381"/>
                  </a:lnTo>
                  <a:cubicBezTo>
                    <a:pt x="10447" y="381"/>
                    <a:pt x="10346" y="410"/>
                    <a:pt x="10254" y="458"/>
                  </a:cubicBezTo>
                  <a:lnTo>
                    <a:pt x="5986" y="458"/>
                  </a:lnTo>
                  <a:cubicBezTo>
                    <a:pt x="5866" y="458"/>
                    <a:pt x="5765" y="559"/>
                    <a:pt x="5765" y="679"/>
                  </a:cubicBezTo>
                  <a:lnTo>
                    <a:pt x="5765" y="814"/>
                  </a:lnTo>
                  <a:lnTo>
                    <a:pt x="5086" y="814"/>
                  </a:lnTo>
                  <a:cubicBezTo>
                    <a:pt x="4880" y="578"/>
                    <a:pt x="4495" y="424"/>
                    <a:pt x="3912" y="343"/>
                  </a:cubicBezTo>
                  <a:cubicBezTo>
                    <a:pt x="3619" y="304"/>
                    <a:pt x="3325" y="285"/>
                    <a:pt x="3032" y="285"/>
                  </a:cubicBezTo>
                  <a:lnTo>
                    <a:pt x="1915" y="285"/>
                  </a:lnTo>
                  <a:cubicBezTo>
                    <a:pt x="1583" y="290"/>
                    <a:pt x="1309" y="559"/>
                    <a:pt x="1309" y="896"/>
                  </a:cubicBezTo>
                  <a:lnTo>
                    <a:pt x="1309" y="910"/>
                  </a:lnTo>
                  <a:cubicBezTo>
                    <a:pt x="1309" y="968"/>
                    <a:pt x="1319" y="1026"/>
                    <a:pt x="1333" y="1079"/>
                  </a:cubicBezTo>
                  <a:lnTo>
                    <a:pt x="987" y="1079"/>
                  </a:lnTo>
                  <a:cubicBezTo>
                    <a:pt x="650" y="1079"/>
                    <a:pt x="381" y="1353"/>
                    <a:pt x="376" y="1685"/>
                  </a:cubicBezTo>
                  <a:lnTo>
                    <a:pt x="376" y="1704"/>
                  </a:lnTo>
                  <a:cubicBezTo>
                    <a:pt x="381" y="1772"/>
                    <a:pt x="390" y="1839"/>
                    <a:pt x="409" y="1902"/>
                  </a:cubicBezTo>
                  <a:cubicBezTo>
                    <a:pt x="164" y="1983"/>
                    <a:pt x="0" y="2214"/>
                    <a:pt x="0" y="2474"/>
                  </a:cubicBezTo>
                  <a:lnTo>
                    <a:pt x="0" y="2489"/>
                  </a:lnTo>
                  <a:cubicBezTo>
                    <a:pt x="0" y="2753"/>
                    <a:pt x="164" y="2984"/>
                    <a:pt x="414" y="3066"/>
                  </a:cubicBezTo>
                  <a:cubicBezTo>
                    <a:pt x="390" y="3133"/>
                    <a:pt x="376" y="3201"/>
                    <a:pt x="376" y="3268"/>
                  </a:cubicBezTo>
                  <a:lnTo>
                    <a:pt x="376" y="3283"/>
                  </a:lnTo>
                  <a:cubicBezTo>
                    <a:pt x="376" y="3388"/>
                    <a:pt x="405" y="3489"/>
                    <a:pt x="453" y="3576"/>
                  </a:cubicBezTo>
                  <a:lnTo>
                    <a:pt x="453" y="7849"/>
                  </a:lnTo>
                  <a:cubicBezTo>
                    <a:pt x="453" y="7969"/>
                    <a:pt x="554" y="8065"/>
                    <a:pt x="674" y="8065"/>
                  </a:cubicBezTo>
                  <a:lnTo>
                    <a:pt x="809" y="8065"/>
                  </a:lnTo>
                  <a:lnTo>
                    <a:pt x="809" y="8749"/>
                  </a:lnTo>
                  <a:cubicBezTo>
                    <a:pt x="573" y="8956"/>
                    <a:pt x="419" y="9340"/>
                    <a:pt x="337" y="9923"/>
                  </a:cubicBezTo>
                  <a:cubicBezTo>
                    <a:pt x="299" y="10216"/>
                    <a:pt x="279" y="10510"/>
                    <a:pt x="284" y="10803"/>
                  </a:cubicBezTo>
                  <a:lnTo>
                    <a:pt x="284" y="11915"/>
                  </a:lnTo>
                  <a:cubicBezTo>
                    <a:pt x="284" y="12252"/>
                    <a:pt x="554" y="12526"/>
                    <a:pt x="891" y="12526"/>
                  </a:cubicBezTo>
                  <a:lnTo>
                    <a:pt x="905" y="12526"/>
                  </a:lnTo>
                  <a:cubicBezTo>
                    <a:pt x="963" y="12526"/>
                    <a:pt x="1020" y="12516"/>
                    <a:pt x="1073" y="12502"/>
                  </a:cubicBezTo>
                  <a:lnTo>
                    <a:pt x="1073" y="12848"/>
                  </a:lnTo>
                  <a:cubicBezTo>
                    <a:pt x="1073" y="13185"/>
                    <a:pt x="1348" y="13455"/>
                    <a:pt x="1685" y="13455"/>
                  </a:cubicBezTo>
                  <a:lnTo>
                    <a:pt x="1699" y="13455"/>
                  </a:lnTo>
                  <a:cubicBezTo>
                    <a:pt x="1765" y="13431"/>
                    <a:pt x="1832" y="13421"/>
                    <a:pt x="1898" y="13421"/>
                  </a:cubicBezTo>
                  <a:cubicBezTo>
                    <a:pt x="2150" y="13421"/>
                    <a:pt x="2386" y="13579"/>
                    <a:pt x="2474" y="13835"/>
                  </a:cubicBezTo>
                  <a:lnTo>
                    <a:pt x="2488" y="13835"/>
                  </a:lnTo>
                  <a:cubicBezTo>
                    <a:pt x="2572" y="13579"/>
                    <a:pt x="2810" y="13421"/>
                    <a:pt x="3063" y="13421"/>
                  </a:cubicBezTo>
                  <a:cubicBezTo>
                    <a:pt x="3129" y="13421"/>
                    <a:pt x="3197" y="13431"/>
                    <a:pt x="3263" y="13455"/>
                  </a:cubicBezTo>
                  <a:lnTo>
                    <a:pt x="3277" y="13455"/>
                  </a:lnTo>
                  <a:cubicBezTo>
                    <a:pt x="3383" y="13455"/>
                    <a:pt x="3484" y="13430"/>
                    <a:pt x="3576" y="13378"/>
                  </a:cubicBezTo>
                  <a:lnTo>
                    <a:pt x="4365" y="13378"/>
                  </a:lnTo>
                  <a:cubicBezTo>
                    <a:pt x="4371" y="13378"/>
                    <a:pt x="4377" y="13378"/>
                    <a:pt x="4383" y="13378"/>
                  </a:cubicBezTo>
                  <a:cubicBezTo>
                    <a:pt x="4668" y="13378"/>
                    <a:pt x="4667" y="12939"/>
                    <a:pt x="4378" y="12939"/>
                  </a:cubicBezTo>
                  <a:cubicBezTo>
                    <a:pt x="4374" y="12939"/>
                    <a:pt x="4369" y="12939"/>
                    <a:pt x="4365" y="12940"/>
                  </a:cubicBezTo>
                  <a:lnTo>
                    <a:pt x="3879" y="12940"/>
                  </a:lnTo>
                  <a:cubicBezTo>
                    <a:pt x="3883" y="12911"/>
                    <a:pt x="3888" y="12877"/>
                    <a:pt x="3888" y="12848"/>
                  </a:cubicBezTo>
                  <a:lnTo>
                    <a:pt x="3888" y="11482"/>
                  </a:lnTo>
                  <a:cubicBezTo>
                    <a:pt x="4023" y="11636"/>
                    <a:pt x="4201" y="11742"/>
                    <a:pt x="4398" y="11794"/>
                  </a:cubicBezTo>
                  <a:cubicBezTo>
                    <a:pt x="4442" y="11804"/>
                    <a:pt x="4490" y="11809"/>
                    <a:pt x="4538" y="11809"/>
                  </a:cubicBezTo>
                  <a:cubicBezTo>
                    <a:pt x="4697" y="11809"/>
                    <a:pt x="4851" y="11751"/>
                    <a:pt x="4976" y="11645"/>
                  </a:cubicBezTo>
                  <a:lnTo>
                    <a:pt x="4981" y="11640"/>
                  </a:lnTo>
                  <a:cubicBezTo>
                    <a:pt x="5000" y="11626"/>
                    <a:pt x="5442" y="11231"/>
                    <a:pt x="4860" y="10428"/>
                  </a:cubicBezTo>
                  <a:cubicBezTo>
                    <a:pt x="4803" y="10351"/>
                    <a:pt x="4754" y="10274"/>
                    <a:pt x="4711" y="10187"/>
                  </a:cubicBezTo>
                  <a:lnTo>
                    <a:pt x="6660" y="10187"/>
                  </a:lnTo>
                  <a:lnTo>
                    <a:pt x="6660" y="12940"/>
                  </a:lnTo>
                  <a:lnTo>
                    <a:pt x="5048" y="12940"/>
                  </a:lnTo>
                  <a:cubicBezTo>
                    <a:pt x="4769" y="12954"/>
                    <a:pt x="4769" y="13363"/>
                    <a:pt x="5048" y="13378"/>
                  </a:cubicBezTo>
                  <a:lnTo>
                    <a:pt x="7844" y="13378"/>
                  </a:lnTo>
                  <a:cubicBezTo>
                    <a:pt x="7964" y="13378"/>
                    <a:pt x="8060" y="13281"/>
                    <a:pt x="8060" y="13161"/>
                  </a:cubicBezTo>
                  <a:lnTo>
                    <a:pt x="8060" y="13021"/>
                  </a:lnTo>
                  <a:lnTo>
                    <a:pt x="8743" y="13021"/>
                  </a:lnTo>
                  <a:cubicBezTo>
                    <a:pt x="8945" y="13257"/>
                    <a:pt x="9335" y="13416"/>
                    <a:pt x="9917" y="13493"/>
                  </a:cubicBezTo>
                  <a:cubicBezTo>
                    <a:pt x="10187" y="13532"/>
                    <a:pt x="10461" y="13551"/>
                    <a:pt x="10735" y="13551"/>
                  </a:cubicBezTo>
                  <a:lnTo>
                    <a:pt x="11909" y="13551"/>
                  </a:lnTo>
                  <a:cubicBezTo>
                    <a:pt x="12246" y="13551"/>
                    <a:pt x="12516" y="13276"/>
                    <a:pt x="12516" y="12944"/>
                  </a:cubicBezTo>
                  <a:lnTo>
                    <a:pt x="12516" y="12925"/>
                  </a:lnTo>
                  <a:cubicBezTo>
                    <a:pt x="12516" y="12872"/>
                    <a:pt x="12511" y="12815"/>
                    <a:pt x="12492" y="12757"/>
                  </a:cubicBezTo>
                  <a:lnTo>
                    <a:pt x="12843" y="12757"/>
                  </a:lnTo>
                  <a:cubicBezTo>
                    <a:pt x="13175" y="12757"/>
                    <a:pt x="13449" y="12487"/>
                    <a:pt x="13449" y="12151"/>
                  </a:cubicBezTo>
                  <a:lnTo>
                    <a:pt x="13449" y="12136"/>
                  </a:lnTo>
                  <a:cubicBezTo>
                    <a:pt x="13449" y="12069"/>
                    <a:pt x="13435" y="12001"/>
                    <a:pt x="13416" y="11939"/>
                  </a:cubicBezTo>
                  <a:cubicBezTo>
                    <a:pt x="13661" y="11852"/>
                    <a:pt x="13825" y="11621"/>
                    <a:pt x="13829" y="11361"/>
                  </a:cubicBezTo>
                  <a:lnTo>
                    <a:pt x="13829" y="11347"/>
                  </a:lnTo>
                  <a:cubicBezTo>
                    <a:pt x="13829" y="11087"/>
                    <a:pt x="13661" y="10851"/>
                    <a:pt x="13416" y="10770"/>
                  </a:cubicBezTo>
                  <a:cubicBezTo>
                    <a:pt x="13435" y="10702"/>
                    <a:pt x="13449" y="10635"/>
                    <a:pt x="13449" y="10567"/>
                  </a:cubicBezTo>
                  <a:lnTo>
                    <a:pt x="13449" y="10553"/>
                  </a:lnTo>
                  <a:cubicBezTo>
                    <a:pt x="13449" y="10447"/>
                    <a:pt x="13420" y="10346"/>
                    <a:pt x="13372" y="10260"/>
                  </a:cubicBezTo>
                  <a:lnTo>
                    <a:pt x="13372" y="10255"/>
                  </a:lnTo>
                  <a:lnTo>
                    <a:pt x="13372" y="8248"/>
                  </a:lnTo>
                  <a:cubicBezTo>
                    <a:pt x="13379" y="8094"/>
                    <a:pt x="13265" y="8017"/>
                    <a:pt x="13151" y="8017"/>
                  </a:cubicBezTo>
                  <a:cubicBezTo>
                    <a:pt x="13038" y="8017"/>
                    <a:pt x="12925" y="8094"/>
                    <a:pt x="12934" y="8248"/>
                  </a:cubicBezTo>
                  <a:lnTo>
                    <a:pt x="12934" y="9952"/>
                  </a:lnTo>
                  <a:cubicBezTo>
                    <a:pt x="12901" y="9947"/>
                    <a:pt x="12872" y="9947"/>
                    <a:pt x="12838" y="9947"/>
                  </a:cubicBezTo>
                  <a:lnTo>
                    <a:pt x="11476" y="9947"/>
                  </a:lnTo>
                  <a:cubicBezTo>
                    <a:pt x="11626" y="9807"/>
                    <a:pt x="11736" y="9629"/>
                    <a:pt x="11789" y="9437"/>
                  </a:cubicBezTo>
                  <a:cubicBezTo>
                    <a:pt x="11832" y="9230"/>
                    <a:pt x="11775" y="9018"/>
                    <a:pt x="11640" y="8859"/>
                  </a:cubicBezTo>
                  <a:lnTo>
                    <a:pt x="11635" y="8855"/>
                  </a:lnTo>
                  <a:cubicBezTo>
                    <a:pt x="11626" y="8843"/>
                    <a:pt x="11478" y="8673"/>
                    <a:pt x="11182" y="8673"/>
                  </a:cubicBezTo>
                  <a:cubicBezTo>
                    <a:pt x="10991" y="8673"/>
                    <a:pt x="10738" y="8744"/>
                    <a:pt x="10423" y="8975"/>
                  </a:cubicBezTo>
                  <a:cubicBezTo>
                    <a:pt x="10346" y="9028"/>
                    <a:pt x="10264" y="9081"/>
                    <a:pt x="10182" y="9119"/>
                  </a:cubicBezTo>
                  <a:lnTo>
                    <a:pt x="10182" y="7170"/>
                  </a:lnTo>
                  <a:lnTo>
                    <a:pt x="12934" y="7170"/>
                  </a:lnTo>
                  <a:lnTo>
                    <a:pt x="12934" y="7502"/>
                  </a:lnTo>
                  <a:cubicBezTo>
                    <a:pt x="12927" y="7656"/>
                    <a:pt x="13040" y="7733"/>
                    <a:pt x="13153" y="7733"/>
                  </a:cubicBezTo>
                  <a:cubicBezTo>
                    <a:pt x="13266" y="7733"/>
                    <a:pt x="13379" y="7656"/>
                    <a:pt x="13372" y="7502"/>
                  </a:cubicBezTo>
                  <a:lnTo>
                    <a:pt x="13372" y="5987"/>
                  </a:lnTo>
                  <a:cubicBezTo>
                    <a:pt x="13372" y="5866"/>
                    <a:pt x="13276" y="5770"/>
                    <a:pt x="13151" y="5770"/>
                  </a:cubicBezTo>
                  <a:lnTo>
                    <a:pt x="13016" y="5770"/>
                  </a:lnTo>
                  <a:lnTo>
                    <a:pt x="13016" y="5092"/>
                  </a:lnTo>
                  <a:cubicBezTo>
                    <a:pt x="13252" y="4885"/>
                    <a:pt x="13406" y="4495"/>
                    <a:pt x="13488" y="3913"/>
                  </a:cubicBezTo>
                  <a:cubicBezTo>
                    <a:pt x="13526" y="3624"/>
                    <a:pt x="13545" y="3331"/>
                    <a:pt x="13545" y="3037"/>
                  </a:cubicBezTo>
                  <a:lnTo>
                    <a:pt x="13545" y="1921"/>
                  </a:lnTo>
                  <a:cubicBezTo>
                    <a:pt x="13545" y="1584"/>
                    <a:pt x="13271" y="1315"/>
                    <a:pt x="12934" y="1315"/>
                  </a:cubicBezTo>
                  <a:lnTo>
                    <a:pt x="12920" y="1315"/>
                  </a:lnTo>
                  <a:cubicBezTo>
                    <a:pt x="12862" y="1315"/>
                    <a:pt x="12804" y="1319"/>
                    <a:pt x="12752" y="1339"/>
                  </a:cubicBezTo>
                  <a:lnTo>
                    <a:pt x="12752" y="987"/>
                  </a:lnTo>
                  <a:cubicBezTo>
                    <a:pt x="12752" y="655"/>
                    <a:pt x="12477" y="381"/>
                    <a:pt x="12145" y="381"/>
                  </a:cubicBezTo>
                  <a:lnTo>
                    <a:pt x="12131" y="381"/>
                  </a:lnTo>
                  <a:cubicBezTo>
                    <a:pt x="12065" y="404"/>
                    <a:pt x="11997" y="415"/>
                    <a:pt x="11931" y="415"/>
                  </a:cubicBezTo>
                  <a:cubicBezTo>
                    <a:pt x="11679" y="415"/>
                    <a:pt x="11444" y="256"/>
                    <a:pt x="1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65"/>
            <p:cNvSpPr/>
            <p:nvPr/>
          </p:nvSpPr>
          <p:spPr>
            <a:xfrm>
              <a:off x="8121836" y="3229316"/>
              <a:ext cx="19199" cy="11540"/>
            </a:xfrm>
            <a:custGeom>
              <a:rect b="b" l="l" r="r" t="t"/>
              <a:pathLst>
                <a:path extrusionOk="0" h="440" w="732">
                  <a:moveTo>
                    <a:pt x="290" y="1"/>
                  </a:moveTo>
                  <a:cubicBezTo>
                    <a:pt x="0" y="1"/>
                    <a:pt x="0" y="439"/>
                    <a:pt x="290" y="439"/>
                  </a:cubicBezTo>
                  <a:cubicBezTo>
                    <a:pt x="294" y="439"/>
                    <a:pt x="299" y="439"/>
                    <a:pt x="304" y="439"/>
                  </a:cubicBezTo>
                  <a:lnTo>
                    <a:pt x="458" y="439"/>
                  </a:lnTo>
                  <a:cubicBezTo>
                    <a:pt x="732" y="424"/>
                    <a:pt x="732" y="15"/>
                    <a:pt x="458" y="1"/>
                  </a:cubicBezTo>
                  <a:lnTo>
                    <a:pt x="304" y="1"/>
                  </a:lnTo>
                  <a:cubicBezTo>
                    <a:pt x="299" y="1"/>
                    <a:pt x="294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65"/>
            <p:cNvSpPr/>
            <p:nvPr/>
          </p:nvSpPr>
          <p:spPr>
            <a:xfrm>
              <a:off x="8102270" y="3229316"/>
              <a:ext cx="19225" cy="11540"/>
            </a:xfrm>
            <a:custGeom>
              <a:rect b="b" l="l" r="r" t="t"/>
              <a:pathLst>
                <a:path extrusionOk="0" h="440" w="733">
                  <a:moveTo>
                    <a:pt x="290" y="1"/>
                  </a:moveTo>
                  <a:cubicBezTo>
                    <a:pt x="0" y="1"/>
                    <a:pt x="0" y="439"/>
                    <a:pt x="290" y="439"/>
                  </a:cubicBezTo>
                  <a:cubicBezTo>
                    <a:pt x="295" y="439"/>
                    <a:pt x="299" y="439"/>
                    <a:pt x="304" y="439"/>
                  </a:cubicBezTo>
                  <a:lnTo>
                    <a:pt x="453" y="439"/>
                  </a:lnTo>
                  <a:cubicBezTo>
                    <a:pt x="732" y="424"/>
                    <a:pt x="732" y="15"/>
                    <a:pt x="453" y="1"/>
                  </a:cubicBezTo>
                  <a:lnTo>
                    <a:pt x="304" y="1"/>
                  </a:lnTo>
                  <a:cubicBezTo>
                    <a:pt x="299" y="1"/>
                    <a:pt x="295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65"/>
            <p:cNvSpPr/>
            <p:nvPr/>
          </p:nvSpPr>
          <p:spPr>
            <a:xfrm>
              <a:off x="8165610" y="2937299"/>
              <a:ext cx="19985" cy="11514"/>
            </a:xfrm>
            <a:custGeom>
              <a:rect b="b" l="l" r="r" t="t"/>
              <a:pathLst>
                <a:path extrusionOk="0" h="439" w="762">
                  <a:moveTo>
                    <a:pt x="286" y="0"/>
                  </a:moveTo>
                  <a:cubicBezTo>
                    <a:pt x="1" y="0"/>
                    <a:pt x="2" y="439"/>
                    <a:pt x="291" y="439"/>
                  </a:cubicBezTo>
                  <a:cubicBezTo>
                    <a:pt x="295" y="439"/>
                    <a:pt x="300" y="439"/>
                    <a:pt x="304" y="439"/>
                  </a:cubicBezTo>
                  <a:lnTo>
                    <a:pt x="458" y="439"/>
                  </a:lnTo>
                  <a:cubicBezTo>
                    <a:pt x="463" y="439"/>
                    <a:pt x="468" y="439"/>
                    <a:pt x="472" y="439"/>
                  </a:cubicBezTo>
                  <a:cubicBezTo>
                    <a:pt x="760" y="439"/>
                    <a:pt x="762" y="0"/>
                    <a:pt x="476" y="0"/>
                  </a:cubicBezTo>
                  <a:cubicBezTo>
                    <a:pt x="470" y="0"/>
                    <a:pt x="464" y="0"/>
                    <a:pt x="458" y="1"/>
                  </a:cubicBezTo>
                  <a:lnTo>
                    <a:pt x="304" y="1"/>
                  </a:lnTo>
                  <a:cubicBezTo>
                    <a:pt x="298" y="0"/>
                    <a:pt x="29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65"/>
            <p:cNvSpPr/>
            <p:nvPr/>
          </p:nvSpPr>
          <p:spPr>
            <a:xfrm>
              <a:off x="8185306" y="2937299"/>
              <a:ext cx="19854" cy="11514"/>
            </a:xfrm>
            <a:custGeom>
              <a:rect b="b" l="l" r="r" t="t"/>
              <a:pathLst>
                <a:path extrusionOk="0" h="439" w="757">
                  <a:moveTo>
                    <a:pt x="286" y="0"/>
                  </a:moveTo>
                  <a:cubicBezTo>
                    <a:pt x="1" y="0"/>
                    <a:pt x="2" y="439"/>
                    <a:pt x="290" y="439"/>
                  </a:cubicBezTo>
                  <a:cubicBezTo>
                    <a:pt x="295" y="439"/>
                    <a:pt x="299" y="439"/>
                    <a:pt x="304" y="439"/>
                  </a:cubicBezTo>
                  <a:lnTo>
                    <a:pt x="453" y="439"/>
                  </a:lnTo>
                  <a:cubicBezTo>
                    <a:pt x="458" y="439"/>
                    <a:pt x="462" y="439"/>
                    <a:pt x="467" y="439"/>
                  </a:cubicBezTo>
                  <a:cubicBezTo>
                    <a:pt x="755" y="439"/>
                    <a:pt x="756" y="0"/>
                    <a:pt x="471" y="0"/>
                  </a:cubicBezTo>
                  <a:cubicBezTo>
                    <a:pt x="465" y="0"/>
                    <a:pt x="459" y="0"/>
                    <a:pt x="453" y="1"/>
                  </a:cubicBezTo>
                  <a:lnTo>
                    <a:pt x="304" y="1"/>
                  </a:lnTo>
                  <a:cubicBezTo>
                    <a:pt x="298" y="0"/>
                    <a:pt x="29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3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p66"/>
          <p:cNvSpPr/>
          <p:nvPr/>
        </p:nvSpPr>
        <p:spPr>
          <a:xfrm>
            <a:off x="1439525" y="1733550"/>
            <a:ext cx="1044600" cy="1044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5" name="Google Shape;2795;p66"/>
          <p:cNvSpPr/>
          <p:nvPr/>
        </p:nvSpPr>
        <p:spPr>
          <a:xfrm>
            <a:off x="4049700" y="1733550"/>
            <a:ext cx="1044600" cy="1044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6" name="Google Shape;2796;p66"/>
          <p:cNvSpPr/>
          <p:nvPr/>
        </p:nvSpPr>
        <p:spPr>
          <a:xfrm>
            <a:off x="6647273" y="1733550"/>
            <a:ext cx="1044600" cy="1044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7" name="Google Shape;2797;p66"/>
          <p:cNvSpPr txBox="1"/>
          <p:nvPr>
            <p:ph idx="4" type="title"/>
          </p:nvPr>
        </p:nvSpPr>
        <p:spPr>
          <a:xfrm>
            <a:off x="5923074" y="3090350"/>
            <a:ext cx="250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POLITICIAN</a:t>
            </a:r>
            <a:endParaRPr/>
          </a:p>
        </p:txBody>
      </p:sp>
      <p:sp>
        <p:nvSpPr>
          <p:cNvPr id="2798" name="Google Shape;2798;p66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WAS </a:t>
            </a:r>
            <a:r>
              <a:rPr lang="en">
                <a:solidFill>
                  <a:schemeClr val="dk2"/>
                </a:solidFill>
              </a:rPr>
              <a:t>DR. BIDHAN?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99" name="Google Shape;2799;p66"/>
          <p:cNvSpPr txBox="1"/>
          <p:nvPr>
            <p:ph type="title"/>
          </p:nvPr>
        </p:nvSpPr>
        <p:spPr>
          <a:xfrm>
            <a:off x="715326" y="3090350"/>
            <a:ext cx="2505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ACADEMICIAN</a:t>
            </a:r>
            <a:endParaRPr/>
          </a:p>
        </p:txBody>
      </p:sp>
      <p:sp>
        <p:nvSpPr>
          <p:cNvPr id="2800" name="Google Shape;2800;p66"/>
          <p:cNvSpPr txBox="1"/>
          <p:nvPr>
            <p:ph idx="1" type="subTitle"/>
          </p:nvPr>
        </p:nvSpPr>
        <p:spPr>
          <a:xfrm>
            <a:off x="715326" y="3600450"/>
            <a:ext cx="25056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</a:t>
            </a:r>
            <a:r>
              <a:rPr lang="en"/>
              <a:t>the closest planet to the Sun and the smallest of them all</a:t>
            </a:r>
            <a:endParaRPr/>
          </a:p>
        </p:txBody>
      </p:sp>
      <p:sp>
        <p:nvSpPr>
          <p:cNvPr id="2801" name="Google Shape;2801;p66"/>
          <p:cNvSpPr txBox="1"/>
          <p:nvPr>
            <p:ph idx="2" type="title"/>
          </p:nvPr>
        </p:nvSpPr>
        <p:spPr>
          <a:xfrm>
            <a:off x="3318600" y="3090350"/>
            <a:ext cx="2506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PHYSICIAN</a:t>
            </a:r>
            <a:endParaRPr/>
          </a:p>
        </p:txBody>
      </p:sp>
      <p:sp>
        <p:nvSpPr>
          <p:cNvPr id="2802" name="Google Shape;2802;p66"/>
          <p:cNvSpPr txBox="1"/>
          <p:nvPr>
            <p:ph idx="3" type="subTitle"/>
          </p:nvPr>
        </p:nvSpPr>
        <p:spPr>
          <a:xfrm>
            <a:off x="3318600" y="3600450"/>
            <a:ext cx="25068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2803" name="Google Shape;2803;p66"/>
          <p:cNvSpPr txBox="1"/>
          <p:nvPr>
            <p:ph idx="5" type="subTitle"/>
          </p:nvPr>
        </p:nvSpPr>
        <p:spPr>
          <a:xfrm>
            <a:off x="5923074" y="3600450"/>
            <a:ext cx="2505600" cy="7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</a:t>
            </a:r>
            <a:endParaRPr/>
          </a:p>
        </p:txBody>
      </p:sp>
      <p:grpSp>
        <p:nvGrpSpPr>
          <p:cNvPr id="2804" name="Google Shape;2804;p66"/>
          <p:cNvGrpSpPr/>
          <p:nvPr/>
        </p:nvGrpSpPr>
        <p:grpSpPr>
          <a:xfrm>
            <a:off x="6933650" y="1953637"/>
            <a:ext cx="471846" cy="604426"/>
            <a:chOff x="5805866" y="4286087"/>
            <a:chExt cx="284879" cy="364948"/>
          </a:xfrm>
        </p:grpSpPr>
        <p:sp>
          <p:nvSpPr>
            <p:cNvPr id="2805" name="Google Shape;2805;p66"/>
            <p:cNvSpPr/>
            <p:nvPr/>
          </p:nvSpPr>
          <p:spPr>
            <a:xfrm>
              <a:off x="5811266" y="4542835"/>
              <a:ext cx="274261" cy="102956"/>
            </a:xfrm>
            <a:custGeom>
              <a:rect b="b" l="l" r="r" t="t"/>
              <a:pathLst>
                <a:path extrusionOk="0" h="3927" w="10461">
                  <a:moveTo>
                    <a:pt x="3706" y="1"/>
                  </a:moveTo>
                  <a:lnTo>
                    <a:pt x="939" y="816"/>
                  </a:lnTo>
                  <a:cubicBezTo>
                    <a:pt x="381" y="979"/>
                    <a:pt x="0" y="1489"/>
                    <a:pt x="0" y="2069"/>
                  </a:cubicBezTo>
                  <a:lnTo>
                    <a:pt x="0" y="3927"/>
                  </a:lnTo>
                  <a:lnTo>
                    <a:pt x="10460" y="3927"/>
                  </a:lnTo>
                  <a:lnTo>
                    <a:pt x="10460" y="2069"/>
                  </a:lnTo>
                  <a:cubicBezTo>
                    <a:pt x="10460" y="1489"/>
                    <a:pt x="10080" y="979"/>
                    <a:pt x="9522" y="816"/>
                  </a:cubicBezTo>
                  <a:lnTo>
                    <a:pt x="6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66"/>
            <p:cNvSpPr/>
            <p:nvPr/>
          </p:nvSpPr>
          <p:spPr>
            <a:xfrm>
              <a:off x="5872327" y="4542835"/>
              <a:ext cx="152140" cy="51413"/>
            </a:xfrm>
            <a:custGeom>
              <a:rect b="b" l="l" r="r" t="t"/>
              <a:pathLst>
                <a:path extrusionOk="0" h="1961" w="5803">
                  <a:moveTo>
                    <a:pt x="1377" y="1"/>
                  </a:moveTo>
                  <a:lnTo>
                    <a:pt x="0" y="406"/>
                  </a:lnTo>
                  <a:cubicBezTo>
                    <a:pt x="645" y="1377"/>
                    <a:pt x="1735" y="1960"/>
                    <a:pt x="2901" y="1960"/>
                  </a:cubicBezTo>
                  <a:cubicBezTo>
                    <a:pt x="4067" y="1960"/>
                    <a:pt x="5158" y="1377"/>
                    <a:pt x="5802" y="406"/>
                  </a:cubicBezTo>
                  <a:lnTo>
                    <a:pt x="4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66"/>
            <p:cNvSpPr/>
            <p:nvPr/>
          </p:nvSpPr>
          <p:spPr>
            <a:xfrm>
              <a:off x="5856937" y="4546164"/>
              <a:ext cx="40008" cy="99548"/>
            </a:xfrm>
            <a:custGeom>
              <a:rect b="b" l="l" r="r" t="t"/>
              <a:pathLst>
                <a:path extrusionOk="0" h="3797" w="1526">
                  <a:moveTo>
                    <a:pt x="1525" y="0"/>
                  </a:moveTo>
                  <a:lnTo>
                    <a:pt x="1" y="450"/>
                  </a:lnTo>
                  <a:lnTo>
                    <a:pt x="1" y="3796"/>
                  </a:lnTo>
                  <a:lnTo>
                    <a:pt x="1525" y="3796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66"/>
            <p:cNvSpPr/>
            <p:nvPr/>
          </p:nvSpPr>
          <p:spPr>
            <a:xfrm>
              <a:off x="5999849" y="4546164"/>
              <a:ext cx="39982" cy="99548"/>
            </a:xfrm>
            <a:custGeom>
              <a:rect b="b" l="l" r="r" t="t"/>
              <a:pathLst>
                <a:path extrusionOk="0" h="3797" w="1525">
                  <a:moveTo>
                    <a:pt x="0" y="0"/>
                  </a:moveTo>
                  <a:lnTo>
                    <a:pt x="0" y="3796"/>
                  </a:lnTo>
                  <a:lnTo>
                    <a:pt x="1525" y="3796"/>
                  </a:lnTo>
                  <a:lnTo>
                    <a:pt x="1525" y="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66"/>
            <p:cNvSpPr/>
            <p:nvPr/>
          </p:nvSpPr>
          <p:spPr>
            <a:xfrm>
              <a:off x="5999849" y="4546164"/>
              <a:ext cx="24618" cy="32221"/>
            </a:xfrm>
            <a:custGeom>
              <a:rect b="b" l="l" r="r" t="t"/>
              <a:pathLst>
                <a:path extrusionOk="0" h="1229" w="939">
                  <a:moveTo>
                    <a:pt x="0" y="0"/>
                  </a:moveTo>
                  <a:lnTo>
                    <a:pt x="0" y="1228"/>
                  </a:lnTo>
                  <a:cubicBezTo>
                    <a:pt x="370" y="975"/>
                    <a:pt x="688" y="652"/>
                    <a:pt x="938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66"/>
            <p:cNvSpPr/>
            <p:nvPr/>
          </p:nvSpPr>
          <p:spPr>
            <a:xfrm>
              <a:off x="5874136" y="4365657"/>
              <a:ext cx="148522" cy="34319"/>
            </a:xfrm>
            <a:custGeom>
              <a:rect b="b" l="l" r="r" t="t"/>
              <a:pathLst>
                <a:path extrusionOk="0" h="1309" w="5665">
                  <a:moveTo>
                    <a:pt x="0" y="1"/>
                  </a:moveTo>
                  <a:lnTo>
                    <a:pt x="0" y="1308"/>
                  </a:lnTo>
                  <a:lnTo>
                    <a:pt x="5664" y="1308"/>
                  </a:lnTo>
                  <a:lnTo>
                    <a:pt x="56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66"/>
            <p:cNvSpPr/>
            <p:nvPr/>
          </p:nvSpPr>
          <p:spPr>
            <a:xfrm>
              <a:off x="5851248" y="4399949"/>
              <a:ext cx="194298" cy="74274"/>
            </a:xfrm>
            <a:custGeom>
              <a:rect b="b" l="l" r="r" t="t"/>
              <a:pathLst>
                <a:path extrusionOk="0" h="2833" w="7411">
                  <a:moveTo>
                    <a:pt x="873" y="0"/>
                  </a:moveTo>
                  <a:lnTo>
                    <a:pt x="873" y="1090"/>
                  </a:lnTo>
                  <a:lnTo>
                    <a:pt x="543" y="1090"/>
                  </a:lnTo>
                  <a:cubicBezTo>
                    <a:pt x="243" y="1090"/>
                    <a:pt x="0" y="1333"/>
                    <a:pt x="0" y="1633"/>
                  </a:cubicBezTo>
                  <a:cubicBezTo>
                    <a:pt x="0" y="1934"/>
                    <a:pt x="243" y="2180"/>
                    <a:pt x="543" y="2180"/>
                  </a:cubicBezTo>
                  <a:lnTo>
                    <a:pt x="873" y="2180"/>
                  </a:lnTo>
                  <a:lnTo>
                    <a:pt x="873" y="2832"/>
                  </a:lnTo>
                  <a:lnTo>
                    <a:pt x="6537" y="2832"/>
                  </a:lnTo>
                  <a:lnTo>
                    <a:pt x="6537" y="2180"/>
                  </a:lnTo>
                  <a:lnTo>
                    <a:pt x="6863" y="2180"/>
                  </a:lnTo>
                  <a:cubicBezTo>
                    <a:pt x="7164" y="2180"/>
                    <a:pt x="7410" y="1934"/>
                    <a:pt x="7410" y="1633"/>
                  </a:cubicBezTo>
                  <a:cubicBezTo>
                    <a:pt x="7410" y="1333"/>
                    <a:pt x="7164" y="1090"/>
                    <a:pt x="6863" y="1090"/>
                  </a:cubicBezTo>
                  <a:lnTo>
                    <a:pt x="6537" y="1090"/>
                  </a:lnTo>
                  <a:lnTo>
                    <a:pt x="65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66"/>
            <p:cNvSpPr/>
            <p:nvPr/>
          </p:nvSpPr>
          <p:spPr>
            <a:xfrm>
              <a:off x="5850488" y="4399949"/>
              <a:ext cx="172170" cy="74274"/>
            </a:xfrm>
            <a:custGeom>
              <a:rect b="b" l="l" r="r" t="t"/>
              <a:pathLst>
                <a:path extrusionOk="0" h="2833" w="6567">
                  <a:moveTo>
                    <a:pt x="902" y="0"/>
                  </a:moveTo>
                  <a:lnTo>
                    <a:pt x="902" y="1090"/>
                  </a:lnTo>
                  <a:lnTo>
                    <a:pt x="609" y="1090"/>
                  </a:lnTo>
                  <a:cubicBezTo>
                    <a:pt x="323" y="1090"/>
                    <a:pt x="65" y="1297"/>
                    <a:pt x="33" y="1579"/>
                  </a:cubicBezTo>
                  <a:cubicBezTo>
                    <a:pt x="0" y="1901"/>
                    <a:pt x="254" y="2180"/>
                    <a:pt x="576" y="2180"/>
                  </a:cubicBezTo>
                  <a:lnTo>
                    <a:pt x="902" y="2180"/>
                  </a:lnTo>
                  <a:lnTo>
                    <a:pt x="902" y="2832"/>
                  </a:lnTo>
                  <a:lnTo>
                    <a:pt x="1775" y="2832"/>
                  </a:lnTo>
                  <a:lnTo>
                    <a:pt x="1775" y="1963"/>
                  </a:lnTo>
                  <a:cubicBezTo>
                    <a:pt x="1775" y="1239"/>
                    <a:pt x="2358" y="652"/>
                    <a:pt x="3082" y="652"/>
                  </a:cubicBezTo>
                  <a:lnTo>
                    <a:pt x="6566" y="652"/>
                  </a:lnTo>
                  <a:lnTo>
                    <a:pt x="65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66"/>
            <p:cNvSpPr/>
            <p:nvPr/>
          </p:nvSpPr>
          <p:spPr>
            <a:xfrm>
              <a:off x="5891204" y="4291409"/>
              <a:ext cx="159927" cy="138271"/>
            </a:xfrm>
            <a:custGeom>
              <a:rect b="b" l="l" r="r" t="t"/>
              <a:pathLst>
                <a:path extrusionOk="0" h="5274" w="6100">
                  <a:moveTo>
                    <a:pt x="2156" y="0"/>
                  </a:moveTo>
                  <a:cubicBezTo>
                    <a:pt x="1403" y="0"/>
                    <a:pt x="661" y="189"/>
                    <a:pt x="1" y="551"/>
                  </a:cubicBezTo>
                  <a:cubicBezTo>
                    <a:pt x="2109" y="3626"/>
                    <a:pt x="4539" y="5002"/>
                    <a:pt x="5010" y="5230"/>
                  </a:cubicBezTo>
                  <a:cubicBezTo>
                    <a:pt x="5084" y="5266"/>
                    <a:pt x="5176" y="5274"/>
                    <a:pt x="5239" y="5274"/>
                  </a:cubicBezTo>
                  <a:cubicBezTo>
                    <a:pt x="5284" y="5274"/>
                    <a:pt x="5314" y="5270"/>
                    <a:pt x="5314" y="5270"/>
                  </a:cubicBezTo>
                  <a:cubicBezTo>
                    <a:pt x="5814" y="4720"/>
                    <a:pt x="6093" y="4010"/>
                    <a:pt x="6100" y="3271"/>
                  </a:cubicBezTo>
                  <a:cubicBezTo>
                    <a:pt x="6100" y="1464"/>
                    <a:pt x="4343" y="0"/>
                    <a:pt x="2178" y="0"/>
                  </a:cubicBezTo>
                  <a:cubicBezTo>
                    <a:pt x="2170" y="0"/>
                    <a:pt x="2163" y="0"/>
                    <a:pt x="2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66"/>
            <p:cNvSpPr/>
            <p:nvPr/>
          </p:nvSpPr>
          <p:spPr>
            <a:xfrm>
              <a:off x="5845533" y="4291409"/>
              <a:ext cx="159927" cy="138271"/>
            </a:xfrm>
            <a:custGeom>
              <a:rect b="b" l="l" r="r" t="t"/>
              <a:pathLst>
                <a:path extrusionOk="0" h="5274" w="6100">
                  <a:moveTo>
                    <a:pt x="3945" y="0"/>
                  </a:moveTo>
                  <a:cubicBezTo>
                    <a:pt x="3938" y="0"/>
                    <a:pt x="3930" y="0"/>
                    <a:pt x="3923" y="0"/>
                  </a:cubicBezTo>
                  <a:cubicBezTo>
                    <a:pt x="1757" y="0"/>
                    <a:pt x="1" y="1464"/>
                    <a:pt x="1" y="3271"/>
                  </a:cubicBezTo>
                  <a:cubicBezTo>
                    <a:pt x="8" y="4010"/>
                    <a:pt x="287" y="4720"/>
                    <a:pt x="783" y="5270"/>
                  </a:cubicBezTo>
                  <a:cubicBezTo>
                    <a:pt x="783" y="5270"/>
                    <a:pt x="814" y="5274"/>
                    <a:pt x="860" y="5274"/>
                  </a:cubicBezTo>
                  <a:cubicBezTo>
                    <a:pt x="924" y="5274"/>
                    <a:pt x="1017" y="5266"/>
                    <a:pt x="1091" y="5230"/>
                  </a:cubicBezTo>
                  <a:cubicBezTo>
                    <a:pt x="1562" y="5002"/>
                    <a:pt x="3992" y="3626"/>
                    <a:pt x="6100" y="551"/>
                  </a:cubicBezTo>
                  <a:cubicBezTo>
                    <a:pt x="5440" y="189"/>
                    <a:pt x="4698" y="0"/>
                    <a:pt x="3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66"/>
            <p:cNvSpPr/>
            <p:nvPr/>
          </p:nvSpPr>
          <p:spPr>
            <a:xfrm>
              <a:off x="5839844" y="4594221"/>
              <a:ext cx="17120" cy="51491"/>
            </a:xfrm>
            <a:custGeom>
              <a:rect b="b" l="l" r="r" t="t"/>
              <a:pathLst>
                <a:path extrusionOk="0" h="1964" w="653">
                  <a:moveTo>
                    <a:pt x="653" y="0"/>
                  </a:moveTo>
                  <a:cubicBezTo>
                    <a:pt x="290" y="0"/>
                    <a:pt x="1" y="293"/>
                    <a:pt x="1" y="656"/>
                  </a:cubicBezTo>
                  <a:lnTo>
                    <a:pt x="1" y="1963"/>
                  </a:lnTo>
                  <a:lnTo>
                    <a:pt x="653" y="1963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66"/>
            <p:cNvSpPr/>
            <p:nvPr/>
          </p:nvSpPr>
          <p:spPr>
            <a:xfrm>
              <a:off x="6039804" y="4594221"/>
              <a:ext cx="17120" cy="51491"/>
            </a:xfrm>
            <a:custGeom>
              <a:rect b="b" l="l" r="r" t="t"/>
              <a:pathLst>
                <a:path extrusionOk="0" h="1964" w="653">
                  <a:moveTo>
                    <a:pt x="1" y="0"/>
                  </a:moveTo>
                  <a:lnTo>
                    <a:pt x="1" y="1963"/>
                  </a:lnTo>
                  <a:lnTo>
                    <a:pt x="653" y="1963"/>
                  </a:lnTo>
                  <a:lnTo>
                    <a:pt x="653" y="656"/>
                  </a:lnTo>
                  <a:cubicBezTo>
                    <a:pt x="653" y="293"/>
                    <a:pt x="360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66"/>
            <p:cNvSpPr/>
            <p:nvPr/>
          </p:nvSpPr>
          <p:spPr>
            <a:xfrm>
              <a:off x="5872327" y="4546164"/>
              <a:ext cx="24697" cy="32221"/>
            </a:xfrm>
            <a:custGeom>
              <a:rect b="b" l="l" r="r" t="t"/>
              <a:pathLst>
                <a:path extrusionOk="0" h="1229" w="942">
                  <a:moveTo>
                    <a:pt x="942" y="0"/>
                  </a:moveTo>
                  <a:lnTo>
                    <a:pt x="0" y="279"/>
                  </a:lnTo>
                  <a:cubicBezTo>
                    <a:pt x="250" y="652"/>
                    <a:pt x="569" y="975"/>
                    <a:pt x="942" y="1228"/>
                  </a:cubicBezTo>
                  <a:lnTo>
                    <a:pt x="9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66"/>
            <p:cNvSpPr/>
            <p:nvPr/>
          </p:nvSpPr>
          <p:spPr>
            <a:xfrm>
              <a:off x="5874136" y="4462897"/>
              <a:ext cx="148522" cy="114256"/>
            </a:xfrm>
            <a:custGeom>
              <a:rect b="b" l="l" r="r" t="t"/>
              <a:pathLst>
                <a:path extrusionOk="0" h="4358" w="5665">
                  <a:moveTo>
                    <a:pt x="0" y="0"/>
                  </a:moveTo>
                  <a:lnTo>
                    <a:pt x="0" y="1525"/>
                  </a:lnTo>
                  <a:cubicBezTo>
                    <a:pt x="0" y="3090"/>
                    <a:pt x="1268" y="4357"/>
                    <a:pt x="2832" y="4357"/>
                  </a:cubicBezTo>
                  <a:cubicBezTo>
                    <a:pt x="4397" y="4357"/>
                    <a:pt x="5664" y="3090"/>
                    <a:pt x="5664" y="1525"/>
                  </a:cubicBezTo>
                  <a:lnTo>
                    <a:pt x="56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66"/>
            <p:cNvSpPr/>
            <p:nvPr/>
          </p:nvSpPr>
          <p:spPr>
            <a:xfrm>
              <a:off x="5873874" y="4462897"/>
              <a:ext cx="86020" cy="114282"/>
            </a:xfrm>
            <a:custGeom>
              <a:rect b="b" l="l" r="r" t="t"/>
              <a:pathLst>
                <a:path extrusionOk="0" h="4359" w="3281">
                  <a:moveTo>
                    <a:pt x="10" y="0"/>
                  </a:moveTo>
                  <a:lnTo>
                    <a:pt x="10" y="1525"/>
                  </a:lnTo>
                  <a:cubicBezTo>
                    <a:pt x="0" y="3110"/>
                    <a:pt x="1288" y="4359"/>
                    <a:pt x="2819" y="4359"/>
                  </a:cubicBezTo>
                  <a:cubicBezTo>
                    <a:pt x="2970" y="4359"/>
                    <a:pt x="3125" y="4346"/>
                    <a:pt x="3280" y="4321"/>
                  </a:cubicBezTo>
                  <a:cubicBezTo>
                    <a:pt x="1901" y="4107"/>
                    <a:pt x="883" y="2919"/>
                    <a:pt x="883" y="1525"/>
                  </a:cubicBezTo>
                  <a:lnTo>
                    <a:pt x="8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66"/>
            <p:cNvSpPr/>
            <p:nvPr/>
          </p:nvSpPr>
          <p:spPr>
            <a:xfrm>
              <a:off x="5908796" y="4428893"/>
              <a:ext cx="10644" cy="16491"/>
            </a:xfrm>
            <a:custGeom>
              <a:rect b="b" l="l" r="r" t="t"/>
              <a:pathLst>
                <a:path extrusionOk="0" h="629" w="406">
                  <a:moveTo>
                    <a:pt x="203" y="1"/>
                  </a:moveTo>
                  <a:cubicBezTo>
                    <a:pt x="91" y="1"/>
                    <a:pt x="0" y="91"/>
                    <a:pt x="0" y="207"/>
                  </a:cubicBezTo>
                  <a:lnTo>
                    <a:pt x="0" y="424"/>
                  </a:lnTo>
                  <a:cubicBezTo>
                    <a:pt x="0" y="560"/>
                    <a:pt x="101" y="628"/>
                    <a:pt x="203" y="628"/>
                  </a:cubicBezTo>
                  <a:cubicBezTo>
                    <a:pt x="304" y="628"/>
                    <a:pt x="406" y="560"/>
                    <a:pt x="406" y="424"/>
                  </a:cubicBezTo>
                  <a:lnTo>
                    <a:pt x="406" y="207"/>
                  </a:lnTo>
                  <a:cubicBezTo>
                    <a:pt x="406" y="91"/>
                    <a:pt x="3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66"/>
            <p:cNvSpPr/>
            <p:nvPr/>
          </p:nvSpPr>
          <p:spPr>
            <a:xfrm>
              <a:off x="5977328" y="4428893"/>
              <a:ext cx="10671" cy="16491"/>
            </a:xfrm>
            <a:custGeom>
              <a:rect b="b" l="l" r="r" t="t"/>
              <a:pathLst>
                <a:path extrusionOk="0" h="629" w="407">
                  <a:moveTo>
                    <a:pt x="204" y="1"/>
                  </a:moveTo>
                  <a:cubicBezTo>
                    <a:pt x="91" y="1"/>
                    <a:pt x="1" y="91"/>
                    <a:pt x="1" y="207"/>
                  </a:cubicBezTo>
                  <a:lnTo>
                    <a:pt x="1" y="424"/>
                  </a:lnTo>
                  <a:cubicBezTo>
                    <a:pt x="1" y="560"/>
                    <a:pt x="102" y="628"/>
                    <a:pt x="204" y="628"/>
                  </a:cubicBezTo>
                  <a:cubicBezTo>
                    <a:pt x="305" y="628"/>
                    <a:pt x="407" y="560"/>
                    <a:pt x="407" y="424"/>
                  </a:cubicBezTo>
                  <a:lnTo>
                    <a:pt x="407" y="207"/>
                  </a:lnTo>
                  <a:cubicBezTo>
                    <a:pt x="407" y="91"/>
                    <a:pt x="316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66"/>
            <p:cNvSpPr/>
            <p:nvPr/>
          </p:nvSpPr>
          <p:spPr>
            <a:xfrm>
              <a:off x="5923556" y="4480227"/>
              <a:ext cx="49604" cy="16491"/>
            </a:xfrm>
            <a:custGeom>
              <a:rect b="b" l="l" r="r" t="t"/>
              <a:pathLst>
                <a:path extrusionOk="0" h="629" w="1892">
                  <a:moveTo>
                    <a:pt x="293" y="1"/>
                  </a:moveTo>
                  <a:cubicBezTo>
                    <a:pt x="134" y="1"/>
                    <a:pt x="0" y="206"/>
                    <a:pt x="150" y="353"/>
                  </a:cubicBezTo>
                  <a:cubicBezTo>
                    <a:pt x="324" y="524"/>
                    <a:pt x="625" y="629"/>
                    <a:pt x="947" y="629"/>
                  </a:cubicBezTo>
                  <a:cubicBezTo>
                    <a:pt x="1270" y="629"/>
                    <a:pt x="1570" y="524"/>
                    <a:pt x="1744" y="353"/>
                  </a:cubicBezTo>
                  <a:cubicBezTo>
                    <a:pt x="1892" y="206"/>
                    <a:pt x="1757" y="1"/>
                    <a:pt x="1599" y="1"/>
                  </a:cubicBezTo>
                  <a:cubicBezTo>
                    <a:pt x="1552" y="1"/>
                    <a:pt x="1502" y="19"/>
                    <a:pt x="1458" y="64"/>
                  </a:cubicBezTo>
                  <a:cubicBezTo>
                    <a:pt x="1382" y="136"/>
                    <a:pt x="1204" y="223"/>
                    <a:pt x="947" y="223"/>
                  </a:cubicBezTo>
                  <a:cubicBezTo>
                    <a:pt x="690" y="223"/>
                    <a:pt x="509" y="136"/>
                    <a:pt x="437" y="64"/>
                  </a:cubicBezTo>
                  <a:cubicBezTo>
                    <a:pt x="391" y="19"/>
                    <a:pt x="341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66"/>
            <p:cNvSpPr/>
            <p:nvPr/>
          </p:nvSpPr>
          <p:spPr>
            <a:xfrm>
              <a:off x="5805866" y="4286087"/>
              <a:ext cx="284879" cy="364895"/>
            </a:xfrm>
            <a:custGeom>
              <a:rect b="b" l="l" r="r" t="t"/>
              <a:pathLst>
                <a:path extrusionOk="0" h="13918" w="10866">
                  <a:moveTo>
                    <a:pt x="5436" y="3579"/>
                  </a:moveTo>
                  <a:cubicBezTo>
                    <a:pt x="5664" y="3782"/>
                    <a:pt x="5882" y="3970"/>
                    <a:pt x="6092" y="4140"/>
                  </a:cubicBezTo>
                  <a:lnTo>
                    <a:pt x="4781" y="4140"/>
                  </a:lnTo>
                  <a:cubicBezTo>
                    <a:pt x="4994" y="3970"/>
                    <a:pt x="5212" y="3785"/>
                    <a:pt x="5436" y="3579"/>
                  </a:cubicBezTo>
                  <a:close/>
                  <a:moveTo>
                    <a:pt x="5460" y="406"/>
                  </a:moveTo>
                  <a:cubicBezTo>
                    <a:pt x="6097" y="406"/>
                    <a:pt x="6729" y="547"/>
                    <a:pt x="7305" y="819"/>
                  </a:cubicBezTo>
                  <a:cubicBezTo>
                    <a:pt x="5317" y="3716"/>
                    <a:pt x="2868" y="4980"/>
                    <a:pt x="2376" y="5212"/>
                  </a:cubicBezTo>
                  <a:cubicBezTo>
                    <a:pt x="1945" y="4698"/>
                    <a:pt x="1717" y="4100"/>
                    <a:pt x="1717" y="3470"/>
                  </a:cubicBezTo>
                  <a:cubicBezTo>
                    <a:pt x="1717" y="1782"/>
                    <a:pt x="3386" y="406"/>
                    <a:pt x="5436" y="406"/>
                  </a:cubicBezTo>
                  <a:cubicBezTo>
                    <a:pt x="5444" y="406"/>
                    <a:pt x="5452" y="406"/>
                    <a:pt x="5460" y="406"/>
                  </a:cubicBezTo>
                  <a:close/>
                  <a:moveTo>
                    <a:pt x="7660" y="1018"/>
                  </a:moveTo>
                  <a:cubicBezTo>
                    <a:pt x="8569" y="1579"/>
                    <a:pt x="9155" y="2470"/>
                    <a:pt x="9156" y="3472"/>
                  </a:cubicBezTo>
                  <a:lnTo>
                    <a:pt x="9156" y="3472"/>
                  </a:lnTo>
                  <a:cubicBezTo>
                    <a:pt x="9155" y="4102"/>
                    <a:pt x="8927" y="4698"/>
                    <a:pt x="8497" y="5212"/>
                  </a:cubicBezTo>
                  <a:cubicBezTo>
                    <a:pt x="8163" y="5053"/>
                    <a:pt x="7037" y="4473"/>
                    <a:pt x="5733" y="3296"/>
                  </a:cubicBezTo>
                  <a:cubicBezTo>
                    <a:pt x="6454" y="2605"/>
                    <a:pt x="7099" y="1840"/>
                    <a:pt x="7660" y="1018"/>
                  </a:cubicBezTo>
                  <a:close/>
                  <a:moveTo>
                    <a:pt x="6628" y="4546"/>
                  </a:moveTo>
                  <a:cubicBezTo>
                    <a:pt x="7454" y="5147"/>
                    <a:pt x="8095" y="5473"/>
                    <a:pt x="8330" y="5585"/>
                  </a:cubicBezTo>
                  <a:cubicBezTo>
                    <a:pt x="8406" y="5618"/>
                    <a:pt x="8486" y="5636"/>
                    <a:pt x="8569" y="5636"/>
                  </a:cubicBezTo>
                  <a:cubicBezTo>
                    <a:pt x="8757" y="5636"/>
                    <a:pt x="8920" y="5774"/>
                    <a:pt x="8938" y="5944"/>
                  </a:cubicBezTo>
                  <a:cubicBezTo>
                    <a:pt x="8960" y="6143"/>
                    <a:pt x="8801" y="6320"/>
                    <a:pt x="8598" y="6320"/>
                  </a:cubicBezTo>
                  <a:lnTo>
                    <a:pt x="8475" y="6320"/>
                  </a:lnTo>
                  <a:lnTo>
                    <a:pt x="8475" y="6306"/>
                  </a:lnTo>
                  <a:cubicBezTo>
                    <a:pt x="8475" y="6170"/>
                    <a:pt x="8373" y="6102"/>
                    <a:pt x="8270" y="6102"/>
                  </a:cubicBezTo>
                  <a:cubicBezTo>
                    <a:pt x="8168" y="6102"/>
                    <a:pt x="8066" y="6170"/>
                    <a:pt x="8066" y="6306"/>
                  </a:cubicBezTo>
                  <a:lnTo>
                    <a:pt x="8066" y="6538"/>
                  </a:lnTo>
                  <a:lnTo>
                    <a:pt x="7834" y="6538"/>
                  </a:lnTo>
                  <a:cubicBezTo>
                    <a:pt x="7562" y="6538"/>
                    <a:pt x="7562" y="6943"/>
                    <a:pt x="7834" y="6943"/>
                  </a:cubicBezTo>
                  <a:lnTo>
                    <a:pt x="8066" y="6943"/>
                  </a:lnTo>
                  <a:lnTo>
                    <a:pt x="8066" y="8265"/>
                  </a:lnTo>
                  <a:cubicBezTo>
                    <a:pt x="8066" y="9718"/>
                    <a:pt x="6889" y="10895"/>
                    <a:pt x="5436" y="10895"/>
                  </a:cubicBezTo>
                  <a:cubicBezTo>
                    <a:pt x="3984" y="10895"/>
                    <a:pt x="2807" y="9718"/>
                    <a:pt x="2807" y="8265"/>
                  </a:cubicBezTo>
                  <a:lnTo>
                    <a:pt x="2807" y="6943"/>
                  </a:lnTo>
                  <a:lnTo>
                    <a:pt x="6961" y="6943"/>
                  </a:lnTo>
                  <a:cubicBezTo>
                    <a:pt x="7233" y="6943"/>
                    <a:pt x="7233" y="6538"/>
                    <a:pt x="6961" y="6538"/>
                  </a:cubicBezTo>
                  <a:lnTo>
                    <a:pt x="2807" y="6538"/>
                  </a:lnTo>
                  <a:lnTo>
                    <a:pt x="2807" y="6306"/>
                  </a:lnTo>
                  <a:cubicBezTo>
                    <a:pt x="2807" y="6170"/>
                    <a:pt x="2705" y="6102"/>
                    <a:pt x="2602" y="6102"/>
                  </a:cubicBezTo>
                  <a:cubicBezTo>
                    <a:pt x="2500" y="6102"/>
                    <a:pt x="2398" y="6170"/>
                    <a:pt x="2398" y="6306"/>
                  </a:cubicBezTo>
                  <a:lnTo>
                    <a:pt x="2398" y="6320"/>
                  </a:lnTo>
                  <a:lnTo>
                    <a:pt x="2274" y="6320"/>
                  </a:lnTo>
                  <a:cubicBezTo>
                    <a:pt x="2072" y="6320"/>
                    <a:pt x="1916" y="6143"/>
                    <a:pt x="1938" y="5944"/>
                  </a:cubicBezTo>
                  <a:cubicBezTo>
                    <a:pt x="1952" y="5770"/>
                    <a:pt x="2119" y="5636"/>
                    <a:pt x="2307" y="5636"/>
                  </a:cubicBezTo>
                  <a:cubicBezTo>
                    <a:pt x="2390" y="5636"/>
                    <a:pt x="2470" y="5618"/>
                    <a:pt x="2546" y="5585"/>
                  </a:cubicBezTo>
                  <a:cubicBezTo>
                    <a:pt x="2771" y="5477"/>
                    <a:pt x="3419" y="5151"/>
                    <a:pt x="4248" y="4546"/>
                  </a:cubicBezTo>
                  <a:close/>
                  <a:moveTo>
                    <a:pt x="5433" y="1"/>
                  </a:moveTo>
                  <a:cubicBezTo>
                    <a:pt x="3158" y="1"/>
                    <a:pt x="1307" y="1558"/>
                    <a:pt x="1307" y="3474"/>
                  </a:cubicBezTo>
                  <a:cubicBezTo>
                    <a:pt x="1311" y="4140"/>
                    <a:pt x="1532" y="4789"/>
                    <a:pt x="1938" y="5321"/>
                  </a:cubicBezTo>
                  <a:cubicBezTo>
                    <a:pt x="1630" y="5477"/>
                    <a:pt x="1470" y="5821"/>
                    <a:pt x="1550" y="6158"/>
                  </a:cubicBezTo>
                  <a:cubicBezTo>
                    <a:pt x="1630" y="6494"/>
                    <a:pt x="1930" y="6730"/>
                    <a:pt x="2274" y="6730"/>
                  </a:cubicBezTo>
                  <a:lnTo>
                    <a:pt x="2398" y="6730"/>
                  </a:lnTo>
                  <a:lnTo>
                    <a:pt x="2398" y="8269"/>
                  </a:lnTo>
                  <a:cubicBezTo>
                    <a:pt x="2398" y="8841"/>
                    <a:pt x="2561" y="9403"/>
                    <a:pt x="2865" y="9888"/>
                  </a:cubicBezTo>
                  <a:lnTo>
                    <a:pt x="1087" y="10409"/>
                  </a:lnTo>
                  <a:cubicBezTo>
                    <a:pt x="446" y="10601"/>
                    <a:pt x="4" y="11188"/>
                    <a:pt x="0" y="11858"/>
                  </a:cubicBezTo>
                  <a:lnTo>
                    <a:pt x="0" y="13716"/>
                  </a:lnTo>
                  <a:cubicBezTo>
                    <a:pt x="0" y="13850"/>
                    <a:pt x="101" y="13917"/>
                    <a:pt x="203" y="13917"/>
                  </a:cubicBezTo>
                  <a:cubicBezTo>
                    <a:pt x="304" y="13917"/>
                    <a:pt x="406" y="13850"/>
                    <a:pt x="406" y="13716"/>
                  </a:cubicBezTo>
                  <a:lnTo>
                    <a:pt x="406" y="11858"/>
                  </a:lnTo>
                  <a:cubicBezTo>
                    <a:pt x="409" y="11369"/>
                    <a:pt x="732" y="10938"/>
                    <a:pt x="1199" y="10801"/>
                  </a:cubicBezTo>
                  <a:lnTo>
                    <a:pt x="1742" y="10641"/>
                  </a:lnTo>
                  <a:lnTo>
                    <a:pt x="1742" y="13712"/>
                  </a:lnTo>
                  <a:cubicBezTo>
                    <a:pt x="1742" y="13848"/>
                    <a:pt x="1844" y="13916"/>
                    <a:pt x="1947" y="13916"/>
                  </a:cubicBezTo>
                  <a:cubicBezTo>
                    <a:pt x="2049" y="13916"/>
                    <a:pt x="2151" y="13848"/>
                    <a:pt x="2151" y="13712"/>
                  </a:cubicBezTo>
                  <a:lnTo>
                    <a:pt x="2151" y="10518"/>
                  </a:lnTo>
                  <a:lnTo>
                    <a:pt x="3122" y="10232"/>
                  </a:lnTo>
                  <a:cubicBezTo>
                    <a:pt x="3169" y="10286"/>
                    <a:pt x="3216" y="10341"/>
                    <a:pt x="3267" y="10391"/>
                  </a:cubicBezTo>
                  <a:lnTo>
                    <a:pt x="3267" y="11098"/>
                  </a:lnTo>
                  <a:cubicBezTo>
                    <a:pt x="3267" y="11233"/>
                    <a:pt x="3369" y="11301"/>
                    <a:pt x="3471" y="11301"/>
                  </a:cubicBezTo>
                  <a:cubicBezTo>
                    <a:pt x="3574" y="11301"/>
                    <a:pt x="3676" y="11233"/>
                    <a:pt x="3676" y="11098"/>
                  </a:cubicBezTo>
                  <a:lnTo>
                    <a:pt x="3676" y="10739"/>
                  </a:lnTo>
                  <a:cubicBezTo>
                    <a:pt x="4201" y="11114"/>
                    <a:pt x="4817" y="11301"/>
                    <a:pt x="5433" y="11301"/>
                  </a:cubicBezTo>
                  <a:cubicBezTo>
                    <a:pt x="6048" y="11301"/>
                    <a:pt x="6664" y="11114"/>
                    <a:pt x="7189" y="10739"/>
                  </a:cubicBezTo>
                  <a:lnTo>
                    <a:pt x="7189" y="13712"/>
                  </a:lnTo>
                  <a:cubicBezTo>
                    <a:pt x="7189" y="13848"/>
                    <a:pt x="7291" y="13916"/>
                    <a:pt x="7394" y="13916"/>
                  </a:cubicBezTo>
                  <a:cubicBezTo>
                    <a:pt x="7496" y="13916"/>
                    <a:pt x="7598" y="13848"/>
                    <a:pt x="7598" y="13712"/>
                  </a:cubicBezTo>
                  <a:lnTo>
                    <a:pt x="7598" y="10391"/>
                  </a:lnTo>
                  <a:cubicBezTo>
                    <a:pt x="7649" y="10341"/>
                    <a:pt x="7696" y="10286"/>
                    <a:pt x="7743" y="10236"/>
                  </a:cubicBezTo>
                  <a:lnTo>
                    <a:pt x="8714" y="10518"/>
                  </a:lnTo>
                  <a:lnTo>
                    <a:pt x="8714" y="13712"/>
                  </a:lnTo>
                  <a:cubicBezTo>
                    <a:pt x="8714" y="13848"/>
                    <a:pt x="8816" y="13916"/>
                    <a:pt x="8919" y="13916"/>
                  </a:cubicBezTo>
                  <a:cubicBezTo>
                    <a:pt x="9021" y="13916"/>
                    <a:pt x="9123" y="13848"/>
                    <a:pt x="9123" y="13712"/>
                  </a:cubicBezTo>
                  <a:lnTo>
                    <a:pt x="9123" y="10638"/>
                  </a:lnTo>
                  <a:lnTo>
                    <a:pt x="9666" y="10797"/>
                  </a:lnTo>
                  <a:cubicBezTo>
                    <a:pt x="10134" y="10938"/>
                    <a:pt x="10456" y="11369"/>
                    <a:pt x="10460" y="11858"/>
                  </a:cubicBezTo>
                  <a:lnTo>
                    <a:pt x="10460" y="13712"/>
                  </a:lnTo>
                  <a:cubicBezTo>
                    <a:pt x="10460" y="13848"/>
                    <a:pt x="10561" y="13916"/>
                    <a:pt x="10662" y="13916"/>
                  </a:cubicBezTo>
                  <a:cubicBezTo>
                    <a:pt x="10764" y="13916"/>
                    <a:pt x="10865" y="13848"/>
                    <a:pt x="10865" y="13712"/>
                  </a:cubicBezTo>
                  <a:lnTo>
                    <a:pt x="10865" y="11858"/>
                  </a:lnTo>
                  <a:cubicBezTo>
                    <a:pt x="10862" y="11188"/>
                    <a:pt x="10423" y="10601"/>
                    <a:pt x="9786" y="10409"/>
                  </a:cubicBezTo>
                  <a:lnTo>
                    <a:pt x="8004" y="9888"/>
                  </a:lnTo>
                  <a:cubicBezTo>
                    <a:pt x="8308" y="9403"/>
                    <a:pt x="8471" y="8841"/>
                    <a:pt x="8471" y="8269"/>
                  </a:cubicBezTo>
                  <a:lnTo>
                    <a:pt x="8471" y="6730"/>
                  </a:lnTo>
                  <a:lnTo>
                    <a:pt x="8598" y="6730"/>
                  </a:lnTo>
                  <a:cubicBezTo>
                    <a:pt x="8601" y="6730"/>
                    <a:pt x="8603" y="6730"/>
                    <a:pt x="8606" y="6730"/>
                  </a:cubicBezTo>
                  <a:cubicBezTo>
                    <a:pt x="8947" y="6730"/>
                    <a:pt x="9247" y="6492"/>
                    <a:pt x="9326" y="6158"/>
                  </a:cubicBezTo>
                  <a:cubicBezTo>
                    <a:pt x="9406" y="5821"/>
                    <a:pt x="9243" y="5473"/>
                    <a:pt x="8931" y="5321"/>
                  </a:cubicBezTo>
                  <a:cubicBezTo>
                    <a:pt x="9337" y="4789"/>
                    <a:pt x="9558" y="4140"/>
                    <a:pt x="9561" y="3474"/>
                  </a:cubicBezTo>
                  <a:cubicBezTo>
                    <a:pt x="9561" y="1558"/>
                    <a:pt x="7711" y="1"/>
                    <a:pt x="5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66"/>
            <p:cNvSpPr/>
            <p:nvPr/>
          </p:nvSpPr>
          <p:spPr>
            <a:xfrm>
              <a:off x="5891597" y="4594588"/>
              <a:ext cx="10749" cy="56446"/>
            </a:xfrm>
            <a:custGeom>
              <a:rect b="b" l="l" r="r" t="t"/>
              <a:pathLst>
                <a:path extrusionOk="0" h="2153" w="410">
                  <a:moveTo>
                    <a:pt x="207" y="1"/>
                  </a:moveTo>
                  <a:cubicBezTo>
                    <a:pt x="91" y="1"/>
                    <a:pt x="0" y="91"/>
                    <a:pt x="0" y="203"/>
                  </a:cubicBezTo>
                  <a:lnTo>
                    <a:pt x="0" y="1949"/>
                  </a:lnTo>
                  <a:cubicBezTo>
                    <a:pt x="0" y="2085"/>
                    <a:pt x="103" y="2153"/>
                    <a:pt x="205" y="2153"/>
                  </a:cubicBezTo>
                  <a:cubicBezTo>
                    <a:pt x="307" y="2153"/>
                    <a:pt x="410" y="2085"/>
                    <a:pt x="410" y="1949"/>
                  </a:cubicBezTo>
                  <a:lnTo>
                    <a:pt x="410" y="203"/>
                  </a:lnTo>
                  <a:cubicBezTo>
                    <a:pt x="410" y="91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66"/>
            <p:cNvSpPr/>
            <p:nvPr/>
          </p:nvSpPr>
          <p:spPr>
            <a:xfrm>
              <a:off x="5941358" y="4600382"/>
              <a:ext cx="12453" cy="10697"/>
            </a:xfrm>
            <a:custGeom>
              <a:rect b="b" l="l" r="r" t="t"/>
              <a:pathLst>
                <a:path extrusionOk="0" h="408" w="475">
                  <a:moveTo>
                    <a:pt x="275" y="0"/>
                  </a:moveTo>
                  <a:cubicBezTo>
                    <a:pt x="273" y="0"/>
                    <a:pt x="270" y="0"/>
                    <a:pt x="268" y="0"/>
                  </a:cubicBezTo>
                  <a:cubicBezTo>
                    <a:pt x="87" y="0"/>
                    <a:pt x="0" y="221"/>
                    <a:pt x="127" y="348"/>
                  </a:cubicBezTo>
                  <a:cubicBezTo>
                    <a:pt x="169" y="389"/>
                    <a:pt x="220" y="407"/>
                    <a:pt x="270" y="407"/>
                  </a:cubicBezTo>
                  <a:cubicBezTo>
                    <a:pt x="375" y="407"/>
                    <a:pt x="475" y="326"/>
                    <a:pt x="475" y="203"/>
                  </a:cubicBezTo>
                  <a:cubicBezTo>
                    <a:pt x="475" y="90"/>
                    <a:pt x="384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66"/>
            <p:cNvSpPr/>
            <p:nvPr/>
          </p:nvSpPr>
          <p:spPr>
            <a:xfrm>
              <a:off x="5941358" y="4634648"/>
              <a:ext cx="12453" cy="10697"/>
            </a:xfrm>
            <a:custGeom>
              <a:rect b="b" l="l" r="r" t="t"/>
              <a:pathLst>
                <a:path extrusionOk="0" h="408" w="475">
                  <a:moveTo>
                    <a:pt x="275" y="1"/>
                  </a:moveTo>
                  <a:cubicBezTo>
                    <a:pt x="273" y="1"/>
                    <a:pt x="270" y="1"/>
                    <a:pt x="268" y="1"/>
                  </a:cubicBezTo>
                  <a:cubicBezTo>
                    <a:pt x="87" y="1"/>
                    <a:pt x="0" y="222"/>
                    <a:pt x="127" y="349"/>
                  </a:cubicBezTo>
                  <a:cubicBezTo>
                    <a:pt x="169" y="389"/>
                    <a:pt x="220" y="408"/>
                    <a:pt x="270" y="408"/>
                  </a:cubicBezTo>
                  <a:cubicBezTo>
                    <a:pt x="375" y="408"/>
                    <a:pt x="475" y="327"/>
                    <a:pt x="475" y="204"/>
                  </a:cubicBezTo>
                  <a:cubicBezTo>
                    <a:pt x="475" y="90"/>
                    <a:pt x="3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7" name="Google Shape;2827;p66"/>
          <p:cNvGrpSpPr/>
          <p:nvPr/>
        </p:nvGrpSpPr>
        <p:grpSpPr>
          <a:xfrm>
            <a:off x="4336068" y="1953754"/>
            <a:ext cx="471865" cy="604191"/>
            <a:chOff x="6705912" y="2431225"/>
            <a:chExt cx="285063" cy="365026"/>
          </a:xfrm>
        </p:grpSpPr>
        <p:sp>
          <p:nvSpPr>
            <p:cNvPr id="2828" name="Google Shape;2828;p66"/>
            <p:cNvSpPr/>
            <p:nvPr/>
          </p:nvSpPr>
          <p:spPr>
            <a:xfrm>
              <a:off x="6711313" y="2625182"/>
              <a:ext cx="274340" cy="165721"/>
            </a:xfrm>
            <a:custGeom>
              <a:rect b="b" l="l" r="r" t="t"/>
              <a:pathLst>
                <a:path extrusionOk="0" h="6321" w="10464">
                  <a:moveTo>
                    <a:pt x="3709" y="1"/>
                  </a:moveTo>
                  <a:lnTo>
                    <a:pt x="3709" y="1036"/>
                  </a:lnTo>
                  <a:cubicBezTo>
                    <a:pt x="3709" y="1326"/>
                    <a:pt x="3517" y="1580"/>
                    <a:pt x="3239" y="1663"/>
                  </a:cubicBezTo>
                  <a:lnTo>
                    <a:pt x="942" y="2337"/>
                  </a:lnTo>
                  <a:cubicBezTo>
                    <a:pt x="385" y="2503"/>
                    <a:pt x="1" y="3014"/>
                    <a:pt x="1" y="3593"/>
                  </a:cubicBezTo>
                  <a:lnTo>
                    <a:pt x="1" y="6321"/>
                  </a:lnTo>
                  <a:lnTo>
                    <a:pt x="10464" y="6321"/>
                  </a:lnTo>
                  <a:lnTo>
                    <a:pt x="10464" y="3593"/>
                  </a:lnTo>
                  <a:cubicBezTo>
                    <a:pt x="10464" y="3014"/>
                    <a:pt x="10084" y="2503"/>
                    <a:pt x="9526" y="2337"/>
                  </a:cubicBezTo>
                  <a:lnTo>
                    <a:pt x="7230" y="1663"/>
                  </a:lnTo>
                  <a:cubicBezTo>
                    <a:pt x="6951" y="1580"/>
                    <a:pt x="6759" y="1326"/>
                    <a:pt x="6759" y="1036"/>
                  </a:cubicBezTo>
                  <a:lnTo>
                    <a:pt x="67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66"/>
            <p:cNvSpPr/>
            <p:nvPr/>
          </p:nvSpPr>
          <p:spPr>
            <a:xfrm>
              <a:off x="6711418" y="2668755"/>
              <a:ext cx="274235" cy="122147"/>
            </a:xfrm>
            <a:custGeom>
              <a:rect b="b" l="l" r="r" t="t"/>
              <a:pathLst>
                <a:path extrusionOk="0" h="4659" w="10460">
                  <a:moveTo>
                    <a:pt x="3235" y="1"/>
                  </a:moveTo>
                  <a:lnTo>
                    <a:pt x="938" y="675"/>
                  </a:lnTo>
                  <a:cubicBezTo>
                    <a:pt x="381" y="841"/>
                    <a:pt x="0" y="1352"/>
                    <a:pt x="0" y="1931"/>
                  </a:cubicBezTo>
                  <a:lnTo>
                    <a:pt x="0" y="4659"/>
                  </a:lnTo>
                  <a:lnTo>
                    <a:pt x="10460" y="4659"/>
                  </a:lnTo>
                  <a:lnTo>
                    <a:pt x="10460" y="1931"/>
                  </a:lnTo>
                  <a:cubicBezTo>
                    <a:pt x="10460" y="1352"/>
                    <a:pt x="10080" y="841"/>
                    <a:pt x="9522" y="675"/>
                  </a:cubicBezTo>
                  <a:lnTo>
                    <a:pt x="7226" y="1"/>
                  </a:lnTo>
                  <a:lnTo>
                    <a:pt x="7226" y="1"/>
                  </a:lnTo>
                  <a:cubicBezTo>
                    <a:pt x="7284" y="30"/>
                    <a:pt x="7345" y="59"/>
                    <a:pt x="7410" y="81"/>
                  </a:cubicBezTo>
                  <a:lnTo>
                    <a:pt x="5230" y="736"/>
                  </a:lnTo>
                  <a:lnTo>
                    <a:pt x="3050" y="81"/>
                  </a:lnTo>
                  <a:cubicBezTo>
                    <a:pt x="3115" y="59"/>
                    <a:pt x="3177" y="30"/>
                    <a:pt x="3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66"/>
            <p:cNvSpPr/>
            <p:nvPr/>
          </p:nvSpPr>
          <p:spPr>
            <a:xfrm>
              <a:off x="6779977" y="2673527"/>
              <a:ext cx="137144" cy="117376"/>
            </a:xfrm>
            <a:custGeom>
              <a:rect b="b" l="l" r="r" t="t"/>
              <a:pathLst>
                <a:path extrusionOk="0" h="4477" w="5231">
                  <a:moveTo>
                    <a:pt x="772" y="0"/>
                  </a:moveTo>
                  <a:lnTo>
                    <a:pt x="511" y="261"/>
                  </a:lnTo>
                  <a:cubicBezTo>
                    <a:pt x="185" y="587"/>
                    <a:pt x="0" y="1029"/>
                    <a:pt x="4" y="1492"/>
                  </a:cubicBezTo>
                  <a:lnTo>
                    <a:pt x="4" y="4477"/>
                  </a:lnTo>
                  <a:lnTo>
                    <a:pt x="5230" y="4477"/>
                  </a:lnTo>
                  <a:lnTo>
                    <a:pt x="5230" y="1492"/>
                  </a:lnTo>
                  <a:cubicBezTo>
                    <a:pt x="5230" y="1029"/>
                    <a:pt x="5045" y="587"/>
                    <a:pt x="4719" y="261"/>
                  </a:cubicBezTo>
                  <a:lnTo>
                    <a:pt x="4459" y="0"/>
                  </a:lnTo>
                  <a:lnTo>
                    <a:pt x="2615" y="333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66"/>
            <p:cNvSpPr/>
            <p:nvPr/>
          </p:nvSpPr>
          <p:spPr>
            <a:xfrm>
              <a:off x="6784434" y="2673527"/>
              <a:ext cx="128780" cy="49630"/>
            </a:xfrm>
            <a:custGeom>
              <a:rect b="b" l="l" r="r" t="t"/>
              <a:pathLst>
                <a:path extrusionOk="0" h="1893" w="4912">
                  <a:moveTo>
                    <a:pt x="602" y="0"/>
                  </a:moveTo>
                  <a:lnTo>
                    <a:pt x="341" y="261"/>
                  </a:lnTo>
                  <a:cubicBezTo>
                    <a:pt x="200" y="402"/>
                    <a:pt x="84" y="569"/>
                    <a:pt x="0" y="750"/>
                  </a:cubicBezTo>
                  <a:lnTo>
                    <a:pt x="739" y="1594"/>
                  </a:lnTo>
                  <a:cubicBezTo>
                    <a:pt x="913" y="1792"/>
                    <a:pt x="1155" y="1893"/>
                    <a:pt x="1397" y="1893"/>
                  </a:cubicBezTo>
                  <a:cubicBezTo>
                    <a:pt x="1619" y="1893"/>
                    <a:pt x="1841" y="1808"/>
                    <a:pt x="2011" y="1637"/>
                  </a:cubicBezTo>
                  <a:lnTo>
                    <a:pt x="2474" y="1174"/>
                  </a:lnTo>
                  <a:lnTo>
                    <a:pt x="2938" y="1637"/>
                  </a:lnTo>
                  <a:cubicBezTo>
                    <a:pt x="3107" y="1808"/>
                    <a:pt x="3330" y="1893"/>
                    <a:pt x="3552" y="1893"/>
                  </a:cubicBezTo>
                  <a:cubicBezTo>
                    <a:pt x="3795" y="1893"/>
                    <a:pt x="4037" y="1792"/>
                    <a:pt x="4209" y="1594"/>
                  </a:cubicBezTo>
                  <a:lnTo>
                    <a:pt x="4912" y="793"/>
                  </a:lnTo>
                  <a:cubicBezTo>
                    <a:pt x="4825" y="594"/>
                    <a:pt x="4701" y="413"/>
                    <a:pt x="4549" y="261"/>
                  </a:cubicBezTo>
                  <a:lnTo>
                    <a:pt x="4289" y="0"/>
                  </a:lnTo>
                  <a:lnTo>
                    <a:pt x="2445" y="333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66"/>
            <p:cNvSpPr/>
            <p:nvPr/>
          </p:nvSpPr>
          <p:spPr>
            <a:xfrm>
              <a:off x="6831442" y="2710834"/>
              <a:ext cx="34292" cy="80068"/>
            </a:xfrm>
            <a:custGeom>
              <a:rect b="b" l="l" r="r" t="t"/>
              <a:pathLst>
                <a:path extrusionOk="0" h="3054" w="1308">
                  <a:moveTo>
                    <a:pt x="337" y="0"/>
                  </a:moveTo>
                  <a:lnTo>
                    <a:pt x="0" y="3054"/>
                  </a:lnTo>
                  <a:lnTo>
                    <a:pt x="1308" y="3054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66"/>
            <p:cNvSpPr/>
            <p:nvPr/>
          </p:nvSpPr>
          <p:spPr>
            <a:xfrm>
              <a:off x="6825648" y="2682257"/>
              <a:ext cx="45776" cy="34292"/>
            </a:xfrm>
            <a:custGeom>
              <a:rect b="b" l="l" r="r" t="t"/>
              <a:pathLst>
                <a:path extrusionOk="0" h="1308" w="1746">
                  <a:moveTo>
                    <a:pt x="0" y="0"/>
                  </a:moveTo>
                  <a:lnTo>
                    <a:pt x="388" y="1159"/>
                  </a:lnTo>
                  <a:cubicBezTo>
                    <a:pt x="417" y="1250"/>
                    <a:pt x="500" y="1308"/>
                    <a:pt x="594" y="1308"/>
                  </a:cubicBezTo>
                  <a:lnTo>
                    <a:pt x="1152" y="1308"/>
                  </a:lnTo>
                  <a:cubicBezTo>
                    <a:pt x="1155" y="1308"/>
                    <a:pt x="1157" y="1308"/>
                    <a:pt x="1160" y="1308"/>
                  </a:cubicBezTo>
                  <a:cubicBezTo>
                    <a:pt x="1251" y="1308"/>
                    <a:pt x="1330" y="1247"/>
                    <a:pt x="1358" y="1159"/>
                  </a:cubicBezTo>
                  <a:lnTo>
                    <a:pt x="1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66"/>
            <p:cNvSpPr/>
            <p:nvPr/>
          </p:nvSpPr>
          <p:spPr>
            <a:xfrm>
              <a:off x="6808554" y="2625182"/>
              <a:ext cx="79963" cy="28551"/>
            </a:xfrm>
            <a:custGeom>
              <a:rect b="b" l="l" r="r" t="t"/>
              <a:pathLst>
                <a:path extrusionOk="0" h="1089" w="3050">
                  <a:moveTo>
                    <a:pt x="0" y="1"/>
                  </a:moveTo>
                  <a:lnTo>
                    <a:pt x="0" y="703"/>
                  </a:lnTo>
                  <a:cubicBezTo>
                    <a:pt x="475" y="960"/>
                    <a:pt x="999" y="1089"/>
                    <a:pt x="1524" y="1089"/>
                  </a:cubicBezTo>
                  <a:cubicBezTo>
                    <a:pt x="2048" y="1089"/>
                    <a:pt x="2574" y="960"/>
                    <a:pt x="3050" y="703"/>
                  </a:cubicBezTo>
                  <a:lnTo>
                    <a:pt x="3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66"/>
            <p:cNvSpPr/>
            <p:nvPr/>
          </p:nvSpPr>
          <p:spPr>
            <a:xfrm>
              <a:off x="6728879" y="2465203"/>
              <a:ext cx="62503" cy="142833"/>
            </a:xfrm>
            <a:custGeom>
              <a:rect b="b" l="l" r="r" t="t"/>
              <a:pathLst>
                <a:path extrusionOk="0" h="5448" w="2384">
                  <a:moveTo>
                    <a:pt x="2384" y="0"/>
                  </a:moveTo>
                  <a:cubicBezTo>
                    <a:pt x="754" y="543"/>
                    <a:pt x="178" y="2437"/>
                    <a:pt x="30" y="3064"/>
                  </a:cubicBezTo>
                  <a:cubicBezTo>
                    <a:pt x="1" y="3191"/>
                    <a:pt x="30" y="3321"/>
                    <a:pt x="106" y="3426"/>
                  </a:cubicBezTo>
                  <a:lnTo>
                    <a:pt x="591" y="4071"/>
                  </a:lnTo>
                  <a:cubicBezTo>
                    <a:pt x="627" y="4118"/>
                    <a:pt x="642" y="4179"/>
                    <a:pt x="631" y="4237"/>
                  </a:cubicBezTo>
                  <a:cubicBezTo>
                    <a:pt x="613" y="4313"/>
                    <a:pt x="591" y="4390"/>
                    <a:pt x="566" y="4462"/>
                  </a:cubicBezTo>
                  <a:cubicBezTo>
                    <a:pt x="490" y="4672"/>
                    <a:pt x="588" y="4900"/>
                    <a:pt x="787" y="4998"/>
                  </a:cubicBezTo>
                  <a:cubicBezTo>
                    <a:pt x="1286" y="5244"/>
                    <a:pt x="1830" y="5396"/>
                    <a:pt x="2384" y="5447"/>
                  </a:cubicBezTo>
                  <a:lnTo>
                    <a:pt x="23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66"/>
            <p:cNvSpPr/>
            <p:nvPr/>
          </p:nvSpPr>
          <p:spPr>
            <a:xfrm>
              <a:off x="6905690" y="2465203"/>
              <a:ext cx="62503" cy="142833"/>
            </a:xfrm>
            <a:custGeom>
              <a:rect b="b" l="l" r="r" t="t"/>
              <a:pathLst>
                <a:path extrusionOk="0" h="5448" w="2384">
                  <a:moveTo>
                    <a:pt x="0" y="0"/>
                  </a:moveTo>
                  <a:lnTo>
                    <a:pt x="0" y="5447"/>
                  </a:lnTo>
                  <a:cubicBezTo>
                    <a:pt x="555" y="5396"/>
                    <a:pt x="1098" y="5244"/>
                    <a:pt x="1598" y="4998"/>
                  </a:cubicBezTo>
                  <a:cubicBezTo>
                    <a:pt x="1797" y="4900"/>
                    <a:pt x="1895" y="4672"/>
                    <a:pt x="1819" y="4462"/>
                  </a:cubicBezTo>
                  <a:cubicBezTo>
                    <a:pt x="1793" y="4390"/>
                    <a:pt x="1771" y="4313"/>
                    <a:pt x="1753" y="4237"/>
                  </a:cubicBezTo>
                  <a:cubicBezTo>
                    <a:pt x="1742" y="4179"/>
                    <a:pt x="1757" y="4118"/>
                    <a:pt x="1793" y="4071"/>
                  </a:cubicBezTo>
                  <a:lnTo>
                    <a:pt x="2278" y="3426"/>
                  </a:lnTo>
                  <a:cubicBezTo>
                    <a:pt x="2355" y="3321"/>
                    <a:pt x="2384" y="3191"/>
                    <a:pt x="2355" y="3064"/>
                  </a:cubicBezTo>
                  <a:cubicBezTo>
                    <a:pt x="2206" y="2437"/>
                    <a:pt x="1630" y="54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66"/>
            <p:cNvSpPr/>
            <p:nvPr/>
          </p:nvSpPr>
          <p:spPr>
            <a:xfrm>
              <a:off x="6750246" y="2436573"/>
              <a:ext cx="196579" cy="200118"/>
            </a:xfrm>
            <a:custGeom>
              <a:rect b="b" l="l" r="r" t="t"/>
              <a:pathLst>
                <a:path extrusionOk="0" h="7633" w="7498">
                  <a:moveTo>
                    <a:pt x="3749" y="0"/>
                  </a:moveTo>
                  <a:cubicBezTo>
                    <a:pt x="3645" y="0"/>
                    <a:pt x="3541" y="6"/>
                    <a:pt x="3438" y="16"/>
                  </a:cubicBezTo>
                  <a:cubicBezTo>
                    <a:pt x="1761" y="176"/>
                    <a:pt x="479" y="1585"/>
                    <a:pt x="479" y="3269"/>
                  </a:cubicBezTo>
                  <a:lnTo>
                    <a:pt x="479" y="3935"/>
                  </a:lnTo>
                  <a:cubicBezTo>
                    <a:pt x="196" y="3982"/>
                    <a:pt x="1" y="4239"/>
                    <a:pt x="30" y="4525"/>
                  </a:cubicBezTo>
                  <a:cubicBezTo>
                    <a:pt x="58" y="4805"/>
                    <a:pt x="290" y="5015"/>
                    <a:pt x="570" y="5015"/>
                  </a:cubicBezTo>
                  <a:cubicBezTo>
                    <a:pt x="577" y="5015"/>
                    <a:pt x="584" y="5015"/>
                    <a:pt x="591" y="5014"/>
                  </a:cubicBezTo>
                  <a:lnTo>
                    <a:pt x="928" y="5014"/>
                  </a:lnTo>
                  <a:cubicBezTo>
                    <a:pt x="1036" y="6488"/>
                    <a:pt x="2268" y="7633"/>
                    <a:pt x="3749" y="7633"/>
                  </a:cubicBezTo>
                  <a:cubicBezTo>
                    <a:pt x="5230" y="7633"/>
                    <a:pt x="6462" y="6488"/>
                    <a:pt x="6570" y="5014"/>
                  </a:cubicBezTo>
                  <a:lnTo>
                    <a:pt x="6911" y="5014"/>
                  </a:lnTo>
                  <a:cubicBezTo>
                    <a:pt x="6918" y="5015"/>
                    <a:pt x="6925" y="5015"/>
                    <a:pt x="6932" y="5015"/>
                  </a:cubicBezTo>
                  <a:cubicBezTo>
                    <a:pt x="7209" y="5015"/>
                    <a:pt x="7440" y="4805"/>
                    <a:pt x="7469" y="4525"/>
                  </a:cubicBezTo>
                  <a:cubicBezTo>
                    <a:pt x="7498" y="4239"/>
                    <a:pt x="7302" y="3982"/>
                    <a:pt x="7020" y="3935"/>
                  </a:cubicBezTo>
                  <a:lnTo>
                    <a:pt x="7020" y="3269"/>
                  </a:lnTo>
                  <a:cubicBezTo>
                    <a:pt x="7020" y="1585"/>
                    <a:pt x="5737" y="176"/>
                    <a:pt x="4061" y="16"/>
                  </a:cubicBezTo>
                  <a:cubicBezTo>
                    <a:pt x="3957" y="6"/>
                    <a:pt x="3853" y="0"/>
                    <a:pt x="3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66"/>
            <p:cNvSpPr/>
            <p:nvPr/>
          </p:nvSpPr>
          <p:spPr>
            <a:xfrm>
              <a:off x="6797071" y="2533735"/>
              <a:ext cx="40087" cy="14184"/>
            </a:xfrm>
            <a:custGeom>
              <a:rect b="b" l="l" r="r" t="t"/>
              <a:pathLst>
                <a:path extrusionOk="0" h="541" w="1529">
                  <a:moveTo>
                    <a:pt x="0" y="1"/>
                  </a:moveTo>
                  <a:lnTo>
                    <a:pt x="0" y="541"/>
                  </a:lnTo>
                  <a:lnTo>
                    <a:pt x="1529" y="54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66"/>
            <p:cNvSpPr/>
            <p:nvPr/>
          </p:nvSpPr>
          <p:spPr>
            <a:xfrm>
              <a:off x="6859914" y="2533735"/>
              <a:ext cx="40113" cy="14184"/>
            </a:xfrm>
            <a:custGeom>
              <a:rect b="b" l="l" r="r" t="t"/>
              <a:pathLst>
                <a:path extrusionOk="0" h="541" w="1530">
                  <a:moveTo>
                    <a:pt x="1" y="1"/>
                  </a:moveTo>
                  <a:lnTo>
                    <a:pt x="1" y="541"/>
                  </a:lnTo>
                  <a:lnTo>
                    <a:pt x="1529" y="54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66"/>
            <p:cNvSpPr/>
            <p:nvPr/>
          </p:nvSpPr>
          <p:spPr>
            <a:xfrm>
              <a:off x="6789651" y="2657954"/>
              <a:ext cx="58911" cy="50285"/>
            </a:xfrm>
            <a:custGeom>
              <a:rect b="b" l="l" r="r" t="t"/>
              <a:pathLst>
                <a:path extrusionOk="0" h="1918" w="2247">
                  <a:moveTo>
                    <a:pt x="577" y="0"/>
                  </a:moveTo>
                  <a:lnTo>
                    <a:pt x="1" y="695"/>
                  </a:lnTo>
                  <a:lnTo>
                    <a:pt x="1004" y="1844"/>
                  </a:lnTo>
                  <a:cubicBezTo>
                    <a:pt x="1047" y="1893"/>
                    <a:pt x="1107" y="1917"/>
                    <a:pt x="1167" y="1917"/>
                  </a:cubicBezTo>
                  <a:cubicBezTo>
                    <a:pt x="1222" y="1917"/>
                    <a:pt x="1277" y="1896"/>
                    <a:pt x="1319" y="1854"/>
                  </a:cubicBezTo>
                  <a:lnTo>
                    <a:pt x="2246" y="92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66"/>
            <p:cNvSpPr/>
            <p:nvPr/>
          </p:nvSpPr>
          <p:spPr>
            <a:xfrm>
              <a:off x="6848536" y="2657954"/>
              <a:ext cx="58885" cy="50233"/>
            </a:xfrm>
            <a:custGeom>
              <a:rect b="b" l="l" r="r" t="t"/>
              <a:pathLst>
                <a:path extrusionOk="0" h="1916" w="2246">
                  <a:moveTo>
                    <a:pt x="1673" y="0"/>
                  </a:moveTo>
                  <a:lnTo>
                    <a:pt x="0" y="927"/>
                  </a:lnTo>
                  <a:lnTo>
                    <a:pt x="927" y="1851"/>
                  </a:lnTo>
                  <a:cubicBezTo>
                    <a:pt x="969" y="1894"/>
                    <a:pt x="1024" y="1915"/>
                    <a:pt x="1079" y="1915"/>
                  </a:cubicBezTo>
                  <a:cubicBezTo>
                    <a:pt x="1139" y="1915"/>
                    <a:pt x="1199" y="1891"/>
                    <a:pt x="1242" y="1844"/>
                  </a:cubicBezTo>
                  <a:lnTo>
                    <a:pt x="2246" y="695"/>
                  </a:lnTo>
                  <a:lnTo>
                    <a:pt x="1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66"/>
            <p:cNvSpPr/>
            <p:nvPr/>
          </p:nvSpPr>
          <p:spPr>
            <a:xfrm>
              <a:off x="6740467" y="2642276"/>
              <a:ext cx="68113" cy="148627"/>
            </a:xfrm>
            <a:custGeom>
              <a:rect b="b" l="l" r="r" t="t"/>
              <a:pathLst>
                <a:path extrusionOk="0" h="5669" w="2598">
                  <a:moveTo>
                    <a:pt x="2597" y="1"/>
                  </a:moveTo>
                  <a:cubicBezTo>
                    <a:pt x="2597" y="1"/>
                    <a:pt x="1000" y="399"/>
                    <a:pt x="482" y="1960"/>
                  </a:cubicBezTo>
                  <a:cubicBezTo>
                    <a:pt x="435" y="2090"/>
                    <a:pt x="453" y="2235"/>
                    <a:pt x="529" y="2347"/>
                  </a:cubicBezTo>
                  <a:lnTo>
                    <a:pt x="852" y="2833"/>
                  </a:lnTo>
                  <a:lnTo>
                    <a:pt x="149" y="3535"/>
                  </a:lnTo>
                  <a:cubicBezTo>
                    <a:pt x="44" y="3640"/>
                    <a:pt x="1" y="3792"/>
                    <a:pt x="33" y="3937"/>
                  </a:cubicBezTo>
                  <a:lnTo>
                    <a:pt x="417" y="5669"/>
                  </a:lnTo>
                  <a:lnTo>
                    <a:pt x="1511" y="5669"/>
                  </a:lnTo>
                  <a:lnTo>
                    <a:pt x="1511" y="2684"/>
                  </a:lnTo>
                  <a:cubicBezTo>
                    <a:pt x="1507" y="2221"/>
                    <a:pt x="1692" y="1779"/>
                    <a:pt x="2018" y="1449"/>
                  </a:cubicBezTo>
                  <a:lnTo>
                    <a:pt x="2279" y="1192"/>
                  </a:lnTo>
                  <a:cubicBezTo>
                    <a:pt x="2482" y="986"/>
                    <a:pt x="2597" y="710"/>
                    <a:pt x="2597" y="421"/>
                  </a:cubicBezTo>
                  <a:lnTo>
                    <a:pt x="2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66"/>
            <p:cNvSpPr/>
            <p:nvPr/>
          </p:nvSpPr>
          <p:spPr>
            <a:xfrm>
              <a:off x="6888491" y="2642276"/>
              <a:ext cx="68113" cy="148627"/>
            </a:xfrm>
            <a:custGeom>
              <a:rect b="b" l="l" r="r" t="t"/>
              <a:pathLst>
                <a:path extrusionOk="0" h="5669" w="2598">
                  <a:moveTo>
                    <a:pt x="1" y="1"/>
                  </a:moveTo>
                  <a:lnTo>
                    <a:pt x="1" y="421"/>
                  </a:lnTo>
                  <a:cubicBezTo>
                    <a:pt x="1" y="710"/>
                    <a:pt x="117" y="986"/>
                    <a:pt x="320" y="1192"/>
                  </a:cubicBezTo>
                  <a:lnTo>
                    <a:pt x="580" y="1449"/>
                  </a:lnTo>
                  <a:cubicBezTo>
                    <a:pt x="906" y="1779"/>
                    <a:pt x="1091" y="2221"/>
                    <a:pt x="1091" y="2684"/>
                  </a:cubicBezTo>
                  <a:lnTo>
                    <a:pt x="1091" y="5665"/>
                  </a:lnTo>
                  <a:lnTo>
                    <a:pt x="2181" y="5669"/>
                  </a:lnTo>
                  <a:lnTo>
                    <a:pt x="2565" y="3937"/>
                  </a:lnTo>
                  <a:cubicBezTo>
                    <a:pt x="2598" y="3792"/>
                    <a:pt x="2554" y="3640"/>
                    <a:pt x="2449" y="3535"/>
                  </a:cubicBezTo>
                  <a:lnTo>
                    <a:pt x="1747" y="2833"/>
                  </a:lnTo>
                  <a:lnTo>
                    <a:pt x="2069" y="2347"/>
                  </a:lnTo>
                  <a:cubicBezTo>
                    <a:pt x="2145" y="2235"/>
                    <a:pt x="2163" y="2090"/>
                    <a:pt x="2116" y="1960"/>
                  </a:cubicBezTo>
                  <a:cubicBezTo>
                    <a:pt x="1598" y="3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66"/>
            <p:cNvSpPr/>
            <p:nvPr/>
          </p:nvSpPr>
          <p:spPr>
            <a:xfrm>
              <a:off x="6751400" y="2436599"/>
              <a:ext cx="111687" cy="199987"/>
            </a:xfrm>
            <a:custGeom>
              <a:rect b="b" l="l" r="r" t="t"/>
              <a:pathLst>
                <a:path extrusionOk="0" h="7628" w="4260">
                  <a:moveTo>
                    <a:pt x="3686" y="1"/>
                  </a:moveTo>
                  <a:cubicBezTo>
                    <a:pt x="3588" y="1"/>
                    <a:pt x="3490" y="6"/>
                    <a:pt x="3394" y="15"/>
                  </a:cubicBezTo>
                  <a:cubicBezTo>
                    <a:pt x="1717" y="178"/>
                    <a:pt x="438" y="1584"/>
                    <a:pt x="435" y="3268"/>
                  </a:cubicBezTo>
                  <a:lnTo>
                    <a:pt x="435" y="3923"/>
                  </a:lnTo>
                  <a:lnTo>
                    <a:pt x="547" y="3923"/>
                  </a:lnTo>
                  <a:cubicBezTo>
                    <a:pt x="243" y="3923"/>
                    <a:pt x="0" y="4166"/>
                    <a:pt x="0" y="4466"/>
                  </a:cubicBezTo>
                  <a:cubicBezTo>
                    <a:pt x="0" y="4767"/>
                    <a:pt x="243" y="5010"/>
                    <a:pt x="547" y="5010"/>
                  </a:cubicBezTo>
                  <a:lnTo>
                    <a:pt x="884" y="5010"/>
                  </a:lnTo>
                  <a:cubicBezTo>
                    <a:pt x="1000" y="6513"/>
                    <a:pt x="2258" y="7627"/>
                    <a:pt x="3703" y="7627"/>
                  </a:cubicBezTo>
                  <a:cubicBezTo>
                    <a:pt x="3884" y="7627"/>
                    <a:pt x="4067" y="7610"/>
                    <a:pt x="4252" y="7574"/>
                  </a:cubicBezTo>
                  <a:cubicBezTo>
                    <a:pt x="2923" y="7313"/>
                    <a:pt x="1963" y="6151"/>
                    <a:pt x="1963" y="4796"/>
                  </a:cubicBezTo>
                  <a:lnTo>
                    <a:pt x="1963" y="2833"/>
                  </a:lnTo>
                  <a:cubicBezTo>
                    <a:pt x="1963" y="1475"/>
                    <a:pt x="2926" y="312"/>
                    <a:pt x="4259" y="55"/>
                  </a:cubicBezTo>
                  <a:cubicBezTo>
                    <a:pt x="4070" y="19"/>
                    <a:pt x="3877" y="1"/>
                    <a:pt x="3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66"/>
            <p:cNvSpPr/>
            <p:nvPr/>
          </p:nvSpPr>
          <p:spPr>
            <a:xfrm>
              <a:off x="6831442" y="2613698"/>
              <a:ext cx="34292" cy="34292"/>
            </a:xfrm>
            <a:custGeom>
              <a:rect b="b" l="l" r="r" t="t"/>
              <a:pathLst>
                <a:path extrusionOk="0" h="1308" w="1308">
                  <a:moveTo>
                    <a:pt x="218" y="0"/>
                  </a:moveTo>
                  <a:cubicBezTo>
                    <a:pt x="94" y="0"/>
                    <a:pt x="0" y="98"/>
                    <a:pt x="0" y="218"/>
                  </a:cubicBezTo>
                  <a:lnTo>
                    <a:pt x="0" y="656"/>
                  </a:lnTo>
                  <a:cubicBezTo>
                    <a:pt x="0" y="1014"/>
                    <a:pt x="290" y="1308"/>
                    <a:pt x="652" y="1308"/>
                  </a:cubicBezTo>
                  <a:cubicBezTo>
                    <a:pt x="1014" y="1308"/>
                    <a:pt x="1308" y="1014"/>
                    <a:pt x="1308" y="656"/>
                  </a:cubicBezTo>
                  <a:lnTo>
                    <a:pt x="1308" y="218"/>
                  </a:lnTo>
                  <a:cubicBezTo>
                    <a:pt x="1308" y="98"/>
                    <a:pt x="1210" y="0"/>
                    <a:pt x="10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66"/>
            <p:cNvSpPr/>
            <p:nvPr/>
          </p:nvSpPr>
          <p:spPr>
            <a:xfrm>
              <a:off x="6774655" y="2734089"/>
              <a:ext cx="10749" cy="62162"/>
            </a:xfrm>
            <a:custGeom>
              <a:rect b="b" l="l" r="r" t="t"/>
              <a:pathLst>
                <a:path extrusionOk="0" h="2371" w="410">
                  <a:moveTo>
                    <a:pt x="207" y="1"/>
                  </a:moveTo>
                  <a:cubicBezTo>
                    <a:pt x="91" y="1"/>
                    <a:pt x="0" y="91"/>
                    <a:pt x="0" y="204"/>
                  </a:cubicBezTo>
                  <a:lnTo>
                    <a:pt x="0" y="2167"/>
                  </a:lnTo>
                  <a:cubicBezTo>
                    <a:pt x="0" y="2302"/>
                    <a:pt x="103" y="2370"/>
                    <a:pt x="205" y="2370"/>
                  </a:cubicBezTo>
                  <a:cubicBezTo>
                    <a:pt x="307" y="2370"/>
                    <a:pt x="410" y="2302"/>
                    <a:pt x="410" y="2167"/>
                  </a:cubicBezTo>
                  <a:lnTo>
                    <a:pt x="410" y="207"/>
                  </a:lnTo>
                  <a:cubicBezTo>
                    <a:pt x="410" y="91"/>
                    <a:pt x="31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66"/>
            <p:cNvSpPr/>
            <p:nvPr/>
          </p:nvSpPr>
          <p:spPr>
            <a:xfrm>
              <a:off x="6911772" y="2734089"/>
              <a:ext cx="10749" cy="62162"/>
            </a:xfrm>
            <a:custGeom>
              <a:rect b="b" l="l" r="r" t="t"/>
              <a:pathLst>
                <a:path extrusionOk="0" h="2371" w="410">
                  <a:moveTo>
                    <a:pt x="203" y="1"/>
                  </a:moveTo>
                  <a:cubicBezTo>
                    <a:pt x="91" y="1"/>
                    <a:pt x="0" y="91"/>
                    <a:pt x="0" y="204"/>
                  </a:cubicBezTo>
                  <a:lnTo>
                    <a:pt x="0" y="2167"/>
                  </a:lnTo>
                  <a:cubicBezTo>
                    <a:pt x="0" y="2302"/>
                    <a:pt x="103" y="2370"/>
                    <a:pt x="205" y="2370"/>
                  </a:cubicBezTo>
                  <a:cubicBezTo>
                    <a:pt x="307" y="2370"/>
                    <a:pt x="409" y="2302"/>
                    <a:pt x="409" y="2167"/>
                  </a:cubicBezTo>
                  <a:lnTo>
                    <a:pt x="409" y="207"/>
                  </a:lnTo>
                  <a:cubicBezTo>
                    <a:pt x="409" y="91"/>
                    <a:pt x="319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66"/>
            <p:cNvSpPr/>
            <p:nvPr/>
          </p:nvSpPr>
          <p:spPr>
            <a:xfrm>
              <a:off x="6705912" y="2431225"/>
              <a:ext cx="285063" cy="365026"/>
            </a:xfrm>
            <a:custGeom>
              <a:rect b="b" l="l" r="r" t="t"/>
              <a:pathLst>
                <a:path extrusionOk="0" h="13923" w="10873">
                  <a:moveTo>
                    <a:pt x="4240" y="4548"/>
                  </a:moveTo>
                  <a:lnTo>
                    <a:pt x="4240" y="4548"/>
                  </a:lnTo>
                  <a:cubicBezTo>
                    <a:pt x="4239" y="4548"/>
                    <a:pt x="4238" y="4548"/>
                    <a:pt x="4238" y="4548"/>
                  </a:cubicBezTo>
                  <a:lnTo>
                    <a:pt x="4241" y="4548"/>
                  </a:lnTo>
                  <a:cubicBezTo>
                    <a:pt x="4241" y="4548"/>
                    <a:pt x="4240" y="4548"/>
                    <a:pt x="4240" y="4548"/>
                  </a:cubicBezTo>
                  <a:close/>
                  <a:moveTo>
                    <a:pt x="4799" y="4114"/>
                  </a:moveTo>
                  <a:lnTo>
                    <a:pt x="4799" y="4563"/>
                  </a:lnTo>
                  <a:cubicBezTo>
                    <a:pt x="4799" y="4690"/>
                    <a:pt x="4694" y="4795"/>
                    <a:pt x="4567" y="4795"/>
                  </a:cubicBezTo>
                  <a:lnTo>
                    <a:pt x="3915" y="4795"/>
                  </a:lnTo>
                  <a:cubicBezTo>
                    <a:pt x="3785" y="4795"/>
                    <a:pt x="3684" y="4690"/>
                    <a:pt x="3684" y="4563"/>
                  </a:cubicBezTo>
                  <a:lnTo>
                    <a:pt x="3684" y="4114"/>
                  </a:lnTo>
                  <a:lnTo>
                    <a:pt x="4039" y="4114"/>
                  </a:lnTo>
                  <a:lnTo>
                    <a:pt x="4039" y="4128"/>
                  </a:lnTo>
                  <a:lnTo>
                    <a:pt x="4039" y="4346"/>
                  </a:lnTo>
                  <a:cubicBezTo>
                    <a:pt x="4039" y="4457"/>
                    <a:pt x="4128" y="4547"/>
                    <a:pt x="4240" y="4548"/>
                  </a:cubicBezTo>
                  <a:lnTo>
                    <a:pt x="4240" y="4548"/>
                  </a:lnTo>
                  <a:cubicBezTo>
                    <a:pt x="4351" y="4547"/>
                    <a:pt x="4444" y="4457"/>
                    <a:pt x="4444" y="4346"/>
                  </a:cubicBezTo>
                  <a:lnTo>
                    <a:pt x="4444" y="4128"/>
                  </a:lnTo>
                  <a:lnTo>
                    <a:pt x="4444" y="4114"/>
                  </a:lnTo>
                  <a:close/>
                  <a:moveTo>
                    <a:pt x="7197" y="4114"/>
                  </a:moveTo>
                  <a:lnTo>
                    <a:pt x="7197" y="4563"/>
                  </a:lnTo>
                  <a:cubicBezTo>
                    <a:pt x="7197" y="4690"/>
                    <a:pt x="7095" y="4795"/>
                    <a:pt x="6965" y="4795"/>
                  </a:cubicBezTo>
                  <a:lnTo>
                    <a:pt x="6313" y="4795"/>
                  </a:lnTo>
                  <a:cubicBezTo>
                    <a:pt x="6186" y="4795"/>
                    <a:pt x="6081" y="4690"/>
                    <a:pt x="6081" y="4563"/>
                  </a:cubicBezTo>
                  <a:lnTo>
                    <a:pt x="6081" y="4114"/>
                  </a:lnTo>
                  <a:lnTo>
                    <a:pt x="6436" y="4114"/>
                  </a:lnTo>
                  <a:lnTo>
                    <a:pt x="6436" y="4128"/>
                  </a:lnTo>
                  <a:lnTo>
                    <a:pt x="6436" y="4346"/>
                  </a:lnTo>
                  <a:cubicBezTo>
                    <a:pt x="6436" y="4458"/>
                    <a:pt x="6527" y="4548"/>
                    <a:pt x="6639" y="4548"/>
                  </a:cubicBezTo>
                  <a:cubicBezTo>
                    <a:pt x="6751" y="4548"/>
                    <a:pt x="6842" y="4458"/>
                    <a:pt x="6842" y="4346"/>
                  </a:cubicBezTo>
                  <a:lnTo>
                    <a:pt x="6842" y="4128"/>
                  </a:lnTo>
                  <a:lnTo>
                    <a:pt x="6842" y="4114"/>
                  </a:lnTo>
                  <a:close/>
                  <a:moveTo>
                    <a:pt x="2362" y="1865"/>
                  </a:moveTo>
                  <a:cubicBezTo>
                    <a:pt x="2101" y="2361"/>
                    <a:pt x="1967" y="2911"/>
                    <a:pt x="1967" y="3473"/>
                  </a:cubicBezTo>
                  <a:lnTo>
                    <a:pt x="1967" y="4001"/>
                  </a:lnTo>
                  <a:cubicBezTo>
                    <a:pt x="1648" y="4146"/>
                    <a:pt x="1474" y="4494"/>
                    <a:pt x="1550" y="4838"/>
                  </a:cubicBezTo>
                  <a:cubicBezTo>
                    <a:pt x="1626" y="5179"/>
                    <a:pt x="1931" y="5421"/>
                    <a:pt x="2278" y="5421"/>
                  </a:cubicBezTo>
                  <a:lnTo>
                    <a:pt x="2434" y="5421"/>
                  </a:lnTo>
                  <a:cubicBezTo>
                    <a:pt x="2485" y="5798"/>
                    <a:pt x="2612" y="6164"/>
                    <a:pt x="2800" y="6497"/>
                  </a:cubicBezTo>
                  <a:cubicBezTo>
                    <a:pt x="2488" y="6439"/>
                    <a:pt x="2188" y="6341"/>
                    <a:pt x="1902" y="6207"/>
                  </a:cubicBezTo>
                  <a:lnTo>
                    <a:pt x="1898" y="6207"/>
                  </a:lnTo>
                  <a:cubicBezTo>
                    <a:pt x="1779" y="6149"/>
                    <a:pt x="1663" y="6088"/>
                    <a:pt x="1554" y="6019"/>
                  </a:cubicBezTo>
                  <a:cubicBezTo>
                    <a:pt x="1626" y="5852"/>
                    <a:pt x="1717" y="5606"/>
                    <a:pt x="1717" y="5436"/>
                  </a:cubicBezTo>
                  <a:cubicBezTo>
                    <a:pt x="1717" y="5389"/>
                    <a:pt x="1703" y="5345"/>
                    <a:pt x="1677" y="5313"/>
                  </a:cubicBezTo>
                  <a:lnTo>
                    <a:pt x="1080" y="4516"/>
                  </a:lnTo>
                  <a:cubicBezTo>
                    <a:pt x="1181" y="4049"/>
                    <a:pt x="1322" y="3592"/>
                    <a:pt x="1511" y="3150"/>
                  </a:cubicBezTo>
                  <a:cubicBezTo>
                    <a:pt x="1782" y="2517"/>
                    <a:pt x="2079" y="2115"/>
                    <a:pt x="2362" y="1865"/>
                  </a:cubicBezTo>
                  <a:close/>
                  <a:moveTo>
                    <a:pt x="5441" y="407"/>
                  </a:moveTo>
                  <a:cubicBezTo>
                    <a:pt x="7048" y="407"/>
                    <a:pt x="8390" y="1653"/>
                    <a:pt x="8497" y="3270"/>
                  </a:cubicBezTo>
                  <a:cubicBezTo>
                    <a:pt x="8505" y="3397"/>
                    <a:pt x="8602" y="3458"/>
                    <a:pt x="8700" y="3458"/>
                  </a:cubicBezTo>
                  <a:cubicBezTo>
                    <a:pt x="8807" y="3458"/>
                    <a:pt x="8916" y="3384"/>
                    <a:pt x="8906" y="3241"/>
                  </a:cubicBezTo>
                  <a:cubicBezTo>
                    <a:pt x="8874" y="2759"/>
                    <a:pt x="8743" y="2288"/>
                    <a:pt x="8519" y="1865"/>
                  </a:cubicBezTo>
                  <a:lnTo>
                    <a:pt x="8519" y="1865"/>
                  </a:lnTo>
                  <a:cubicBezTo>
                    <a:pt x="8903" y="2209"/>
                    <a:pt x="9185" y="2716"/>
                    <a:pt x="9373" y="3150"/>
                  </a:cubicBezTo>
                  <a:cubicBezTo>
                    <a:pt x="9558" y="3589"/>
                    <a:pt x="9699" y="4049"/>
                    <a:pt x="9801" y="4516"/>
                  </a:cubicBezTo>
                  <a:lnTo>
                    <a:pt x="9199" y="5313"/>
                  </a:lnTo>
                  <a:cubicBezTo>
                    <a:pt x="9174" y="5349"/>
                    <a:pt x="9160" y="5392"/>
                    <a:pt x="9160" y="5436"/>
                  </a:cubicBezTo>
                  <a:cubicBezTo>
                    <a:pt x="9160" y="5609"/>
                    <a:pt x="9250" y="5856"/>
                    <a:pt x="9323" y="6019"/>
                  </a:cubicBezTo>
                  <a:cubicBezTo>
                    <a:pt x="9214" y="6088"/>
                    <a:pt x="9098" y="6153"/>
                    <a:pt x="8979" y="6207"/>
                  </a:cubicBezTo>
                  <a:cubicBezTo>
                    <a:pt x="8692" y="6341"/>
                    <a:pt x="8392" y="6439"/>
                    <a:pt x="8080" y="6500"/>
                  </a:cubicBezTo>
                  <a:cubicBezTo>
                    <a:pt x="8269" y="6167"/>
                    <a:pt x="8392" y="5801"/>
                    <a:pt x="8446" y="5421"/>
                  </a:cubicBezTo>
                  <a:lnTo>
                    <a:pt x="8569" y="5421"/>
                  </a:lnTo>
                  <a:cubicBezTo>
                    <a:pt x="8968" y="5421"/>
                    <a:pt x="9308" y="5128"/>
                    <a:pt x="9344" y="4751"/>
                  </a:cubicBezTo>
                  <a:cubicBezTo>
                    <a:pt x="9388" y="4309"/>
                    <a:pt x="9044" y="3925"/>
                    <a:pt x="8602" y="3925"/>
                  </a:cubicBezTo>
                  <a:lnTo>
                    <a:pt x="7606" y="3925"/>
                  </a:lnTo>
                  <a:lnTo>
                    <a:pt x="7606" y="3911"/>
                  </a:lnTo>
                  <a:cubicBezTo>
                    <a:pt x="7606" y="3799"/>
                    <a:pt x="7512" y="3708"/>
                    <a:pt x="7400" y="3708"/>
                  </a:cubicBezTo>
                  <a:lnTo>
                    <a:pt x="5875" y="3708"/>
                  </a:lnTo>
                  <a:cubicBezTo>
                    <a:pt x="5762" y="3708"/>
                    <a:pt x="5672" y="3799"/>
                    <a:pt x="5672" y="3911"/>
                  </a:cubicBezTo>
                  <a:lnTo>
                    <a:pt x="5672" y="3969"/>
                  </a:lnTo>
                  <a:cubicBezTo>
                    <a:pt x="5598" y="3940"/>
                    <a:pt x="5519" y="3925"/>
                    <a:pt x="5440" y="3925"/>
                  </a:cubicBezTo>
                  <a:cubicBezTo>
                    <a:pt x="5361" y="3925"/>
                    <a:pt x="5283" y="3940"/>
                    <a:pt x="5208" y="3969"/>
                  </a:cubicBezTo>
                  <a:lnTo>
                    <a:pt x="5208" y="3911"/>
                  </a:lnTo>
                  <a:cubicBezTo>
                    <a:pt x="5208" y="3799"/>
                    <a:pt x="5118" y="3708"/>
                    <a:pt x="5006" y="3708"/>
                  </a:cubicBezTo>
                  <a:lnTo>
                    <a:pt x="3477" y="3708"/>
                  </a:lnTo>
                  <a:cubicBezTo>
                    <a:pt x="3365" y="3708"/>
                    <a:pt x="3274" y="3799"/>
                    <a:pt x="3274" y="3911"/>
                  </a:cubicBezTo>
                  <a:lnTo>
                    <a:pt x="3274" y="3925"/>
                  </a:lnTo>
                  <a:lnTo>
                    <a:pt x="2376" y="3925"/>
                  </a:lnTo>
                  <a:lnTo>
                    <a:pt x="2376" y="3473"/>
                  </a:lnTo>
                  <a:cubicBezTo>
                    <a:pt x="2373" y="1818"/>
                    <a:pt x="3684" y="463"/>
                    <a:pt x="5339" y="409"/>
                  </a:cubicBezTo>
                  <a:cubicBezTo>
                    <a:pt x="5373" y="408"/>
                    <a:pt x="5407" y="407"/>
                    <a:pt x="5441" y="407"/>
                  </a:cubicBezTo>
                  <a:close/>
                  <a:moveTo>
                    <a:pt x="3278" y="4331"/>
                  </a:moveTo>
                  <a:lnTo>
                    <a:pt x="3278" y="4563"/>
                  </a:lnTo>
                  <a:cubicBezTo>
                    <a:pt x="3278" y="4914"/>
                    <a:pt x="3560" y="5200"/>
                    <a:pt x="3915" y="5204"/>
                  </a:cubicBezTo>
                  <a:lnTo>
                    <a:pt x="4567" y="5204"/>
                  </a:lnTo>
                  <a:cubicBezTo>
                    <a:pt x="4919" y="5204"/>
                    <a:pt x="5205" y="4918"/>
                    <a:pt x="5208" y="4563"/>
                  </a:cubicBezTo>
                  <a:cubicBezTo>
                    <a:pt x="5208" y="4409"/>
                    <a:pt x="5324" y="4332"/>
                    <a:pt x="5440" y="4332"/>
                  </a:cubicBezTo>
                  <a:cubicBezTo>
                    <a:pt x="5556" y="4332"/>
                    <a:pt x="5672" y="4409"/>
                    <a:pt x="5672" y="4563"/>
                  </a:cubicBezTo>
                  <a:cubicBezTo>
                    <a:pt x="5672" y="4918"/>
                    <a:pt x="5958" y="5204"/>
                    <a:pt x="6313" y="5204"/>
                  </a:cubicBezTo>
                  <a:lnTo>
                    <a:pt x="6965" y="5204"/>
                  </a:lnTo>
                  <a:cubicBezTo>
                    <a:pt x="7320" y="5204"/>
                    <a:pt x="7606" y="4918"/>
                    <a:pt x="7606" y="4563"/>
                  </a:cubicBezTo>
                  <a:lnTo>
                    <a:pt x="7606" y="4335"/>
                  </a:lnTo>
                  <a:lnTo>
                    <a:pt x="8602" y="4335"/>
                  </a:lnTo>
                  <a:cubicBezTo>
                    <a:pt x="8604" y="4335"/>
                    <a:pt x="8606" y="4335"/>
                    <a:pt x="8608" y="4335"/>
                  </a:cubicBezTo>
                  <a:cubicBezTo>
                    <a:pt x="8808" y="4335"/>
                    <a:pt x="8964" y="4511"/>
                    <a:pt x="8942" y="4711"/>
                  </a:cubicBezTo>
                  <a:cubicBezTo>
                    <a:pt x="8924" y="4882"/>
                    <a:pt x="8761" y="5016"/>
                    <a:pt x="8569" y="5016"/>
                  </a:cubicBezTo>
                  <a:lnTo>
                    <a:pt x="8479" y="5016"/>
                  </a:lnTo>
                  <a:lnTo>
                    <a:pt x="8479" y="5005"/>
                  </a:lnTo>
                  <a:cubicBezTo>
                    <a:pt x="8479" y="4889"/>
                    <a:pt x="8388" y="4798"/>
                    <a:pt x="8276" y="4798"/>
                  </a:cubicBezTo>
                  <a:cubicBezTo>
                    <a:pt x="8164" y="4798"/>
                    <a:pt x="8073" y="4889"/>
                    <a:pt x="8073" y="5005"/>
                  </a:cubicBezTo>
                  <a:cubicBezTo>
                    <a:pt x="8073" y="5599"/>
                    <a:pt x="7867" y="6178"/>
                    <a:pt x="7494" y="6642"/>
                  </a:cubicBezTo>
                  <a:cubicBezTo>
                    <a:pt x="7182" y="7029"/>
                    <a:pt x="6769" y="7323"/>
                    <a:pt x="6298" y="7486"/>
                  </a:cubicBezTo>
                  <a:lnTo>
                    <a:pt x="6298" y="6960"/>
                  </a:lnTo>
                  <a:cubicBezTo>
                    <a:pt x="6298" y="6845"/>
                    <a:pt x="6208" y="6754"/>
                    <a:pt x="6096" y="6754"/>
                  </a:cubicBezTo>
                  <a:lnTo>
                    <a:pt x="4788" y="6754"/>
                  </a:lnTo>
                  <a:cubicBezTo>
                    <a:pt x="4676" y="6754"/>
                    <a:pt x="4585" y="6845"/>
                    <a:pt x="4585" y="6960"/>
                  </a:cubicBezTo>
                  <a:lnTo>
                    <a:pt x="4585" y="7482"/>
                  </a:lnTo>
                  <a:cubicBezTo>
                    <a:pt x="4115" y="7319"/>
                    <a:pt x="3702" y="7029"/>
                    <a:pt x="3390" y="6642"/>
                  </a:cubicBezTo>
                  <a:cubicBezTo>
                    <a:pt x="3014" y="6174"/>
                    <a:pt x="2811" y="5595"/>
                    <a:pt x="2814" y="4997"/>
                  </a:cubicBezTo>
                  <a:cubicBezTo>
                    <a:pt x="2814" y="4862"/>
                    <a:pt x="2712" y="4794"/>
                    <a:pt x="2610" y="4794"/>
                  </a:cubicBezTo>
                  <a:cubicBezTo>
                    <a:pt x="2507" y="4794"/>
                    <a:pt x="2405" y="4862"/>
                    <a:pt x="2405" y="4997"/>
                  </a:cubicBezTo>
                  <a:lnTo>
                    <a:pt x="2405" y="5012"/>
                  </a:lnTo>
                  <a:lnTo>
                    <a:pt x="2282" y="5012"/>
                  </a:lnTo>
                  <a:cubicBezTo>
                    <a:pt x="2079" y="5012"/>
                    <a:pt x="1923" y="4838"/>
                    <a:pt x="1945" y="4635"/>
                  </a:cubicBezTo>
                  <a:cubicBezTo>
                    <a:pt x="1960" y="4465"/>
                    <a:pt x="2126" y="4331"/>
                    <a:pt x="2315" y="4331"/>
                  </a:cubicBezTo>
                  <a:close/>
                  <a:moveTo>
                    <a:pt x="5889" y="7163"/>
                  </a:moveTo>
                  <a:lnTo>
                    <a:pt x="5889" y="7612"/>
                  </a:lnTo>
                  <a:cubicBezTo>
                    <a:pt x="5889" y="7862"/>
                    <a:pt x="5686" y="8065"/>
                    <a:pt x="5437" y="8065"/>
                  </a:cubicBezTo>
                  <a:cubicBezTo>
                    <a:pt x="5190" y="8065"/>
                    <a:pt x="4987" y="7862"/>
                    <a:pt x="4987" y="7612"/>
                  </a:cubicBezTo>
                  <a:lnTo>
                    <a:pt x="4987" y="7163"/>
                  </a:lnTo>
                  <a:close/>
                  <a:moveTo>
                    <a:pt x="6758" y="7732"/>
                  </a:moveTo>
                  <a:lnTo>
                    <a:pt x="6758" y="8431"/>
                  </a:lnTo>
                  <a:cubicBezTo>
                    <a:pt x="6758" y="8482"/>
                    <a:pt x="6762" y="8529"/>
                    <a:pt x="6766" y="8579"/>
                  </a:cubicBezTo>
                  <a:lnTo>
                    <a:pt x="5437" y="9340"/>
                  </a:lnTo>
                  <a:lnTo>
                    <a:pt x="4107" y="8579"/>
                  </a:lnTo>
                  <a:cubicBezTo>
                    <a:pt x="4111" y="8529"/>
                    <a:pt x="4115" y="8482"/>
                    <a:pt x="4115" y="8431"/>
                  </a:cubicBezTo>
                  <a:lnTo>
                    <a:pt x="4115" y="7732"/>
                  </a:lnTo>
                  <a:cubicBezTo>
                    <a:pt x="4285" y="7815"/>
                    <a:pt x="4459" y="7880"/>
                    <a:pt x="4640" y="7931"/>
                  </a:cubicBezTo>
                  <a:cubicBezTo>
                    <a:pt x="4770" y="8257"/>
                    <a:pt x="5089" y="8474"/>
                    <a:pt x="5440" y="8474"/>
                  </a:cubicBezTo>
                  <a:lnTo>
                    <a:pt x="5437" y="8471"/>
                  </a:lnTo>
                  <a:cubicBezTo>
                    <a:pt x="5788" y="8471"/>
                    <a:pt x="6107" y="8257"/>
                    <a:pt x="6233" y="7927"/>
                  </a:cubicBezTo>
                  <a:cubicBezTo>
                    <a:pt x="6414" y="7880"/>
                    <a:pt x="6592" y="7811"/>
                    <a:pt x="6758" y="7732"/>
                  </a:cubicBezTo>
                  <a:close/>
                  <a:moveTo>
                    <a:pt x="3991" y="8985"/>
                  </a:moveTo>
                  <a:lnTo>
                    <a:pt x="5103" y="9619"/>
                  </a:lnTo>
                  <a:lnTo>
                    <a:pt x="4542" y="10184"/>
                  </a:lnTo>
                  <a:cubicBezTo>
                    <a:pt x="4496" y="10230"/>
                    <a:pt x="4436" y="10253"/>
                    <a:pt x="4376" y="10253"/>
                  </a:cubicBezTo>
                  <a:cubicBezTo>
                    <a:pt x="4310" y="10253"/>
                    <a:pt x="4244" y="10225"/>
                    <a:pt x="4198" y="10169"/>
                  </a:cubicBezTo>
                  <a:lnTo>
                    <a:pt x="3615" y="9467"/>
                  </a:lnTo>
                  <a:lnTo>
                    <a:pt x="3738" y="9347"/>
                  </a:lnTo>
                  <a:cubicBezTo>
                    <a:pt x="3843" y="9242"/>
                    <a:pt x="3930" y="9119"/>
                    <a:pt x="3991" y="8985"/>
                  </a:cubicBezTo>
                  <a:close/>
                  <a:moveTo>
                    <a:pt x="6885" y="8989"/>
                  </a:moveTo>
                  <a:cubicBezTo>
                    <a:pt x="6950" y="9123"/>
                    <a:pt x="7037" y="9242"/>
                    <a:pt x="7142" y="9351"/>
                  </a:cubicBezTo>
                  <a:lnTo>
                    <a:pt x="7265" y="9470"/>
                  </a:lnTo>
                  <a:lnTo>
                    <a:pt x="6682" y="10169"/>
                  </a:lnTo>
                  <a:cubicBezTo>
                    <a:pt x="6635" y="10225"/>
                    <a:pt x="6569" y="10253"/>
                    <a:pt x="6503" y="10253"/>
                  </a:cubicBezTo>
                  <a:cubicBezTo>
                    <a:pt x="6444" y="10253"/>
                    <a:pt x="6385" y="10230"/>
                    <a:pt x="6338" y="10184"/>
                  </a:cubicBezTo>
                  <a:lnTo>
                    <a:pt x="5773" y="9622"/>
                  </a:lnTo>
                  <a:lnTo>
                    <a:pt x="6885" y="8989"/>
                  </a:lnTo>
                  <a:close/>
                  <a:moveTo>
                    <a:pt x="5440" y="9865"/>
                  </a:moveTo>
                  <a:lnTo>
                    <a:pt x="5860" y="10285"/>
                  </a:lnTo>
                  <a:lnTo>
                    <a:pt x="5781" y="10521"/>
                  </a:lnTo>
                  <a:cubicBezTo>
                    <a:pt x="5762" y="10575"/>
                    <a:pt x="5723" y="10618"/>
                    <a:pt x="5676" y="10647"/>
                  </a:cubicBezTo>
                  <a:lnTo>
                    <a:pt x="5657" y="10658"/>
                  </a:lnTo>
                  <a:cubicBezTo>
                    <a:pt x="5628" y="10673"/>
                    <a:pt x="5592" y="10680"/>
                    <a:pt x="5560" y="10680"/>
                  </a:cubicBezTo>
                  <a:lnTo>
                    <a:pt x="5317" y="10680"/>
                  </a:lnTo>
                  <a:cubicBezTo>
                    <a:pt x="5216" y="10680"/>
                    <a:pt x="5129" y="10615"/>
                    <a:pt x="5096" y="10521"/>
                  </a:cubicBezTo>
                  <a:lnTo>
                    <a:pt x="5020" y="10285"/>
                  </a:lnTo>
                  <a:lnTo>
                    <a:pt x="5440" y="9865"/>
                  </a:lnTo>
                  <a:close/>
                  <a:moveTo>
                    <a:pt x="5438" y="0"/>
                  </a:moveTo>
                  <a:cubicBezTo>
                    <a:pt x="4509" y="0"/>
                    <a:pt x="3580" y="371"/>
                    <a:pt x="2894" y="1111"/>
                  </a:cubicBezTo>
                  <a:cubicBezTo>
                    <a:pt x="1203" y="1560"/>
                    <a:pt x="681" y="4407"/>
                    <a:pt x="663" y="4527"/>
                  </a:cubicBezTo>
                  <a:cubicBezTo>
                    <a:pt x="652" y="4585"/>
                    <a:pt x="667" y="4643"/>
                    <a:pt x="699" y="4686"/>
                  </a:cubicBezTo>
                  <a:lnTo>
                    <a:pt x="1304" y="5494"/>
                  </a:lnTo>
                  <a:cubicBezTo>
                    <a:pt x="1261" y="5667"/>
                    <a:pt x="1199" y="5838"/>
                    <a:pt x="1116" y="5997"/>
                  </a:cubicBezTo>
                  <a:cubicBezTo>
                    <a:pt x="1072" y="6084"/>
                    <a:pt x="1094" y="6189"/>
                    <a:pt x="1170" y="6247"/>
                  </a:cubicBezTo>
                  <a:cubicBezTo>
                    <a:pt x="1203" y="6272"/>
                    <a:pt x="1920" y="6837"/>
                    <a:pt x="3119" y="6960"/>
                  </a:cubicBezTo>
                  <a:cubicBezTo>
                    <a:pt x="3289" y="7163"/>
                    <a:pt x="3488" y="7344"/>
                    <a:pt x="3705" y="7496"/>
                  </a:cubicBezTo>
                  <a:lnTo>
                    <a:pt x="3705" y="7866"/>
                  </a:lnTo>
                  <a:cubicBezTo>
                    <a:pt x="3347" y="7985"/>
                    <a:pt x="2459" y="8366"/>
                    <a:pt x="1902" y="9264"/>
                  </a:cubicBezTo>
                  <a:lnTo>
                    <a:pt x="1087" y="9503"/>
                  </a:lnTo>
                  <a:cubicBezTo>
                    <a:pt x="446" y="9695"/>
                    <a:pt x="4" y="10285"/>
                    <a:pt x="0" y="10952"/>
                  </a:cubicBezTo>
                  <a:lnTo>
                    <a:pt x="0" y="13719"/>
                  </a:lnTo>
                  <a:cubicBezTo>
                    <a:pt x="0" y="13854"/>
                    <a:pt x="103" y="13922"/>
                    <a:pt x="205" y="13922"/>
                  </a:cubicBezTo>
                  <a:cubicBezTo>
                    <a:pt x="307" y="13922"/>
                    <a:pt x="410" y="13854"/>
                    <a:pt x="410" y="13719"/>
                  </a:cubicBezTo>
                  <a:lnTo>
                    <a:pt x="410" y="10952"/>
                  </a:lnTo>
                  <a:cubicBezTo>
                    <a:pt x="410" y="10466"/>
                    <a:pt x="732" y="10035"/>
                    <a:pt x="1203" y="9894"/>
                  </a:cubicBezTo>
                  <a:lnTo>
                    <a:pt x="1655" y="9760"/>
                  </a:lnTo>
                  <a:lnTo>
                    <a:pt x="1655" y="9760"/>
                  </a:lnTo>
                  <a:cubicBezTo>
                    <a:pt x="1634" y="9811"/>
                    <a:pt x="1616" y="9861"/>
                    <a:pt x="1601" y="9908"/>
                  </a:cubicBezTo>
                  <a:cubicBezTo>
                    <a:pt x="1536" y="10100"/>
                    <a:pt x="1561" y="10307"/>
                    <a:pt x="1674" y="10473"/>
                  </a:cubicBezTo>
                  <a:lnTo>
                    <a:pt x="1902" y="10821"/>
                  </a:lnTo>
                  <a:lnTo>
                    <a:pt x="1319" y="11408"/>
                  </a:lnTo>
                  <a:cubicBezTo>
                    <a:pt x="1163" y="11560"/>
                    <a:pt x="1098" y="11781"/>
                    <a:pt x="1145" y="11995"/>
                  </a:cubicBezTo>
                  <a:lnTo>
                    <a:pt x="1529" y="13762"/>
                  </a:lnTo>
                  <a:cubicBezTo>
                    <a:pt x="1553" y="13873"/>
                    <a:pt x="1637" y="13922"/>
                    <a:pt x="1723" y="13922"/>
                  </a:cubicBezTo>
                  <a:cubicBezTo>
                    <a:pt x="1841" y="13922"/>
                    <a:pt x="1961" y="13828"/>
                    <a:pt x="1927" y="13675"/>
                  </a:cubicBezTo>
                  <a:lnTo>
                    <a:pt x="1543" y="11908"/>
                  </a:lnTo>
                  <a:cubicBezTo>
                    <a:pt x="1525" y="11832"/>
                    <a:pt x="1550" y="11752"/>
                    <a:pt x="1605" y="11694"/>
                  </a:cubicBezTo>
                  <a:lnTo>
                    <a:pt x="2311" y="10991"/>
                  </a:lnTo>
                  <a:cubicBezTo>
                    <a:pt x="2376" y="10923"/>
                    <a:pt x="2387" y="10814"/>
                    <a:pt x="2336" y="10734"/>
                  </a:cubicBezTo>
                  <a:lnTo>
                    <a:pt x="2010" y="10249"/>
                  </a:lnTo>
                  <a:cubicBezTo>
                    <a:pt x="1971" y="10187"/>
                    <a:pt x="1960" y="10108"/>
                    <a:pt x="1985" y="10039"/>
                  </a:cubicBezTo>
                  <a:cubicBezTo>
                    <a:pt x="2344" y="8970"/>
                    <a:pt x="3256" y="8482"/>
                    <a:pt x="3705" y="8300"/>
                  </a:cubicBezTo>
                  <a:lnTo>
                    <a:pt x="3705" y="8434"/>
                  </a:lnTo>
                  <a:cubicBezTo>
                    <a:pt x="3705" y="8670"/>
                    <a:pt x="3615" y="8898"/>
                    <a:pt x="3448" y="9061"/>
                  </a:cubicBezTo>
                  <a:lnTo>
                    <a:pt x="3187" y="9322"/>
                  </a:lnTo>
                  <a:cubicBezTo>
                    <a:pt x="2822" y="9688"/>
                    <a:pt x="2615" y="10184"/>
                    <a:pt x="2615" y="10698"/>
                  </a:cubicBezTo>
                  <a:lnTo>
                    <a:pt x="2615" y="10886"/>
                  </a:lnTo>
                  <a:cubicBezTo>
                    <a:pt x="2615" y="11022"/>
                    <a:pt x="2718" y="11090"/>
                    <a:pt x="2820" y="11090"/>
                  </a:cubicBezTo>
                  <a:cubicBezTo>
                    <a:pt x="2922" y="11090"/>
                    <a:pt x="3024" y="11022"/>
                    <a:pt x="3024" y="10886"/>
                  </a:cubicBezTo>
                  <a:lnTo>
                    <a:pt x="3024" y="10698"/>
                  </a:lnTo>
                  <a:cubicBezTo>
                    <a:pt x="3024" y="10365"/>
                    <a:pt x="3133" y="10039"/>
                    <a:pt x="3332" y="9774"/>
                  </a:cubicBezTo>
                  <a:lnTo>
                    <a:pt x="3883" y="10434"/>
                  </a:lnTo>
                  <a:cubicBezTo>
                    <a:pt x="3999" y="10571"/>
                    <a:pt x="4165" y="10655"/>
                    <a:pt x="4346" y="10662"/>
                  </a:cubicBezTo>
                  <a:lnTo>
                    <a:pt x="4375" y="10662"/>
                  </a:lnTo>
                  <a:cubicBezTo>
                    <a:pt x="4484" y="10662"/>
                    <a:pt x="4589" y="10636"/>
                    <a:pt x="4683" y="10582"/>
                  </a:cubicBezTo>
                  <a:lnTo>
                    <a:pt x="4709" y="10651"/>
                  </a:lnTo>
                  <a:cubicBezTo>
                    <a:pt x="4741" y="10760"/>
                    <a:pt x="4806" y="10857"/>
                    <a:pt x="4893" y="10930"/>
                  </a:cubicBezTo>
                  <a:lnTo>
                    <a:pt x="4578" y="13697"/>
                  </a:lnTo>
                  <a:cubicBezTo>
                    <a:pt x="4567" y="13809"/>
                    <a:pt x="4647" y="13910"/>
                    <a:pt x="4759" y="13921"/>
                  </a:cubicBezTo>
                  <a:lnTo>
                    <a:pt x="4785" y="13921"/>
                  </a:lnTo>
                  <a:cubicBezTo>
                    <a:pt x="4886" y="13921"/>
                    <a:pt x="4973" y="13845"/>
                    <a:pt x="4987" y="13740"/>
                  </a:cubicBezTo>
                  <a:lnTo>
                    <a:pt x="5284" y="11089"/>
                  </a:lnTo>
                  <a:lnTo>
                    <a:pt x="5589" y="11089"/>
                  </a:lnTo>
                  <a:lnTo>
                    <a:pt x="5889" y="13740"/>
                  </a:lnTo>
                  <a:cubicBezTo>
                    <a:pt x="5900" y="13845"/>
                    <a:pt x="5987" y="13921"/>
                    <a:pt x="6088" y="13921"/>
                  </a:cubicBezTo>
                  <a:lnTo>
                    <a:pt x="6114" y="13921"/>
                  </a:lnTo>
                  <a:cubicBezTo>
                    <a:pt x="6226" y="13910"/>
                    <a:pt x="6306" y="13809"/>
                    <a:pt x="6295" y="13697"/>
                  </a:cubicBezTo>
                  <a:lnTo>
                    <a:pt x="5980" y="10930"/>
                  </a:lnTo>
                  <a:cubicBezTo>
                    <a:pt x="6067" y="10857"/>
                    <a:pt x="6132" y="10760"/>
                    <a:pt x="6168" y="10651"/>
                  </a:cubicBezTo>
                  <a:lnTo>
                    <a:pt x="6190" y="10582"/>
                  </a:lnTo>
                  <a:cubicBezTo>
                    <a:pt x="6284" y="10636"/>
                    <a:pt x="6389" y="10662"/>
                    <a:pt x="6498" y="10662"/>
                  </a:cubicBezTo>
                  <a:lnTo>
                    <a:pt x="6527" y="10662"/>
                  </a:lnTo>
                  <a:cubicBezTo>
                    <a:pt x="6708" y="10655"/>
                    <a:pt x="6874" y="10571"/>
                    <a:pt x="6990" y="10434"/>
                  </a:cubicBezTo>
                  <a:lnTo>
                    <a:pt x="7541" y="9774"/>
                  </a:lnTo>
                  <a:cubicBezTo>
                    <a:pt x="7740" y="10039"/>
                    <a:pt x="7849" y="10365"/>
                    <a:pt x="7849" y="10698"/>
                  </a:cubicBezTo>
                  <a:lnTo>
                    <a:pt x="7849" y="10886"/>
                  </a:lnTo>
                  <a:cubicBezTo>
                    <a:pt x="7849" y="11022"/>
                    <a:pt x="7951" y="11090"/>
                    <a:pt x="8053" y="11090"/>
                  </a:cubicBezTo>
                  <a:cubicBezTo>
                    <a:pt x="8156" y="11090"/>
                    <a:pt x="8258" y="11022"/>
                    <a:pt x="8258" y="10886"/>
                  </a:cubicBezTo>
                  <a:lnTo>
                    <a:pt x="8258" y="10698"/>
                  </a:lnTo>
                  <a:cubicBezTo>
                    <a:pt x="8258" y="10184"/>
                    <a:pt x="8051" y="9688"/>
                    <a:pt x="7686" y="9322"/>
                  </a:cubicBezTo>
                  <a:lnTo>
                    <a:pt x="7425" y="9061"/>
                  </a:lnTo>
                  <a:cubicBezTo>
                    <a:pt x="7258" y="8898"/>
                    <a:pt x="7168" y="8670"/>
                    <a:pt x="7168" y="8434"/>
                  </a:cubicBezTo>
                  <a:lnTo>
                    <a:pt x="7168" y="8300"/>
                  </a:lnTo>
                  <a:cubicBezTo>
                    <a:pt x="7613" y="8482"/>
                    <a:pt x="8529" y="8967"/>
                    <a:pt x="8888" y="10039"/>
                  </a:cubicBezTo>
                  <a:cubicBezTo>
                    <a:pt x="8913" y="10111"/>
                    <a:pt x="8903" y="10187"/>
                    <a:pt x="8863" y="10249"/>
                  </a:cubicBezTo>
                  <a:lnTo>
                    <a:pt x="8540" y="10734"/>
                  </a:lnTo>
                  <a:cubicBezTo>
                    <a:pt x="8486" y="10818"/>
                    <a:pt x="8497" y="10923"/>
                    <a:pt x="8566" y="10991"/>
                  </a:cubicBezTo>
                  <a:lnTo>
                    <a:pt x="9268" y="11698"/>
                  </a:lnTo>
                  <a:cubicBezTo>
                    <a:pt x="9323" y="11752"/>
                    <a:pt x="9348" y="11832"/>
                    <a:pt x="9330" y="11908"/>
                  </a:cubicBezTo>
                  <a:lnTo>
                    <a:pt x="8946" y="13675"/>
                  </a:lnTo>
                  <a:cubicBezTo>
                    <a:pt x="8912" y="13828"/>
                    <a:pt x="9032" y="13922"/>
                    <a:pt x="9150" y="13922"/>
                  </a:cubicBezTo>
                  <a:cubicBezTo>
                    <a:pt x="9236" y="13922"/>
                    <a:pt x="9320" y="13873"/>
                    <a:pt x="9344" y="13762"/>
                  </a:cubicBezTo>
                  <a:lnTo>
                    <a:pt x="9728" y="11995"/>
                  </a:lnTo>
                  <a:cubicBezTo>
                    <a:pt x="9775" y="11785"/>
                    <a:pt x="9710" y="11560"/>
                    <a:pt x="9554" y="11408"/>
                  </a:cubicBezTo>
                  <a:lnTo>
                    <a:pt x="8971" y="10821"/>
                  </a:lnTo>
                  <a:lnTo>
                    <a:pt x="9199" y="10477"/>
                  </a:lnTo>
                  <a:cubicBezTo>
                    <a:pt x="9312" y="10310"/>
                    <a:pt x="9337" y="10100"/>
                    <a:pt x="9276" y="9912"/>
                  </a:cubicBezTo>
                  <a:cubicBezTo>
                    <a:pt x="9257" y="9861"/>
                    <a:pt x="9239" y="9811"/>
                    <a:pt x="9221" y="9764"/>
                  </a:cubicBezTo>
                  <a:lnTo>
                    <a:pt x="9221" y="9764"/>
                  </a:lnTo>
                  <a:lnTo>
                    <a:pt x="9674" y="9894"/>
                  </a:lnTo>
                  <a:cubicBezTo>
                    <a:pt x="10141" y="10035"/>
                    <a:pt x="10463" y="10466"/>
                    <a:pt x="10463" y="10955"/>
                  </a:cubicBezTo>
                  <a:lnTo>
                    <a:pt x="10463" y="13719"/>
                  </a:lnTo>
                  <a:cubicBezTo>
                    <a:pt x="10463" y="13854"/>
                    <a:pt x="10566" y="13922"/>
                    <a:pt x="10668" y="13922"/>
                  </a:cubicBezTo>
                  <a:cubicBezTo>
                    <a:pt x="10770" y="13922"/>
                    <a:pt x="10873" y="13854"/>
                    <a:pt x="10873" y="13719"/>
                  </a:cubicBezTo>
                  <a:lnTo>
                    <a:pt x="10873" y="10955"/>
                  </a:lnTo>
                  <a:cubicBezTo>
                    <a:pt x="10869" y="10285"/>
                    <a:pt x="10431" y="9695"/>
                    <a:pt x="9790" y="9503"/>
                  </a:cubicBezTo>
                  <a:lnTo>
                    <a:pt x="8975" y="9264"/>
                  </a:lnTo>
                  <a:cubicBezTo>
                    <a:pt x="8417" y="8362"/>
                    <a:pt x="7530" y="7985"/>
                    <a:pt x="7171" y="7862"/>
                  </a:cubicBezTo>
                  <a:lnTo>
                    <a:pt x="7171" y="7496"/>
                  </a:lnTo>
                  <a:cubicBezTo>
                    <a:pt x="7392" y="7344"/>
                    <a:pt x="7588" y="7163"/>
                    <a:pt x="7762" y="6960"/>
                  </a:cubicBezTo>
                  <a:cubicBezTo>
                    <a:pt x="8964" y="6837"/>
                    <a:pt x="9681" y="6272"/>
                    <a:pt x="9710" y="6247"/>
                  </a:cubicBezTo>
                  <a:cubicBezTo>
                    <a:pt x="9783" y="6189"/>
                    <a:pt x="9808" y="6084"/>
                    <a:pt x="9764" y="5997"/>
                  </a:cubicBezTo>
                  <a:cubicBezTo>
                    <a:pt x="9681" y="5838"/>
                    <a:pt x="9620" y="5667"/>
                    <a:pt x="9573" y="5494"/>
                  </a:cubicBezTo>
                  <a:lnTo>
                    <a:pt x="10181" y="4686"/>
                  </a:lnTo>
                  <a:cubicBezTo>
                    <a:pt x="10214" y="4643"/>
                    <a:pt x="10228" y="4585"/>
                    <a:pt x="10217" y="4527"/>
                  </a:cubicBezTo>
                  <a:cubicBezTo>
                    <a:pt x="10195" y="4407"/>
                    <a:pt x="9674" y="1560"/>
                    <a:pt x="7983" y="1111"/>
                  </a:cubicBezTo>
                  <a:cubicBezTo>
                    <a:pt x="7296" y="371"/>
                    <a:pt x="6367" y="0"/>
                    <a:pt x="5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66"/>
            <p:cNvSpPr/>
            <p:nvPr/>
          </p:nvSpPr>
          <p:spPr>
            <a:xfrm>
              <a:off x="6823681" y="2579721"/>
              <a:ext cx="49708" cy="16517"/>
            </a:xfrm>
            <a:custGeom>
              <a:rect b="b" l="l" r="r" t="t"/>
              <a:pathLst>
                <a:path extrusionOk="0" h="630" w="1896">
                  <a:moveTo>
                    <a:pt x="297" y="0"/>
                  </a:moveTo>
                  <a:cubicBezTo>
                    <a:pt x="138" y="0"/>
                    <a:pt x="1" y="206"/>
                    <a:pt x="151" y="351"/>
                  </a:cubicBezTo>
                  <a:cubicBezTo>
                    <a:pt x="329" y="525"/>
                    <a:pt x="626" y="630"/>
                    <a:pt x="948" y="630"/>
                  </a:cubicBezTo>
                  <a:cubicBezTo>
                    <a:pt x="1270" y="630"/>
                    <a:pt x="1571" y="525"/>
                    <a:pt x="1745" y="351"/>
                  </a:cubicBezTo>
                  <a:cubicBezTo>
                    <a:pt x="1896" y="206"/>
                    <a:pt x="1758" y="0"/>
                    <a:pt x="1599" y="0"/>
                  </a:cubicBezTo>
                  <a:cubicBezTo>
                    <a:pt x="1552" y="0"/>
                    <a:pt x="1503" y="18"/>
                    <a:pt x="1459" y="61"/>
                  </a:cubicBezTo>
                  <a:cubicBezTo>
                    <a:pt x="1383" y="137"/>
                    <a:pt x="1205" y="221"/>
                    <a:pt x="948" y="221"/>
                  </a:cubicBezTo>
                  <a:cubicBezTo>
                    <a:pt x="691" y="221"/>
                    <a:pt x="514" y="137"/>
                    <a:pt x="437" y="61"/>
                  </a:cubicBezTo>
                  <a:cubicBezTo>
                    <a:pt x="394" y="18"/>
                    <a:pt x="345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66"/>
            <p:cNvSpPr/>
            <p:nvPr/>
          </p:nvSpPr>
          <p:spPr>
            <a:xfrm>
              <a:off x="6801423" y="2511240"/>
              <a:ext cx="31356" cy="10671"/>
            </a:xfrm>
            <a:custGeom>
              <a:rect b="b" l="l" r="r" t="t"/>
              <a:pathLst>
                <a:path extrusionOk="0" h="407" w="1196">
                  <a:moveTo>
                    <a:pt x="272" y="1"/>
                  </a:moveTo>
                  <a:cubicBezTo>
                    <a:pt x="1" y="1"/>
                    <a:pt x="1" y="406"/>
                    <a:pt x="272" y="406"/>
                  </a:cubicBezTo>
                  <a:lnTo>
                    <a:pt x="924" y="406"/>
                  </a:lnTo>
                  <a:cubicBezTo>
                    <a:pt x="1196" y="406"/>
                    <a:pt x="1196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66"/>
            <p:cNvSpPr/>
            <p:nvPr/>
          </p:nvSpPr>
          <p:spPr>
            <a:xfrm>
              <a:off x="6864292" y="2511240"/>
              <a:ext cx="31356" cy="10671"/>
            </a:xfrm>
            <a:custGeom>
              <a:rect b="b" l="l" r="r" t="t"/>
              <a:pathLst>
                <a:path extrusionOk="0" h="407" w="1196">
                  <a:moveTo>
                    <a:pt x="272" y="1"/>
                  </a:moveTo>
                  <a:cubicBezTo>
                    <a:pt x="0" y="1"/>
                    <a:pt x="0" y="406"/>
                    <a:pt x="272" y="406"/>
                  </a:cubicBezTo>
                  <a:lnTo>
                    <a:pt x="924" y="406"/>
                  </a:lnTo>
                  <a:cubicBezTo>
                    <a:pt x="1196" y="406"/>
                    <a:pt x="1196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52" name="Google Shape;2852;p66"/>
          <p:cNvGrpSpPr/>
          <p:nvPr/>
        </p:nvGrpSpPr>
        <p:grpSpPr>
          <a:xfrm>
            <a:off x="1725888" y="1953488"/>
            <a:ext cx="471874" cy="604723"/>
            <a:chOff x="4905793" y="2894802"/>
            <a:chExt cx="284879" cy="365105"/>
          </a:xfrm>
        </p:grpSpPr>
        <p:sp>
          <p:nvSpPr>
            <p:cNvPr id="2853" name="Google Shape;2853;p66"/>
            <p:cNvSpPr/>
            <p:nvPr/>
          </p:nvSpPr>
          <p:spPr>
            <a:xfrm>
              <a:off x="4911115" y="3100243"/>
              <a:ext cx="274261" cy="154211"/>
            </a:xfrm>
            <a:custGeom>
              <a:rect b="b" l="l" r="r" t="t"/>
              <a:pathLst>
                <a:path extrusionOk="0" h="5882" w="10461">
                  <a:moveTo>
                    <a:pt x="3706" y="0"/>
                  </a:moveTo>
                  <a:lnTo>
                    <a:pt x="3706" y="1036"/>
                  </a:lnTo>
                  <a:cubicBezTo>
                    <a:pt x="3706" y="1326"/>
                    <a:pt x="3514" y="1579"/>
                    <a:pt x="3235" y="1662"/>
                  </a:cubicBezTo>
                  <a:lnTo>
                    <a:pt x="939" y="2336"/>
                  </a:lnTo>
                  <a:cubicBezTo>
                    <a:pt x="381" y="2503"/>
                    <a:pt x="1" y="3013"/>
                    <a:pt x="1" y="3593"/>
                  </a:cubicBezTo>
                  <a:lnTo>
                    <a:pt x="1" y="5882"/>
                  </a:lnTo>
                  <a:lnTo>
                    <a:pt x="10460" y="5882"/>
                  </a:lnTo>
                  <a:lnTo>
                    <a:pt x="10460" y="3593"/>
                  </a:lnTo>
                  <a:cubicBezTo>
                    <a:pt x="10460" y="3010"/>
                    <a:pt x="10080" y="2499"/>
                    <a:pt x="9522" y="2336"/>
                  </a:cubicBezTo>
                  <a:lnTo>
                    <a:pt x="7226" y="1662"/>
                  </a:lnTo>
                  <a:cubicBezTo>
                    <a:pt x="6947" y="1579"/>
                    <a:pt x="6755" y="1326"/>
                    <a:pt x="6755" y="1036"/>
                  </a:cubicBezTo>
                  <a:lnTo>
                    <a:pt x="67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66"/>
            <p:cNvSpPr/>
            <p:nvPr/>
          </p:nvSpPr>
          <p:spPr>
            <a:xfrm>
              <a:off x="4911115" y="3142584"/>
              <a:ext cx="274340" cy="111870"/>
            </a:xfrm>
            <a:custGeom>
              <a:rect b="b" l="l" r="r" t="t"/>
              <a:pathLst>
                <a:path extrusionOk="0" h="4267" w="10464">
                  <a:moveTo>
                    <a:pt x="3347" y="0"/>
                  </a:moveTo>
                  <a:cubicBezTo>
                    <a:pt x="3311" y="18"/>
                    <a:pt x="3275" y="37"/>
                    <a:pt x="3235" y="47"/>
                  </a:cubicBezTo>
                  <a:lnTo>
                    <a:pt x="939" y="721"/>
                  </a:lnTo>
                  <a:cubicBezTo>
                    <a:pt x="381" y="888"/>
                    <a:pt x="1" y="1398"/>
                    <a:pt x="1" y="1978"/>
                  </a:cubicBezTo>
                  <a:lnTo>
                    <a:pt x="1" y="4267"/>
                  </a:lnTo>
                  <a:lnTo>
                    <a:pt x="10464" y="4267"/>
                  </a:lnTo>
                  <a:lnTo>
                    <a:pt x="10464" y="1978"/>
                  </a:lnTo>
                  <a:cubicBezTo>
                    <a:pt x="10460" y="1395"/>
                    <a:pt x="10080" y="884"/>
                    <a:pt x="9522" y="721"/>
                  </a:cubicBezTo>
                  <a:lnTo>
                    <a:pt x="7226" y="47"/>
                  </a:lnTo>
                  <a:cubicBezTo>
                    <a:pt x="7186" y="37"/>
                    <a:pt x="7150" y="18"/>
                    <a:pt x="7117" y="0"/>
                  </a:cubicBezTo>
                  <a:lnTo>
                    <a:pt x="5230" y="34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66"/>
            <p:cNvSpPr/>
            <p:nvPr/>
          </p:nvSpPr>
          <p:spPr>
            <a:xfrm>
              <a:off x="4970261" y="3142584"/>
              <a:ext cx="155758" cy="49839"/>
            </a:xfrm>
            <a:custGeom>
              <a:rect b="b" l="l" r="r" t="t"/>
              <a:pathLst>
                <a:path extrusionOk="0" h="1901" w="5941">
                  <a:moveTo>
                    <a:pt x="1087" y="0"/>
                  </a:moveTo>
                  <a:cubicBezTo>
                    <a:pt x="1051" y="18"/>
                    <a:pt x="1015" y="37"/>
                    <a:pt x="975" y="47"/>
                  </a:cubicBezTo>
                  <a:lnTo>
                    <a:pt x="1" y="334"/>
                  </a:lnTo>
                  <a:lnTo>
                    <a:pt x="1" y="341"/>
                  </a:lnTo>
                  <a:cubicBezTo>
                    <a:pt x="48" y="486"/>
                    <a:pt x="135" y="612"/>
                    <a:pt x="251" y="714"/>
                  </a:cubicBezTo>
                  <a:lnTo>
                    <a:pt x="1334" y="1637"/>
                  </a:lnTo>
                  <a:cubicBezTo>
                    <a:pt x="1540" y="1815"/>
                    <a:pt x="1792" y="1901"/>
                    <a:pt x="2043" y="1901"/>
                  </a:cubicBezTo>
                  <a:cubicBezTo>
                    <a:pt x="2362" y="1901"/>
                    <a:pt x="2678" y="1762"/>
                    <a:pt x="2895" y="1492"/>
                  </a:cubicBezTo>
                  <a:lnTo>
                    <a:pt x="2974" y="1391"/>
                  </a:lnTo>
                  <a:lnTo>
                    <a:pt x="3054" y="1492"/>
                  </a:lnTo>
                  <a:cubicBezTo>
                    <a:pt x="3269" y="1762"/>
                    <a:pt x="3584" y="1901"/>
                    <a:pt x="3902" y="1901"/>
                  </a:cubicBezTo>
                  <a:cubicBezTo>
                    <a:pt x="4153" y="1901"/>
                    <a:pt x="4405" y="1815"/>
                    <a:pt x="4611" y="1637"/>
                  </a:cubicBezTo>
                  <a:lnTo>
                    <a:pt x="5694" y="714"/>
                  </a:lnTo>
                  <a:cubicBezTo>
                    <a:pt x="5807" y="612"/>
                    <a:pt x="5893" y="486"/>
                    <a:pt x="5941" y="341"/>
                  </a:cubicBezTo>
                  <a:lnTo>
                    <a:pt x="5941" y="334"/>
                  </a:lnTo>
                  <a:lnTo>
                    <a:pt x="4966" y="47"/>
                  </a:lnTo>
                  <a:cubicBezTo>
                    <a:pt x="4926" y="37"/>
                    <a:pt x="4890" y="18"/>
                    <a:pt x="4854" y="0"/>
                  </a:cubicBezTo>
                  <a:lnTo>
                    <a:pt x="2971" y="344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66"/>
            <p:cNvSpPr/>
            <p:nvPr/>
          </p:nvSpPr>
          <p:spPr>
            <a:xfrm>
              <a:off x="5008146" y="3100243"/>
              <a:ext cx="80094" cy="28551"/>
            </a:xfrm>
            <a:custGeom>
              <a:rect b="b" l="l" r="r" t="t"/>
              <a:pathLst>
                <a:path extrusionOk="0" h="1089" w="3055">
                  <a:moveTo>
                    <a:pt x="1" y="0"/>
                  </a:moveTo>
                  <a:lnTo>
                    <a:pt x="1" y="703"/>
                  </a:lnTo>
                  <a:cubicBezTo>
                    <a:pt x="477" y="960"/>
                    <a:pt x="1002" y="1088"/>
                    <a:pt x="1528" y="1088"/>
                  </a:cubicBezTo>
                  <a:cubicBezTo>
                    <a:pt x="2053" y="1088"/>
                    <a:pt x="2578" y="960"/>
                    <a:pt x="3054" y="703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66"/>
            <p:cNvSpPr/>
            <p:nvPr/>
          </p:nvSpPr>
          <p:spPr>
            <a:xfrm>
              <a:off x="4951096" y="2951537"/>
              <a:ext cx="194298" cy="160215"/>
            </a:xfrm>
            <a:custGeom>
              <a:rect b="b" l="l" r="r" t="t"/>
              <a:pathLst>
                <a:path extrusionOk="0" h="6111" w="7411">
                  <a:moveTo>
                    <a:pt x="870" y="0"/>
                  </a:moveTo>
                  <a:lnTo>
                    <a:pt x="870" y="2402"/>
                  </a:lnTo>
                  <a:lnTo>
                    <a:pt x="544" y="2402"/>
                  </a:lnTo>
                  <a:cubicBezTo>
                    <a:pt x="243" y="2402"/>
                    <a:pt x="0" y="2644"/>
                    <a:pt x="0" y="2945"/>
                  </a:cubicBezTo>
                  <a:cubicBezTo>
                    <a:pt x="0" y="3246"/>
                    <a:pt x="243" y="3492"/>
                    <a:pt x="544" y="3492"/>
                  </a:cubicBezTo>
                  <a:lnTo>
                    <a:pt x="880" y="3492"/>
                  </a:lnTo>
                  <a:cubicBezTo>
                    <a:pt x="993" y="4969"/>
                    <a:pt x="2224" y="6110"/>
                    <a:pt x="3705" y="6110"/>
                  </a:cubicBezTo>
                  <a:cubicBezTo>
                    <a:pt x="5187" y="6110"/>
                    <a:pt x="6414" y="4969"/>
                    <a:pt x="6527" y="3492"/>
                  </a:cubicBezTo>
                  <a:lnTo>
                    <a:pt x="6864" y="3492"/>
                  </a:lnTo>
                  <a:cubicBezTo>
                    <a:pt x="7164" y="3492"/>
                    <a:pt x="7410" y="3246"/>
                    <a:pt x="7410" y="2945"/>
                  </a:cubicBezTo>
                  <a:cubicBezTo>
                    <a:pt x="7410" y="2644"/>
                    <a:pt x="7164" y="2402"/>
                    <a:pt x="6864" y="2402"/>
                  </a:cubicBezTo>
                  <a:lnTo>
                    <a:pt x="6538" y="2402"/>
                  </a:lnTo>
                  <a:lnTo>
                    <a:pt x="65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66"/>
            <p:cNvSpPr/>
            <p:nvPr/>
          </p:nvSpPr>
          <p:spPr>
            <a:xfrm>
              <a:off x="4951096" y="2951642"/>
              <a:ext cx="148522" cy="160110"/>
            </a:xfrm>
            <a:custGeom>
              <a:rect b="b" l="l" r="r" t="t"/>
              <a:pathLst>
                <a:path extrusionOk="0" h="6107" w="5665">
                  <a:moveTo>
                    <a:pt x="870" y="0"/>
                  </a:moveTo>
                  <a:lnTo>
                    <a:pt x="870" y="2398"/>
                  </a:lnTo>
                  <a:lnTo>
                    <a:pt x="544" y="2398"/>
                  </a:lnTo>
                  <a:cubicBezTo>
                    <a:pt x="243" y="2398"/>
                    <a:pt x="0" y="2644"/>
                    <a:pt x="0" y="2945"/>
                  </a:cubicBezTo>
                  <a:cubicBezTo>
                    <a:pt x="0" y="3245"/>
                    <a:pt x="243" y="3488"/>
                    <a:pt x="544" y="3488"/>
                  </a:cubicBezTo>
                  <a:lnTo>
                    <a:pt x="880" y="3488"/>
                  </a:lnTo>
                  <a:cubicBezTo>
                    <a:pt x="985" y="4985"/>
                    <a:pt x="2236" y="6107"/>
                    <a:pt x="3686" y="6107"/>
                  </a:cubicBezTo>
                  <a:cubicBezTo>
                    <a:pt x="3835" y="6107"/>
                    <a:pt x="3987" y="6095"/>
                    <a:pt x="4140" y="6070"/>
                  </a:cubicBezTo>
                  <a:cubicBezTo>
                    <a:pt x="2760" y="5856"/>
                    <a:pt x="1742" y="4668"/>
                    <a:pt x="1742" y="3274"/>
                  </a:cubicBezTo>
                  <a:lnTo>
                    <a:pt x="1742" y="1963"/>
                  </a:lnTo>
                  <a:cubicBezTo>
                    <a:pt x="1742" y="1481"/>
                    <a:pt x="2134" y="1094"/>
                    <a:pt x="2615" y="1094"/>
                  </a:cubicBezTo>
                  <a:lnTo>
                    <a:pt x="5230" y="1094"/>
                  </a:lnTo>
                  <a:cubicBezTo>
                    <a:pt x="5469" y="1094"/>
                    <a:pt x="5665" y="898"/>
                    <a:pt x="5665" y="656"/>
                  </a:cubicBezTo>
                  <a:lnTo>
                    <a:pt x="5665" y="4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66"/>
            <p:cNvSpPr/>
            <p:nvPr/>
          </p:nvSpPr>
          <p:spPr>
            <a:xfrm>
              <a:off x="4986123" y="3125228"/>
              <a:ext cx="62135" cy="50023"/>
            </a:xfrm>
            <a:custGeom>
              <a:rect b="b" l="l" r="r" t="t"/>
              <a:pathLst>
                <a:path extrusionOk="0" h="1908" w="2370">
                  <a:moveTo>
                    <a:pt x="503" y="0"/>
                  </a:moveTo>
                  <a:cubicBezTo>
                    <a:pt x="423" y="0"/>
                    <a:pt x="346" y="44"/>
                    <a:pt x="309" y="119"/>
                  </a:cubicBezTo>
                  <a:lnTo>
                    <a:pt x="37" y="666"/>
                  </a:lnTo>
                  <a:cubicBezTo>
                    <a:pt x="1" y="738"/>
                    <a:pt x="15" y="825"/>
                    <a:pt x="77" y="880"/>
                  </a:cubicBezTo>
                  <a:lnTo>
                    <a:pt x="1156" y="1803"/>
                  </a:lnTo>
                  <a:cubicBezTo>
                    <a:pt x="1239" y="1873"/>
                    <a:pt x="1340" y="1908"/>
                    <a:pt x="1441" y="1908"/>
                  </a:cubicBezTo>
                  <a:cubicBezTo>
                    <a:pt x="1569" y="1908"/>
                    <a:pt x="1696" y="1853"/>
                    <a:pt x="1783" y="1745"/>
                  </a:cubicBezTo>
                  <a:lnTo>
                    <a:pt x="2369" y="1006"/>
                  </a:lnTo>
                  <a:lnTo>
                    <a:pt x="609" y="29"/>
                  </a:lnTo>
                  <a:cubicBezTo>
                    <a:pt x="575" y="9"/>
                    <a:pt x="539" y="0"/>
                    <a:pt x="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66"/>
            <p:cNvSpPr/>
            <p:nvPr/>
          </p:nvSpPr>
          <p:spPr>
            <a:xfrm>
              <a:off x="5048232" y="3125228"/>
              <a:ext cx="62109" cy="50023"/>
            </a:xfrm>
            <a:custGeom>
              <a:rect b="b" l="l" r="r" t="t"/>
              <a:pathLst>
                <a:path extrusionOk="0" h="1908" w="2369">
                  <a:moveTo>
                    <a:pt x="1867" y="0"/>
                  </a:moveTo>
                  <a:cubicBezTo>
                    <a:pt x="1831" y="0"/>
                    <a:pt x="1794" y="9"/>
                    <a:pt x="1761" y="29"/>
                  </a:cubicBezTo>
                  <a:lnTo>
                    <a:pt x="0" y="1006"/>
                  </a:lnTo>
                  <a:lnTo>
                    <a:pt x="587" y="1745"/>
                  </a:lnTo>
                  <a:cubicBezTo>
                    <a:pt x="674" y="1853"/>
                    <a:pt x="801" y="1908"/>
                    <a:pt x="928" y="1908"/>
                  </a:cubicBezTo>
                  <a:cubicBezTo>
                    <a:pt x="1028" y="1908"/>
                    <a:pt x="1129" y="1873"/>
                    <a:pt x="1210" y="1803"/>
                  </a:cubicBezTo>
                  <a:lnTo>
                    <a:pt x="2289" y="880"/>
                  </a:lnTo>
                  <a:cubicBezTo>
                    <a:pt x="2351" y="825"/>
                    <a:pt x="2369" y="738"/>
                    <a:pt x="2333" y="666"/>
                  </a:cubicBezTo>
                  <a:lnTo>
                    <a:pt x="2061" y="119"/>
                  </a:lnTo>
                  <a:cubicBezTo>
                    <a:pt x="2024" y="44"/>
                    <a:pt x="1947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66"/>
            <p:cNvSpPr/>
            <p:nvPr/>
          </p:nvSpPr>
          <p:spPr>
            <a:xfrm>
              <a:off x="5022487" y="3052081"/>
              <a:ext cx="51413" cy="22914"/>
            </a:xfrm>
            <a:custGeom>
              <a:rect b="b" l="l" r="r" t="t"/>
              <a:pathLst>
                <a:path extrusionOk="0" h="874" w="1961">
                  <a:moveTo>
                    <a:pt x="1" y="1"/>
                  </a:moveTo>
                  <a:cubicBezTo>
                    <a:pt x="1" y="483"/>
                    <a:pt x="439" y="874"/>
                    <a:pt x="982" y="874"/>
                  </a:cubicBezTo>
                  <a:cubicBezTo>
                    <a:pt x="1522" y="874"/>
                    <a:pt x="1960" y="483"/>
                    <a:pt x="1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66"/>
            <p:cNvSpPr/>
            <p:nvPr/>
          </p:nvSpPr>
          <p:spPr>
            <a:xfrm>
              <a:off x="4953273" y="2945927"/>
              <a:ext cx="189841" cy="71443"/>
            </a:xfrm>
            <a:custGeom>
              <a:rect b="b" l="l" r="r" t="t"/>
              <a:pathLst>
                <a:path extrusionOk="0" h="2725" w="7241">
                  <a:moveTo>
                    <a:pt x="1178" y="1"/>
                  </a:moveTo>
                  <a:cubicBezTo>
                    <a:pt x="515" y="1"/>
                    <a:pt x="1" y="374"/>
                    <a:pt x="102" y="1033"/>
                  </a:cubicBezTo>
                  <a:lnTo>
                    <a:pt x="352" y="2724"/>
                  </a:lnTo>
                  <a:lnTo>
                    <a:pt x="841" y="2663"/>
                  </a:lnTo>
                  <a:cubicBezTo>
                    <a:pt x="1058" y="2634"/>
                    <a:pt x="1225" y="2449"/>
                    <a:pt x="1225" y="2228"/>
                  </a:cubicBezTo>
                  <a:lnTo>
                    <a:pt x="1225" y="653"/>
                  </a:lnTo>
                  <a:lnTo>
                    <a:pt x="6020" y="653"/>
                  </a:lnTo>
                  <a:lnTo>
                    <a:pt x="6020" y="2228"/>
                  </a:lnTo>
                  <a:cubicBezTo>
                    <a:pt x="6020" y="2449"/>
                    <a:pt x="6183" y="2634"/>
                    <a:pt x="6400" y="2663"/>
                  </a:cubicBezTo>
                  <a:lnTo>
                    <a:pt x="6889" y="2724"/>
                  </a:lnTo>
                  <a:lnTo>
                    <a:pt x="7143" y="1033"/>
                  </a:lnTo>
                  <a:cubicBezTo>
                    <a:pt x="7240" y="374"/>
                    <a:pt x="6730" y="1"/>
                    <a:pt x="60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66"/>
            <p:cNvSpPr/>
            <p:nvPr/>
          </p:nvSpPr>
          <p:spPr>
            <a:xfrm>
              <a:off x="4945302" y="3203068"/>
              <a:ext cx="17199" cy="51386"/>
            </a:xfrm>
            <a:custGeom>
              <a:rect b="b" l="l" r="r" t="t"/>
              <a:pathLst>
                <a:path extrusionOk="0" h="1960" w="656">
                  <a:moveTo>
                    <a:pt x="656" y="0"/>
                  </a:moveTo>
                  <a:cubicBezTo>
                    <a:pt x="294" y="0"/>
                    <a:pt x="4" y="290"/>
                    <a:pt x="0" y="652"/>
                  </a:cubicBezTo>
                  <a:lnTo>
                    <a:pt x="0" y="1960"/>
                  </a:lnTo>
                  <a:lnTo>
                    <a:pt x="656" y="1960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66"/>
            <p:cNvSpPr/>
            <p:nvPr/>
          </p:nvSpPr>
          <p:spPr>
            <a:xfrm>
              <a:off x="5133885" y="3203068"/>
              <a:ext cx="17199" cy="51386"/>
            </a:xfrm>
            <a:custGeom>
              <a:rect b="b" l="l" r="r" t="t"/>
              <a:pathLst>
                <a:path extrusionOk="0" h="1960" w="656">
                  <a:moveTo>
                    <a:pt x="0" y="0"/>
                  </a:moveTo>
                  <a:lnTo>
                    <a:pt x="0" y="1960"/>
                  </a:lnTo>
                  <a:lnTo>
                    <a:pt x="656" y="1960"/>
                  </a:lnTo>
                  <a:lnTo>
                    <a:pt x="656" y="652"/>
                  </a:lnTo>
                  <a:cubicBezTo>
                    <a:pt x="656" y="290"/>
                    <a:pt x="36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66"/>
            <p:cNvSpPr/>
            <p:nvPr/>
          </p:nvSpPr>
          <p:spPr>
            <a:xfrm>
              <a:off x="4962475" y="3146936"/>
              <a:ext cx="22914" cy="107518"/>
            </a:xfrm>
            <a:custGeom>
              <a:rect b="b" l="l" r="r" t="t"/>
              <a:pathLst>
                <a:path extrusionOk="0" h="4101" w="874">
                  <a:moveTo>
                    <a:pt x="874" y="1"/>
                  </a:moveTo>
                  <a:lnTo>
                    <a:pt x="1" y="254"/>
                  </a:lnTo>
                  <a:lnTo>
                    <a:pt x="1" y="4101"/>
                  </a:lnTo>
                  <a:lnTo>
                    <a:pt x="874" y="4101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66"/>
            <p:cNvSpPr/>
            <p:nvPr/>
          </p:nvSpPr>
          <p:spPr>
            <a:xfrm>
              <a:off x="5111076" y="3146936"/>
              <a:ext cx="22835" cy="107518"/>
            </a:xfrm>
            <a:custGeom>
              <a:rect b="b" l="l" r="r" t="t"/>
              <a:pathLst>
                <a:path extrusionOk="0" h="4101" w="871">
                  <a:moveTo>
                    <a:pt x="1" y="1"/>
                  </a:moveTo>
                  <a:lnTo>
                    <a:pt x="1" y="4101"/>
                  </a:lnTo>
                  <a:lnTo>
                    <a:pt x="870" y="4101"/>
                  </a:lnTo>
                  <a:lnTo>
                    <a:pt x="870" y="2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66"/>
            <p:cNvSpPr/>
            <p:nvPr/>
          </p:nvSpPr>
          <p:spPr>
            <a:xfrm>
              <a:off x="4985363" y="2900177"/>
              <a:ext cx="154342" cy="62870"/>
            </a:xfrm>
            <a:custGeom>
              <a:rect b="b" l="l" r="r" t="t"/>
              <a:pathLst>
                <a:path extrusionOk="0" h="2398" w="5887">
                  <a:moveTo>
                    <a:pt x="5231" y="0"/>
                  </a:moveTo>
                  <a:cubicBezTo>
                    <a:pt x="5230" y="0"/>
                    <a:pt x="4796" y="438"/>
                    <a:pt x="3706" y="438"/>
                  </a:cubicBezTo>
                  <a:lnTo>
                    <a:pt x="1743" y="438"/>
                  </a:lnTo>
                  <a:cubicBezTo>
                    <a:pt x="779" y="438"/>
                    <a:pt x="1" y="1217"/>
                    <a:pt x="1" y="2180"/>
                  </a:cubicBezTo>
                  <a:lnTo>
                    <a:pt x="1" y="2398"/>
                  </a:lnTo>
                  <a:lnTo>
                    <a:pt x="4140" y="2398"/>
                  </a:lnTo>
                  <a:cubicBezTo>
                    <a:pt x="5013" y="2398"/>
                    <a:pt x="5886" y="1525"/>
                    <a:pt x="52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66"/>
            <p:cNvSpPr/>
            <p:nvPr/>
          </p:nvSpPr>
          <p:spPr>
            <a:xfrm>
              <a:off x="5019367" y="2900177"/>
              <a:ext cx="110349" cy="40087"/>
            </a:xfrm>
            <a:custGeom>
              <a:rect b="b" l="l" r="r" t="t"/>
              <a:pathLst>
                <a:path extrusionOk="0" h="1529" w="4209">
                  <a:moveTo>
                    <a:pt x="3934" y="0"/>
                  </a:moveTo>
                  <a:cubicBezTo>
                    <a:pt x="3934" y="0"/>
                    <a:pt x="3499" y="438"/>
                    <a:pt x="2409" y="438"/>
                  </a:cubicBezTo>
                  <a:lnTo>
                    <a:pt x="446" y="438"/>
                  </a:lnTo>
                  <a:cubicBezTo>
                    <a:pt x="326" y="438"/>
                    <a:pt x="203" y="449"/>
                    <a:pt x="87" y="475"/>
                  </a:cubicBezTo>
                  <a:cubicBezTo>
                    <a:pt x="29" y="634"/>
                    <a:pt x="0" y="804"/>
                    <a:pt x="0" y="974"/>
                  </a:cubicBezTo>
                  <a:lnTo>
                    <a:pt x="0" y="982"/>
                  </a:lnTo>
                  <a:cubicBezTo>
                    <a:pt x="4" y="1289"/>
                    <a:pt x="276" y="1528"/>
                    <a:pt x="587" y="1528"/>
                  </a:cubicBezTo>
                  <a:lnTo>
                    <a:pt x="4071" y="1528"/>
                  </a:lnTo>
                  <a:cubicBezTo>
                    <a:pt x="4209" y="1137"/>
                    <a:pt x="4202" y="623"/>
                    <a:pt x="3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66"/>
            <p:cNvSpPr/>
            <p:nvPr/>
          </p:nvSpPr>
          <p:spPr>
            <a:xfrm>
              <a:off x="4905793" y="2894802"/>
              <a:ext cx="284879" cy="365105"/>
            </a:xfrm>
            <a:custGeom>
              <a:rect b="b" l="l" r="r" t="t"/>
              <a:pathLst>
                <a:path extrusionOk="0" h="13926" w="10866">
                  <a:moveTo>
                    <a:pt x="2851" y="2150"/>
                  </a:moveTo>
                  <a:cubicBezTo>
                    <a:pt x="2840" y="2230"/>
                    <a:pt x="2837" y="2306"/>
                    <a:pt x="2837" y="2382"/>
                  </a:cubicBezTo>
                  <a:lnTo>
                    <a:pt x="2837" y="4127"/>
                  </a:lnTo>
                  <a:cubicBezTo>
                    <a:pt x="2833" y="4254"/>
                    <a:pt x="2732" y="4359"/>
                    <a:pt x="2605" y="4359"/>
                  </a:cubicBezTo>
                  <a:lnTo>
                    <a:pt x="2340" y="4359"/>
                  </a:lnTo>
                  <a:lnTo>
                    <a:pt x="2101" y="2929"/>
                  </a:lnTo>
                  <a:cubicBezTo>
                    <a:pt x="2069" y="2737"/>
                    <a:pt x="2123" y="2541"/>
                    <a:pt x="2246" y="2389"/>
                  </a:cubicBezTo>
                  <a:lnTo>
                    <a:pt x="2250" y="2389"/>
                  </a:lnTo>
                  <a:cubicBezTo>
                    <a:pt x="2377" y="2237"/>
                    <a:pt x="2561" y="2150"/>
                    <a:pt x="2761" y="2150"/>
                  </a:cubicBezTo>
                  <a:close/>
                  <a:moveTo>
                    <a:pt x="8381" y="2212"/>
                  </a:moveTo>
                  <a:cubicBezTo>
                    <a:pt x="8660" y="2338"/>
                    <a:pt x="8816" y="2632"/>
                    <a:pt x="8765" y="2932"/>
                  </a:cubicBezTo>
                  <a:lnTo>
                    <a:pt x="8769" y="2932"/>
                  </a:lnTo>
                  <a:lnTo>
                    <a:pt x="8530" y="4359"/>
                  </a:lnTo>
                  <a:lnTo>
                    <a:pt x="8266" y="4359"/>
                  </a:lnTo>
                  <a:cubicBezTo>
                    <a:pt x="8139" y="4359"/>
                    <a:pt x="8034" y="4258"/>
                    <a:pt x="8034" y="4131"/>
                  </a:cubicBezTo>
                  <a:lnTo>
                    <a:pt x="8034" y="2545"/>
                  </a:lnTo>
                  <a:cubicBezTo>
                    <a:pt x="8168" y="2454"/>
                    <a:pt x="8284" y="2342"/>
                    <a:pt x="8381" y="2212"/>
                  </a:cubicBezTo>
                  <a:close/>
                  <a:moveTo>
                    <a:pt x="8171" y="520"/>
                  </a:moveTo>
                  <a:lnTo>
                    <a:pt x="8171" y="520"/>
                  </a:lnTo>
                  <a:cubicBezTo>
                    <a:pt x="8352" y="1067"/>
                    <a:pt x="8331" y="1556"/>
                    <a:pt x="8095" y="1911"/>
                  </a:cubicBezTo>
                  <a:cubicBezTo>
                    <a:pt x="7893" y="2219"/>
                    <a:pt x="7548" y="2400"/>
                    <a:pt x="7179" y="2400"/>
                  </a:cubicBezTo>
                  <a:lnTo>
                    <a:pt x="3909" y="2400"/>
                  </a:lnTo>
                  <a:cubicBezTo>
                    <a:pt x="3637" y="2400"/>
                    <a:pt x="3637" y="2805"/>
                    <a:pt x="3909" y="2805"/>
                  </a:cubicBezTo>
                  <a:lnTo>
                    <a:pt x="7179" y="2805"/>
                  </a:lnTo>
                  <a:cubicBezTo>
                    <a:pt x="7331" y="2805"/>
                    <a:pt x="7483" y="2784"/>
                    <a:pt x="7628" y="2737"/>
                  </a:cubicBezTo>
                  <a:lnTo>
                    <a:pt x="7628" y="4127"/>
                  </a:lnTo>
                  <a:cubicBezTo>
                    <a:pt x="7628" y="4482"/>
                    <a:pt x="7914" y="4768"/>
                    <a:pt x="8269" y="4768"/>
                  </a:cubicBezTo>
                  <a:lnTo>
                    <a:pt x="8595" y="4768"/>
                  </a:lnTo>
                  <a:cubicBezTo>
                    <a:pt x="8798" y="4768"/>
                    <a:pt x="8954" y="4942"/>
                    <a:pt x="8936" y="5145"/>
                  </a:cubicBezTo>
                  <a:cubicBezTo>
                    <a:pt x="8917" y="5315"/>
                    <a:pt x="8754" y="5449"/>
                    <a:pt x="8563" y="5449"/>
                  </a:cubicBezTo>
                  <a:lnTo>
                    <a:pt x="8472" y="5449"/>
                  </a:lnTo>
                  <a:lnTo>
                    <a:pt x="8472" y="5438"/>
                  </a:lnTo>
                  <a:cubicBezTo>
                    <a:pt x="8472" y="5326"/>
                    <a:pt x="8381" y="5236"/>
                    <a:pt x="8269" y="5236"/>
                  </a:cubicBezTo>
                  <a:cubicBezTo>
                    <a:pt x="8157" y="5236"/>
                    <a:pt x="8066" y="5326"/>
                    <a:pt x="8066" y="5438"/>
                  </a:cubicBezTo>
                  <a:cubicBezTo>
                    <a:pt x="8066" y="6891"/>
                    <a:pt x="6889" y="8068"/>
                    <a:pt x="5437" y="8068"/>
                  </a:cubicBezTo>
                  <a:cubicBezTo>
                    <a:pt x="3985" y="8068"/>
                    <a:pt x="2808" y="6891"/>
                    <a:pt x="2808" y="5438"/>
                  </a:cubicBezTo>
                  <a:lnTo>
                    <a:pt x="2804" y="5435"/>
                  </a:lnTo>
                  <a:cubicBezTo>
                    <a:pt x="2804" y="5299"/>
                    <a:pt x="2703" y="5231"/>
                    <a:pt x="2601" y="5231"/>
                  </a:cubicBezTo>
                  <a:cubicBezTo>
                    <a:pt x="2500" y="5231"/>
                    <a:pt x="2398" y="5299"/>
                    <a:pt x="2398" y="5435"/>
                  </a:cubicBezTo>
                  <a:lnTo>
                    <a:pt x="2398" y="5449"/>
                  </a:lnTo>
                  <a:lnTo>
                    <a:pt x="2275" y="5449"/>
                  </a:lnTo>
                  <a:cubicBezTo>
                    <a:pt x="2072" y="5449"/>
                    <a:pt x="1913" y="5272"/>
                    <a:pt x="1935" y="5073"/>
                  </a:cubicBezTo>
                  <a:cubicBezTo>
                    <a:pt x="1953" y="4902"/>
                    <a:pt x="2116" y="4768"/>
                    <a:pt x="2308" y="4768"/>
                  </a:cubicBezTo>
                  <a:lnTo>
                    <a:pt x="2601" y="4768"/>
                  </a:lnTo>
                  <a:cubicBezTo>
                    <a:pt x="2956" y="4765"/>
                    <a:pt x="3242" y="4479"/>
                    <a:pt x="3242" y="4127"/>
                  </a:cubicBezTo>
                  <a:lnTo>
                    <a:pt x="3242" y="2382"/>
                  </a:lnTo>
                  <a:cubicBezTo>
                    <a:pt x="3242" y="1534"/>
                    <a:pt x="3930" y="843"/>
                    <a:pt x="4781" y="843"/>
                  </a:cubicBezTo>
                  <a:lnTo>
                    <a:pt x="6741" y="843"/>
                  </a:lnTo>
                  <a:cubicBezTo>
                    <a:pt x="7458" y="843"/>
                    <a:pt x="7918" y="661"/>
                    <a:pt x="8171" y="520"/>
                  </a:cubicBezTo>
                  <a:close/>
                  <a:moveTo>
                    <a:pt x="6755" y="8169"/>
                  </a:moveTo>
                  <a:lnTo>
                    <a:pt x="6755" y="8825"/>
                  </a:lnTo>
                  <a:lnTo>
                    <a:pt x="5433" y="9560"/>
                  </a:lnTo>
                  <a:lnTo>
                    <a:pt x="4111" y="8825"/>
                  </a:lnTo>
                  <a:lnTo>
                    <a:pt x="4111" y="8169"/>
                  </a:lnTo>
                  <a:cubicBezTo>
                    <a:pt x="4524" y="8368"/>
                    <a:pt x="4973" y="8473"/>
                    <a:pt x="5433" y="8473"/>
                  </a:cubicBezTo>
                  <a:cubicBezTo>
                    <a:pt x="5893" y="8473"/>
                    <a:pt x="6346" y="8368"/>
                    <a:pt x="6755" y="8169"/>
                  </a:cubicBezTo>
                  <a:close/>
                  <a:moveTo>
                    <a:pt x="3564" y="8991"/>
                  </a:moveTo>
                  <a:cubicBezTo>
                    <a:pt x="3566" y="8991"/>
                    <a:pt x="3569" y="8992"/>
                    <a:pt x="3572" y="8995"/>
                  </a:cubicBezTo>
                  <a:lnTo>
                    <a:pt x="5126" y="9853"/>
                  </a:lnTo>
                  <a:lnTo>
                    <a:pt x="4684" y="10404"/>
                  </a:lnTo>
                  <a:cubicBezTo>
                    <a:pt x="4639" y="10461"/>
                    <a:pt x="4571" y="10491"/>
                    <a:pt x="4503" y="10491"/>
                  </a:cubicBezTo>
                  <a:cubicBezTo>
                    <a:pt x="4450" y="10491"/>
                    <a:pt x="4397" y="10473"/>
                    <a:pt x="4354" y="10436"/>
                  </a:cubicBezTo>
                  <a:lnTo>
                    <a:pt x="3289" y="9524"/>
                  </a:lnTo>
                  <a:lnTo>
                    <a:pt x="3554" y="8999"/>
                  </a:lnTo>
                  <a:cubicBezTo>
                    <a:pt x="3556" y="8994"/>
                    <a:pt x="3560" y="8991"/>
                    <a:pt x="3564" y="8991"/>
                  </a:cubicBezTo>
                  <a:close/>
                  <a:moveTo>
                    <a:pt x="7306" y="8995"/>
                  </a:moveTo>
                  <a:cubicBezTo>
                    <a:pt x="7309" y="8995"/>
                    <a:pt x="7313" y="8999"/>
                    <a:pt x="7317" y="9002"/>
                  </a:cubicBezTo>
                  <a:lnTo>
                    <a:pt x="7577" y="9527"/>
                  </a:lnTo>
                  <a:lnTo>
                    <a:pt x="6516" y="10436"/>
                  </a:lnTo>
                  <a:cubicBezTo>
                    <a:pt x="6472" y="10473"/>
                    <a:pt x="6419" y="10491"/>
                    <a:pt x="6366" y="10491"/>
                  </a:cubicBezTo>
                  <a:cubicBezTo>
                    <a:pt x="6298" y="10491"/>
                    <a:pt x="6230" y="10461"/>
                    <a:pt x="6183" y="10404"/>
                  </a:cubicBezTo>
                  <a:lnTo>
                    <a:pt x="5745" y="9853"/>
                  </a:lnTo>
                  <a:lnTo>
                    <a:pt x="7295" y="8995"/>
                  </a:lnTo>
                  <a:close/>
                  <a:moveTo>
                    <a:pt x="8267" y="1"/>
                  </a:moveTo>
                  <a:cubicBezTo>
                    <a:pt x="8216" y="1"/>
                    <a:pt x="8165" y="20"/>
                    <a:pt x="8124" y="60"/>
                  </a:cubicBezTo>
                  <a:cubicBezTo>
                    <a:pt x="8121" y="64"/>
                    <a:pt x="7719" y="437"/>
                    <a:pt x="6741" y="437"/>
                  </a:cubicBezTo>
                  <a:lnTo>
                    <a:pt x="4778" y="437"/>
                  </a:lnTo>
                  <a:cubicBezTo>
                    <a:pt x="3952" y="437"/>
                    <a:pt x="3213" y="962"/>
                    <a:pt x="2942" y="1744"/>
                  </a:cubicBezTo>
                  <a:lnTo>
                    <a:pt x="2761" y="1744"/>
                  </a:lnTo>
                  <a:cubicBezTo>
                    <a:pt x="2094" y="1744"/>
                    <a:pt x="1587" y="2342"/>
                    <a:pt x="1699" y="2997"/>
                  </a:cubicBezTo>
                  <a:lnTo>
                    <a:pt x="1938" y="4450"/>
                  </a:lnTo>
                  <a:cubicBezTo>
                    <a:pt x="1631" y="4602"/>
                    <a:pt x="1468" y="4950"/>
                    <a:pt x="1547" y="5286"/>
                  </a:cubicBezTo>
                  <a:cubicBezTo>
                    <a:pt x="1627" y="5623"/>
                    <a:pt x="1928" y="5859"/>
                    <a:pt x="2275" y="5859"/>
                  </a:cubicBezTo>
                  <a:lnTo>
                    <a:pt x="2427" y="5859"/>
                  </a:lnTo>
                  <a:cubicBezTo>
                    <a:pt x="2547" y="6695"/>
                    <a:pt x="3010" y="7449"/>
                    <a:pt x="3706" y="7930"/>
                  </a:cubicBezTo>
                  <a:lnTo>
                    <a:pt x="3706" y="8611"/>
                  </a:lnTo>
                  <a:cubicBezTo>
                    <a:pt x="3659" y="8594"/>
                    <a:pt x="3612" y="8586"/>
                    <a:pt x="3565" y="8586"/>
                  </a:cubicBezTo>
                  <a:cubicBezTo>
                    <a:pt x="3410" y="8586"/>
                    <a:pt x="3263" y="8673"/>
                    <a:pt x="3188" y="8818"/>
                  </a:cubicBezTo>
                  <a:lnTo>
                    <a:pt x="2873" y="9451"/>
                  </a:lnTo>
                  <a:lnTo>
                    <a:pt x="1087" y="9980"/>
                  </a:lnTo>
                  <a:cubicBezTo>
                    <a:pt x="443" y="10168"/>
                    <a:pt x="4" y="10759"/>
                    <a:pt x="1" y="11429"/>
                  </a:cubicBezTo>
                  <a:lnTo>
                    <a:pt x="1" y="13718"/>
                  </a:lnTo>
                  <a:cubicBezTo>
                    <a:pt x="1" y="13854"/>
                    <a:pt x="102" y="13921"/>
                    <a:pt x="204" y="13921"/>
                  </a:cubicBezTo>
                  <a:cubicBezTo>
                    <a:pt x="305" y="13921"/>
                    <a:pt x="406" y="13854"/>
                    <a:pt x="406" y="13718"/>
                  </a:cubicBezTo>
                  <a:lnTo>
                    <a:pt x="406" y="11429"/>
                  </a:lnTo>
                  <a:cubicBezTo>
                    <a:pt x="410" y="10940"/>
                    <a:pt x="729" y="10509"/>
                    <a:pt x="1200" y="10368"/>
                  </a:cubicBezTo>
                  <a:lnTo>
                    <a:pt x="1960" y="10143"/>
                  </a:lnTo>
                  <a:lnTo>
                    <a:pt x="1960" y="13718"/>
                  </a:lnTo>
                  <a:cubicBezTo>
                    <a:pt x="1960" y="13854"/>
                    <a:pt x="2062" y="13921"/>
                    <a:pt x="2165" y="13921"/>
                  </a:cubicBezTo>
                  <a:cubicBezTo>
                    <a:pt x="2267" y="13921"/>
                    <a:pt x="2369" y="13854"/>
                    <a:pt x="2369" y="13718"/>
                  </a:cubicBezTo>
                  <a:lnTo>
                    <a:pt x="2369" y="10024"/>
                  </a:lnTo>
                  <a:lnTo>
                    <a:pt x="2833" y="9890"/>
                  </a:lnTo>
                  <a:lnTo>
                    <a:pt x="2833" y="13718"/>
                  </a:lnTo>
                  <a:cubicBezTo>
                    <a:pt x="2833" y="13854"/>
                    <a:pt x="2934" y="13921"/>
                    <a:pt x="3036" y="13921"/>
                  </a:cubicBezTo>
                  <a:cubicBezTo>
                    <a:pt x="3137" y="13921"/>
                    <a:pt x="3239" y="13854"/>
                    <a:pt x="3239" y="13718"/>
                  </a:cubicBezTo>
                  <a:lnTo>
                    <a:pt x="3239" y="10020"/>
                  </a:lnTo>
                  <a:lnTo>
                    <a:pt x="4086" y="10744"/>
                  </a:lnTo>
                  <a:cubicBezTo>
                    <a:pt x="4202" y="10846"/>
                    <a:pt x="4347" y="10900"/>
                    <a:pt x="4503" y="10900"/>
                  </a:cubicBezTo>
                  <a:cubicBezTo>
                    <a:pt x="4521" y="10900"/>
                    <a:pt x="4542" y="10896"/>
                    <a:pt x="4561" y="10896"/>
                  </a:cubicBezTo>
                  <a:cubicBezTo>
                    <a:pt x="4734" y="10882"/>
                    <a:pt x="4894" y="10795"/>
                    <a:pt x="5002" y="10657"/>
                  </a:cubicBezTo>
                  <a:lnTo>
                    <a:pt x="5433" y="10121"/>
                  </a:lnTo>
                  <a:lnTo>
                    <a:pt x="5864" y="10657"/>
                  </a:lnTo>
                  <a:cubicBezTo>
                    <a:pt x="5973" y="10795"/>
                    <a:pt x="6129" y="10882"/>
                    <a:pt x="6303" y="10896"/>
                  </a:cubicBezTo>
                  <a:cubicBezTo>
                    <a:pt x="6324" y="10896"/>
                    <a:pt x="6342" y="10900"/>
                    <a:pt x="6364" y="10900"/>
                  </a:cubicBezTo>
                  <a:cubicBezTo>
                    <a:pt x="6516" y="10900"/>
                    <a:pt x="6665" y="10846"/>
                    <a:pt x="6781" y="10744"/>
                  </a:cubicBezTo>
                  <a:lnTo>
                    <a:pt x="7845" y="9832"/>
                  </a:lnTo>
                  <a:lnTo>
                    <a:pt x="8497" y="10024"/>
                  </a:lnTo>
                  <a:lnTo>
                    <a:pt x="8497" y="13718"/>
                  </a:lnTo>
                  <a:cubicBezTo>
                    <a:pt x="8497" y="13854"/>
                    <a:pt x="8600" y="13921"/>
                    <a:pt x="8702" y="13921"/>
                  </a:cubicBezTo>
                  <a:cubicBezTo>
                    <a:pt x="8804" y="13921"/>
                    <a:pt x="8907" y="13854"/>
                    <a:pt x="8907" y="13718"/>
                  </a:cubicBezTo>
                  <a:lnTo>
                    <a:pt x="8907" y="10147"/>
                  </a:lnTo>
                  <a:lnTo>
                    <a:pt x="9667" y="10371"/>
                  </a:lnTo>
                  <a:cubicBezTo>
                    <a:pt x="10134" y="10512"/>
                    <a:pt x="10457" y="10940"/>
                    <a:pt x="10460" y="11429"/>
                  </a:cubicBezTo>
                  <a:lnTo>
                    <a:pt x="10460" y="13721"/>
                  </a:lnTo>
                  <a:cubicBezTo>
                    <a:pt x="10460" y="13857"/>
                    <a:pt x="10562" y="13925"/>
                    <a:pt x="10663" y="13925"/>
                  </a:cubicBezTo>
                  <a:cubicBezTo>
                    <a:pt x="10765" y="13925"/>
                    <a:pt x="10866" y="13857"/>
                    <a:pt x="10866" y="13721"/>
                  </a:cubicBezTo>
                  <a:lnTo>
                    <a:pt x="10866" y="11429"/>
                  </a:lnTo>
                  <a:cubicBezTo>
                    <a:pt x="10866" y="10759"/>
                    <a:pt x="10424" y="10172"/>
                    <a:pt x="9783" y="9976"/>
                  </a:cubicBezTo>
                  <a:lnTo>
                    <a:pt x="7998" y="9451"/>
                  </a:lnTo>
                  <a:lnTo>
                    <a:pt x="7679" y="8818"/>
                  </a:lnTo>
                  <a:cubicBezTo>
                    <a:pt x="7607" y="8673"/>
                    <a:pt x="7460" y="8586"/>
                    <a:pt x="7305" y="8586"/>
                  </a:cubicBezTo>
                  <a:cubicBezTo>
                    <a:pt x="7259" y="8586"/>
                    <a:pt x="7211" y="8594"/>
                    <a:pt x="7165" y="8611"/>
                  </a:cubicBezTo>
                  <a:lnTo>
                    <a:pt x="7165" y="7930"/>
                  </a:lnTo>
                  <a:cubicBezTo>
                    <a:pt x="7860" y="7449"/>
                    <a:pt x="8323" y="6695"/>
                    <a:pt x="8443" y="5859"/>
                  </a:cubicBezTo>
                  <a:lnTo>
                    <a:pt x="8563" y="5859"/>
                  </a:lnTo>
                  <a:cubicBezTo>
                    <a:pt x="8957" y="5859"/>
                    <a:pt x="9298" y="5562"/>
                    <a:pt x="9338" y="5185"/>
                  </a:cubicBezTo>
                  <a:cubicBezTo>
                    <a:pt x="9370" y="4877"/>
                    <a:pt x="9207" y="4580"/>
                    <a:pt x="8928" y="4439"/>
                  </a:cubicBezTo>
                  <a:lnTo>
                    <a:pt x="9171" y="2997"/>
                  </a:lnTo>
                  <a:cubicBezTo>
                    <a:pt x="9251" y="2527"/>
                    <a:pt x="9012" y="2059"/>
                    <a:pt x="8581" y="1853"/>
                  </a:cubicBezTo>
                  <a:cubicBezTo>
                    <a:pt x="8773" y="1368"/>
                    <a:pt x="8729" y="766"/>
                    <a:pt x="8454" y="125"/>
                  </a:cubicBezTo>
                  <a:cubicBezTo>
                    <a:pt x="8419" y="45"/>
                    <a:pt x="8343" y="1"/>
                    <a:pt x="8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66"/>
            <p:cNvSpPr/>
            <p:nvPr/>
          </p:nvSpPr>
          <p:spPr>
            <a:xfrm>
              <a:off x="5105675" y="3169169"/>
              <a:ext cx="10749" cy="90634"/>
            </a:xfrm>
            <a:custGeom>
              <a:rect b="b" l="l" r="r" t="t"/>
              <a:pathLst>
                <a:path extrusionOk="0" h="3457" w="410">
                  <a:moveTo>
                    <a:pt x="207" y="0"/>
                  </a:moveTo>
                  <a:cubicBezTo>
                    <a:pt x="95" y="0"/>
                    <a:pt x="1" y="91"/>
                    <a:pt x="1" y="203"/>
                  </a:cubicBezTo>
                  <a:lnTo>
                    <a:pt x="1" y="3253"/>
                  </a:lnTo>
                  <a:cubicBezTo>
                    <a:pt x="1" y="3389"/>
                    <a:pt x="103" y="3456"/>
                    <a:pt x="205" y="3456"/>
                  </a:cubicBezTo>
                  <a:cubicBezTo>
                    <a:pt x="307" y="3456"/>
                    <a:pt x="410" y="3389"/>
                    <a:pt x="410" y="3253"/>
                  </a:cubicBezTo>
                  <a:lnTo>
                    <a:pt x="410" y="203"/>
                  </a:lnTo>
                  <a:cubicBezTo>
                    <a:pt x="410" y="91"/>
                    <a:pt x="319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66"/>
            <p:cNvSpPr/>
            <p:nvPr/>
          </p:nvSpPr>
          <p:spPr>
            <a:xfrm>
              <a:off x="5041206" y="3180547"/>
              <a:ext cx="12453" cy="10697"/>
            </a:xfrm>
            <a:custGeom>
              <a:rect b="b" l="l" r="r" t="t"/>
              <a:pathLst>
                <a:path extrusionOk="0" h="408" w="475">
                  <a:moveTo>
                    <a:pt x="275" y="1"/>
                  </a:moveTo>
                  <a:cubicBezTo>
                    <a:pt x="273" y="1"/>
                    <a:pt x="270" y="1"/>
                    <a:pt x="268" y="1"/>
                  </a:cubicBezTo>
                  <a:cubicBezTo>
                    <a:pt x="87" y="1"/>
                    <a:pt x="0" y="222"/>
                    <a:pt x="127" y="349"/>
                  </a:cubicBezTo>
                  <a:cubicBezTo>
                    <a:pt x="169" y="390"/>
                    <a:pt x="220" y="408"/>
                    <a:pt x="270" y="408"/>
                  </a:cubicBezTo>
                  <a:cubicBezTo>
                    <a:pt x="375" y="408"/>
                    <a:pt x="475" y="327"/>
                    <a:pt x="475" y="204"/>
                  </a:cubicBezTo>
                  <a:cubicBezTo>
                    <a:pt x="475" y="94"/>
                    <a:pt x="3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66"/>
            <p:cNvSpPr/>
            <p:nvPr/>
          </p:nvSpPr>
          <p:spPr>
            <a:xfrm>
              <a:off x="5041206" y="3249106"/>
              <a:ext cx="12453" cy="10697"/>
            </a:xfrm>
            <a:custGeom>
              <a:rect b="b" l="l" r="r" t="t"/>
              <a:pathLst>
                <a:path extrusionOk="0" h="408" w="475">
                  <a:moveTo>
                    <a:pt x="275" y="1"/>
                  </a:moveTo>
                  <a:cubicBezTo>
                    <a:pt x="273" y="1"/>
                    <a:pt x="270" y="1"/>
                    <a:pt x="268" y="1"/>
                  </a:cubicBezTo>
                  <a:cubicBezTo>
                    <a:pt x="87" y="5"/>
                    <a:pt x="0" y="222"/>
                    <a:pt x="127" y="349"/>
                  </a:cubicBezTo>
                  <a:cubicBezTo>
                    <a:pt x="169" y="389"/>
                    <a:pt x="220" y="408"/>
                    <a:pt x="270" y="408"/>
                  </a:cubicBezTo>
                  <a:cubicBezTo>
                    <a:pt x="375" y="408"/>
                    <a:pt x="475" y="327"/>
                    <a:pt x="475" y="204"/>
                  </a:cubicBezTo>
                  <a:cubicBezTo>
                    <a:pt x="475" y="94"/>
                    <a:pt x="3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66"/>
            <p:cNvSpPr/>
            <p:nvPr/>
          </p:nvSpPr>
          <p:spPr>
            <a:xfrm>
              <a:off x="5041206" y="3214840"/>
              <a:ext cx="12453" cy="10697"/>
            </a:xfrm>
            <a:custGeom>
              <a:rect b="b" l="l" r="r" t="t"/>
              <a:pathLst>
                <a:path extrusionOk="0" h="408" w="475">
                  <a:moveTo>
                    <a:pt x="275" y="0"/>
                  </a:moveTo>
                  <a:cubicBezTo>
                    <a:pt x="273" y="0"/>
                    <a:pt x="270" y="0"/>
                    <a:pt x="268" y="0"/>
                  </a:cubicBezTo>
                  <a:cubicBezTo>
                    <a:pt x="87" y="4"/>
                    <a:pt x="0" y="221"/>
                    <a:pt x="127" y="348"/>
                  </a:cubicBezTo>
                  <a:cubicBezTo>
                    <a:pt x="169" y="389"/>
                    <a:pt x="220" y="407"/>
                    <a:pt x="270" y="407"/>
                  </a:cubicBezTo>
                  <a:cubicBezTo>
                    <a:pt x="375" y="407"/>
                    <a:pt x="475" y="326"/>
                    <a:pt x="475" y="203"/>
                  </a:cubicBezTo>
                  <a:cubicBezTo>
                    <a:pt x="475" y="93"/>
                    <a:pt x="384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66"/>
            <p:cNvSpPr/>
            <p:nvPr/>
          </p:nvSpPr>
          <p:spPr>
            <a:xfrm>
              <a:off x="5008539" y="3015324"/>
              <a:ext cx="10749" cy="16412"/>
            </a:xfrm>
            <a:custGeom>
              <a:rect b="b" l="l" r="r" t="t"/>
              <a:pathLst>
                <a:path extrusionOk="0" h="626" w="410">
                  <a:moveTo>
                    <a:pt x="205" y="0"/>
                  </a:moveTo>
                  <a:cubicBezTo>
                    <a:pt x="103" y="0"/>
                    <a:pt x="0" y="68"/>
                    <a:pt x="0" y="204"/>
                  </a:cubicBezTo>
                  <a:lnTo>
                    <a:pt x="0" y="421"/>
                  </a:lnTo>
                  <a:cubicBezTo>
                    <a:pt x="0" y="557"/>
                    <a:pt x="103" y="625"/>
                    <a:pt x="205" y="625"/>
                  </a:cubicBezTo>
                  <a:cubicBezTo>
                    <a:pt x="307" y="625"/>
                    <a:pt x="410" y="557"/>
                    <a:pt x="410" y="421"/>
                  </a:cubicBezTo>
                  <a:lnTo>
                    <a:pt x="410" y="204"/>
                  </a:lnTo>
                  <a:cubicBezTo>
                    <a:pt x="410" y="68"/>
                    <a:pt x="307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66"/>
            <p:cNvSpPr/>
            <p:nvPr/>
          </p:nvSpPr>
          <p:spPr>
            <a:xfrm>
              <a:off x="5077176" y="3015351"/>
              <a:ext cx="10671" cy="16386"/>
            </a:xfrm>
            <a:custGeom>
              <a:rect b="b" l="l" r="r" t="t"/>
              <a:pathLst>
                <a:path extrusionOk="0" h="625" w="407">
                  <a:moveTo>
                    <a:pt x="204" y="0"/>
                  </a:moveTo>
                  <a:cubicBezTo>
                    <a:pt x="92" y="0"/>
                    <a:pt x="1" y="91"/>
                    <a:pt x="1" y="203"/>
                  </a:cubicBezTo>
                  <a:lnTo>
                    <a:pt x="1" y="420"/>
                  </a:lnTo>
                  <a:cubicBezTo>
                    <a:pt x="1" y="556"/>
                    <a:pt x="102" y="624"/>
                    <a:pt x="204" y="624"/>
                  </a:cubicBezTo>
                  <a:cubicBezTo>
                    <a:pt x="305" y="624"/>
                    <a:pt x="407" y="556"/>
                    <a:pt x="407" y="420"/>
                  </a:cubicBezTo>
                  <a:lnTo>
                    <a:pt x="407" y="203"/>
                  </a:lnTo>
                  <a:cubicBezTo>
                    <a:pt x="407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66"/>
            <p:cNvSpPr/>
            <p:nvPr/>
          </p:nvSpPr>
          <p:spPr>
            <a:xfrm>
              <a:off x="5001041" y="2997680"/>
              <a:ext cx="23963" cy="10749"/>
            </a:xfrm>
            <a:custGeom>
              <a:rect b="b" l="l" r="r" t="t"/>
              <a:pathLst>
                <a:path extrusionOk="0" h="410" w="914">
                  <a:moveTo>
                    <a:pt x="272" y="1"/>
                  </a:moveTo>
                  <a:cubicBezTo>
                    <a:pt x="0" y="1"/>
                    <a:pt x="0" y="410"/>
                    <a:pt x="272" y="410"/>
                  </a:cubicBezTo>
                  <a:lnTo>
                    <a:pt x="710" y="410"/>
                  </a:lnTo>
                  <a:cubicBezTo>
                    <a:pt x="822" y="410"/>
                    <a:pt x="913" y="319"/>
                    <a:pt x="913" y="207"/>
                  </a:cubicBezTo>
                  <a:cubicBezTo>
                    <a:pt x="913" y="91"/>
                    <a:pt x="822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66"/>
            <p:cNvSpPr/>
            <p:nvPr/>
          </p:nvSpPr>
          <p:spPr>
            <a:xfrm>
              <a:off x="5069678" y="2997680"/>
              <a:ext cx="25667" cy="10749"/>
            </a:xfrm>
            <a:custGeom>
              <a:rect b="b" l="l" r="r" t="t"/>
              <a:pathLst>
                <a:path extrusionOk="0" h="410" w="979">
                  <a:moveTo>
                    <a:pt x="272" y="1"/>
                  </a:moveTo>
                  <a:cubicBezTo>
                    <a:pt x="1" y="1"/>
                    <a:pt x="1" y="410"/>
                    <a:pt x="272" y="410"/>
                  </a:cubicBezTo>
                  <a:lnTo>
                    <a:pt x="707" y="410"/>
                  </a:lnTo>
                  <a:cubicBezTo>
                    <a:pt x="979" y="410"/>
                    <a:pt x="979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66"/>
            <p:cNvSpPr/>
            <p:nvPr/>
          </p:nvSpPr>
          <p:spPr>
            <a:xfrm>
              <a:off x="5017191" y="3046785"/>
              <a:ext cx="62109" cy="33532"/>
            </a:xfrm>
            <a:custGeom>
              <a:rect b="b" l="l" r="r" t="t"/>
              <a:pathLst>
                <a:path extrusionOk="0" h="1279" w="2369">
                  <a:moveTo>
                    <a:pt x="1923" y="406"/>
                  </a:moveTo>
                  <a:cubicBezTo>
                    <a:pt x="1822" y="677"/>
                    <a:pt x="1528" y="869"/>
                    <a:pt x="1184" y="869"/>
                  </a:cubicBezTo>
                  <a:cubicBezTo>
                    <a:pt x="837" y="869"/>
                    <a:pt x="543" y="674"/>
                    <a:pt x="442" y="406"/>
                  </a:cubicBezTo>
                  <a:close/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cubicBezTo>
                    <a:pt x="0" y="797"/>
                    <a:pt x="529" y="1278"/>
                    <a:pt x="1184" y="1278"/>
                  </a:cubicBezTo>
                  <a:cubicBezTo>
                    <a:pt x="1836" y="1278"/>
                    <a:pt x="2369" y="797"/>
                    <a:pt x="2369" y="203"/>
                  </a:cubicBezTo>
                  <a:cubicBezTo>
                    <a:pt x="2369" y="91"/>
                    <a:pt x="2278" y="0"/>
                    <a:pt x="2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2" name="Shape 2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Google Shape;2883;p67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JOURNEY OF </a:t>
            </a:r>
            <a:r>
              <a:rPr lang="en">
                <a:solidFill>
                  <a:schemeClr val="dk2"/>
                </a:solidFill>
              </a:rPr>
              <a:t>DR. BIDHAN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84" name="Google Shape;2884;p67"/>
          <p:cNvSpPr txBox="1"/>
          <p:nvPr/>
        </p:nvSpPr>
        <p:spPr>
          <a:xfrm>
            <a:off x="1188200" y="3496375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1882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885" name="Google Shape;2885;p67"/>
          <p:cNvSpPr txBox="1"/>
          <p:nvPr/>
        </p:nvSpPr>
        <p:spPr>
          <a:xfrm>
            <a:off x="1188200" y="399899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Mars is a very cold place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886" name="Google Shape;2886;p67"/>
          <p:cNvSpPr txBox="1"/>
          <p:nvPr/>
        </p:nvSpPr>
        <p:spPr>
          <a:xfrm>
            <a:off x="3724200" y="3496375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1911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887" name="Google Shape;2887;p67"/>
          <p:cNvSpPr txBox="1"/>
          <p:nvPr/>
        </p:nvSpPr>
        <p:spPr>
          <a:xfrm>
            <a:off x="3724200" y="399899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Only Saturn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has rings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888" name="Google Shape;2888;p67"/>
          <p:cNvSpPr txBox="1"/>
          <p:nvPr/>
        </p:nvSpPr>
        <p:spPr>
          <a:xfrm>
            <a:off x="6260200" y="3496375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1961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889" name="Google Shape;2889;p67"/>
          <p:cNvSpPr txBox="1"/>
          <p:nvPr/>
        </p:nvSpPr>
        <p:spPr>
          <a:xfrm>
            <a:off x="6260200" y="3998992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Neptune is an ice giant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890" name="Google Shape;2890;p67"/>
          <p:cNvSpPr txBox="1"/>
          <p:nvPr/>
        </p:nvSpPr>
        <p:spPr>
          <a:xfrm>
            <a:off x="2456200" y="1984774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1901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891" name="Google Shape;2891;p67"/>
          <p:cNvSpPr txBox="1"/>
          <p:nvPr/>
        </p:nvSpPr>
        <p:spPr>
          <a:xfrm>
            <a:off x="2456200" y="1437295"/>
            <a:ext cx="16956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a beautiful name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892" name="Google Shape;2892;p67"/>
          <p:cNvSpPr txBox="1"/>
          <p:nvPr/>
        </p:nvSpPr>
        <p:spPr>
          <a:xfrm>
            <a:off x="4992200" y="1984774"/>
            <a:ext cx="1695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1923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893" name="Google Shape;2893;p67"/>
          <p:cNvSpPr txBox="1"/>
          <p:nvPr/>
        </p:nvSpPr>
        <p:spPr>
          <a:xfrm>
            <a:off x="4992200" y="1437295"/>
            <a:ext cx="16956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Mercury is a small planet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2894" name="Google Shape;2894;p67"/>
          <p:cNvSpPr/>
          <p:nvPr/>
        </p:nvSpPr>
        <p:spPr>
          <a:xfrm>
            <a:off x="1645700" y="21145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5" name="Google Shape;2895;p67"/>
          <p:cNvSpPr/>
          <p:nvPr/>
        </p:nvSpPr>
        <p:spPr>
          <a:xfrm>
            <a:off x="2913700" y="30289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6" name="Google Shape;2896;p67"/>
          <p:cNvSpPr/>
          <p:nvPr/>
        </p:nvSpPr>
        <p:spPr>
          <a:xfrm>
            <a:off x="4181700" y="21145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7" name="Google Shape;2897;p67"/>
          <p:cNvSpPr/>
          <p:nvPr/>
        </p:nvSpPr>
        <p:spPr>
          <a:xfrm>
            <a:off x="5449700" y="30289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8" name="Google Shape;2898;p67"/>
          <p:cNvSpPr/>
          <p:nvPr/>
        </p:nvSpPr>
        <p:spPr>
          <a:xfrm>
            <a:off x="6717700" y="21145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99" name="Google Shape;2899;p67"/>
          <p:cNvCxnSpPr>
            <a:stCxn id="2894" idx="5"/>
            <a:endCxn id="2895" idx="1"/>
          </p:cNvCxnSpPr>
          <p:nvPr/>
        </p:nvCxnSpPr>
        <p:spPr>
          <a:xfrm>
            <a:off x="2311984" y="2781090"/>
            <a:ext cx="716100" cy="362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0" name="Google Shape;2900;p67"/>
          <p:cNvCxnSpPr>
            <a:stCxn id="2895" idx="7"/>
            <a:endCxn id="2896" idx="3"/>
          </p:cNvCxnSpPr>
          <p:nvPr/>
        </p:nvCxnSpPr>
        <p:spPr>
          <a:xfrm flipH="1" rot="10800000">
            <a:off x="3579984" y="2781210"/>
            <a:ext cx="716100" cy="362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1" name="Google Shape;2901;p67"/>
          <p:cNvCxnSpPr>
            <a:stCxn id="2896" idx="5"/>
            <a:endCxn id="2897" idx="1"/>
          </p:cNvCxnSpPr>
          <p:nvPr/>
        </p:nvCxnSpPr>
        <p:spPr>
          <a:xfrm>
            <a:off x="4847984" y="2781090"/>
            <a:ext cx="716100" cy="362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2" name="Google Shape;2902;p67"/>
          <p:cNvCxnSpPr>
            <a:stCxn id="2897" idx="7"/>
            <a:endCxn id="2898" idx="3"/>
          </p:cNvCxnSpPr>
          <p:nvPr/>
        </p:nvCxnSpPr>
        <p:spPr>
          <a:xfrm flipH="1" rot="10800000">
            <a:off x="6115984" y="2781210"/>
            <a:ext cx="716100" cy="362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03" name="Google Shape;2903;p67"/>
          <p:cNvGrpSpPr/>
          <p:nvPr/>
        </p:nvGrpSpPr>
        <p:grpSpPr>
          <a:xfrm>
            <a:off x="6905658" y="2261319"/>
            <a:ext cx="404684" cy="487362"/>
            <a:chOff x="1454676" y="2778516"/>
            <a:chExt cx="271564" cy="327045"/>
          </a:xfrm>
        </p:grpSpPr>
        <p:sp>
          <p:nvSpPr>
            <p:cNvPr id="2904" name="Google Shape;2904;p67"/>
            <p:cNvSpPr/>
            <p:nvPr/>
          </p:nvSpPr>
          <p:spPr>
            <a:xfrm>
              <a:off x="1579992" y="2963977"/>
              <a:ext cx="20851" cy="94459"/>
            </a:xfrm>
            <a:custGeom>
              <a:rect b="b" l="l" r="r" t="t"/>
              <a:pathLst>
                <a:path extrusionOk="0" h="3606" w="796">
                  <a:moveTo>
                    <a:pt x="0" y="0"/>
                  </a:moveTo>
                  <a:lnTo>
                    <a:pt x="0" y="3605"/>
                  </a:lnTo>
                  <a:lnTo>
                    <a:pt x="795" y="3605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67"/>
            <p:cNvSpPr/>
            <p:nvPr/>
          </p:nvSpPr>
          <p:spPr>
            <a:xfrm>
              <a:off x="1513929" y="2793867"/>
              <a:ext cx="152979" cy="186823"/>
            </a:xfrm>
            <a:custGeom>
              <a:rect b="b" l="l" r="r" t="t"/>
              <a:pathLst>
                <a:path extrusionOk="0" h="7132" w="5840">
                  <a:moveTo>
                    <a:pt x="0" y="1"/>
                  </a:moveTo>
                  <a:lnTo>
                    <a:pt x="0" y="2341"/>
                  </a:lnTo>
                  <a:cubicBezTo>
                    <a:pt x="0" y="4003"/>
                    <a:pt x="792" y="5562"/>
                    <a:pt x="2128" y="6549"/>
                  </a:cubicBezTo>
                  <a:lnTo>
                    <a:pt x="2920" y="7132"/>
                  </a:lnTo>
                  <a:lnTo>
                    <a:pt x="3715" y="6549"/>
                  </a:lnTo>
                  <a:cubicBezTo>
                    <a:pt x="5051" y="5562"/>
                    <a:pt x="5840" y="4003"/>
                    <a:pt x="5840" y="2341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67"/>
            <p:cNvSpPr/>
            <p:nvPr/>
          </p:nvSpPr>
          <p:spPr>
            <a:xfrm>
              <a:off x="1575958" y="2793867"/>
              <a:ext cx="90949" cy="186823"/>
            </a:xfrm>
            <a:custGeom>
              <a:rect b="b" l="l" r="r" t="t"/>
              <a:pathLst>
                <a:path extrusionOk="0" h="7132" w="3472">
                  <a:moveTo>
                    <a:pt x="2368" y="1"/>
                  </a:moveTo>
                  <a:lnTo>
                    <a:pt x="2368" y="2341"/>
                  </a:lnTo>
                  <a:cubicBezTo>
                    <a:pt x="2368" y="4003"/>
                    <a:pt x="1580" y="5562"/>
                    <a:pt x="244" y="6549"/>
                  </a:cubicBezTo>
                  <a:lnTo>
                    <a:pt x="0" y="6727"/>
                  </a:lnTo>
                  <a:lnTo>
                    <a:pt x="555" y="7132"/>
                  </a:lnTo>
                  <a:lnTo>
                    <a:pt x="1347" y="6549"/>
                  </a:lnTo>
                  <a:cubicBezTo>
                    <a:pt x="2683" y="5562"/>
                    <a:pt x="3472" y="4003"/>
                    <a:pt x="3472" y="2341"/>
                  </a:cubicBezTo>
                  <a:lnTo>
                    <a:pt x="3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67"/>
            <p:cNvSpPr/>
            <p:nvPr/>
          </p:nvSpPr>
          <p:spPr>
            <a:xfrm>
              <a:off x="1503948" y="2783362"/>
              <a:ext cx="172913" cy="21035"/>
            </a:xfrm>
            <a:custGeom>
              <a:rect b="b" l="l" r="r" t="t"/>
              <a:pathLst>
                <a:path extrusionOk="0" h="803" w="6601">
                  <a:moveTo>
                    <a:pt x="6442" y="0"/>
                  </a:moveTo>
                  <a:cubicBezTo>
                    <a:pt x="6440" y="0"/>
                    <a:pt x="6438" y="1"/>
                    <a:pt x="6436" y="1"/>
                  </a:cubicBezTo>
                  <a:lnTo>
                    <a:pt x="169" y="1"/>
                  </a:lnTo>
                  <a:cubicBezTo>
                    <a:pt x="76" y="1"/>
                    <a:pt x="4" y="73"/>
                    <a:pt x="4" y="165"/>
                  </a:cubicBezTo>
                  <a:lnTo>
                    <a:pt x="4" y="635"/>
                  </a:lnTo>
                  <a:cubicBezTo>
                    <a:pt x="1" y="727"/>
                    <a:pt x="76" y="802"/>
                    <a:pt x="169" y="802"/>
                  </a:cubicBezTo>
                  <a:lnTo>
                    <a:pt x="6436" y="802"/>
                  </a:lnTo>
                  <a:cubicBezTo>
                    <a:pt x="6526" y="802"/>
                    <a:pt x="6601" y="727"/>
                    <a:pt x="6601" y="635"/>
                  </a:cubicBezTo>
                  <a:lnTo>
                    <a:pt x="6601" y="165"/>
                  </a:lnTo>
                  <a:cubicBezTo>
                    <a:pt x="6601" y="75"/>
                    <a:pt x="6529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67"/>
            <p:cNvSpPr/>
            <p:nvPr/>
          </p:nvSpPr>
          <p:spPr>
            <a:xfrm>
              <a:off x="1648126" y="2783362"/>
              <a:ext cx="28736" cy="21035"/>
            </a:xfrm>
            <a:custGeom>
              <a:rect b="b" l="l" r="r" t="t"/>
              <a:pathLst>
                <a:path extrusionOk="0" h="803" w="1097">
                  <a:moveTo>
                    <a:pt x="938" y="0"/>
                  </a:moveTo>
                  <a:cubicBezTo>
                    <a:pt x="936" y="0"/>
                    <a:pt x="934" y="1"/>
                    <a:pt x="932" y="1"/>
                  </a:cubicBezTo>
                  <a:lnTo>
                    <a:pt x="0" y="1"/>
                  </a:lnTo>
                  <a:lnTo>
                    <a:pt x="0" y="802"/>
                  </a:lnTo>
                  <a:lnTo>
                    <a:pt x="932" y="802"/>
                  </a:lnTo>
                  <a:cubicBezTo>
                    <a:pt x="1025" y="802"/>
                    <a:pt x="1097" y="727"/>
                    <a:pt x="1097" y="635"/>
                  </a:cubicBezTo>
                  <a:lnTo>
                    <a:pt x="1097" y="165"/>
                  </a:lnTo>
                  <a:cubicBezTo>
                    <a:pt x="1097" y="75"/>
                    <a:pt x="1025" y="0"/>
                    <a:pt x="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67"/>
            <p:cNvSpPr/>
            <p:nvPr/>
          </p:nvSpPr>
          <p:spPr>
            <a:xfrm>
              <a:off x="1552619" y="2839839"/>
              <a:ext cx="75704" cy="71591"/>
            </a:xfrm>
            <a:custGeom>
              <a:rect b="b" l="l" r="r" t="t"/>
              <a:pathLst>
                <a:path extrusionOk="0" h="2733" w="2890">
                  <a:moveTo>
                    <a:pt x="1443" y="0"/>
                  </a:moveTo>
                  <a:cubicBezTo>
                    <a:pt x="1429" y="0"/>
                    <a:pt x="1416" y="7"/>
                    <a:pt x="1409" y="21"/>
                  </a:cubicBezTo>
                  <a:lnTo>
                    <a:pt x="994" y="864"/>
                  </a:lnTo>
                  <a:cubicBezTo>
                    <a:pt x="991" y="874"/>
                    <a:pt x="980" y="881"/>
                    <a:pt x="970" y="884"/>
                  </a:cubicBezTo>
                  <a:lnTo>
                    <a:pt x="41" y="1018"/>
                  </a:lnTo>
                  <a:cubicBezTo>
                    <a:pt x="11" y="1021"/>
                    <a:pt x="0" y="1059"/>
                    <a:pt x="21" y="1079"/>
                  </a:cubicBezTo>
                  <a:lnTo>
                    <a:pt x="693" y="1734"/>
                  </a:lnTo>
                  <a:cubicBezTo>
                    <a:pt x="699" y="1741"/>
                    <a:pt x="706" y="1755"/>
                    <a:pt x="703" y="1765"/>
                  </a:cubicBezTo>
                  <a:lnTo>
                    <a:pt x="545" y="2690"/>
                  </a:lnTo>
                  <a:cubicBezTo>
                    <a:pt x="540" y="2714"/>
                    <a:pt x="558" y="2732"/>
                    <a:pt x="579" y="2732"/>
                  </a:cubicBezTo>
                  <a:cubicBezTo>
                    <a:pt x="585" y="2732"/>
                    <a:pt x="591" y="2731"/>
                    <a:pt x="597" y="2728"/>
                  </a:cubicBezTo>
                  <a:lnTo>
                    <a:pt x="1426" y="2293"/>
                  </a:lnTo>
                  <a:cubicBezTo>
                    <a:pt x="1431" y="2289"/>
                    <a:pt x="1437" y="2287"/>
                    <a:pt x="1443" y="2287"/>
                  </a:cubicBezTo>
                  <a:cubicBezTo>
                    <a:pt x="1449" y="2287"/>
                    <a:pt x="1455" y="2289"/>
                    <a:pt x="1460" y="2293"/>
                  </a:cubicBezTo>
                  <a:lnTo>
                    <a:pt x="2289" y="2728"/>
                  </a:lnTo>
                  <a:cubicBezTo>
                    <a:pt x="2295" y="2731"/>
                    <a:pt x="2301" y="2732"/>
                    <a:pt x="2307" y="2732"/>
                  </a:cubicBezTo>
                  <a:cubicBezTo>
                    <a:pt x="2329" y="2732"/>
                    <a:pt x="2347" y="2714"/>
                    <a:pt x="2344" y="2690"/>
                  </a:cubicBezTo>
                  <a:lnTo>
                    <a:pt x="2183" y="1765"/>
                  </a:lnTo>
                  <a:cubicBezTo>
                    <a:pt x="2183" y="1755"/>
                    <a:pt x="2187" y="1741"/>
                    <a:pt x="2197" y="1734"/>
                  </a:cubicBezTo>
                  <a:lnTo>
                    <a:pt x="2865" y="1079"/>
                  </a:lnTo>
                  <a:cubicBezTo>
                    <a:pt x="2889" y="1059"/>
                    <a:pt x="2875" y="1021"/>
                    <a:pt x="2845" y="1018"/>
                  </a:cubicBezTo>
                  <a:lnTo>
                    <a:pt x="1919" y="884"/>
                  </a:lnTo>
                  <a:cubicBezTo>
                    <a:pt x="1906" y="881"/>
                    <a:pt x="1895" y="874"/>
                    <a:pt x="1892" y="864"/>
                  </a:cubicBezTo>
                  <a:lnTo>
                    <a:pt x="1477" y="21"/>
                  </a:lnTo>
                  <a:cubicBezTo>
                    <a:pt x="1470" y="7"/>
                    <a:pt x="1457" y="0"/>
                    <a:pt x="1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67"/>
            <p:cNvSpPr/>
            <p:nvPr/>
          </p:nvSpPr>
          <p:spPr>
            <a:xfrm>
              <a:off x="1570667" y="2968561"/>
              <a:ext cx="39607" cy="19489"/>
            </a:xfrm>
            <a:custGeom>
              <a:rect b="b" l="l" r="r" t="t"/>
              <a:pathLst>
                <a:path extrusionOk="0" h="744" w="1512">
                  <a:moveTo>
                    <a:pt x="305" y="0"/>
                  </a:moveTo>
                  <a:cubicBezTo>
                    <a:pt x="137" y="0"/>
                    <a:pt x="0" y="137"/>
                    <a:pt x="0" y="305"/>
                  </a:cubicBezTo>
                  <a:lnTo>
                    <a:pt x="0" y="439"/>
                  </a:lnTo>
                  <a:cubicBezTo>
                    <a:pt x="0" y="607"/>
                    <a:pt x="137" y="744"/>
                    <a:pt x="305" y="744"/>
                  </a:cubicBezTo>
                  <a:lnTo>
                    <a:pt x="1206" y="744"/>
                  </a:lnTo>
                  <a:cubicBezTo>
                    <a:pt x="1374" y="744"/>
                    <a:pt x="1511" y="607"/>
                    <a:pt x="1511" y="439"/>
                  </a:cubicBezTo>
                  <a:lnTo>
                    <a:pt x="1511" y="305"/>
                  </a:lnTo>
                  <a:cubicBezTo>
                    <a:pt x="1511" y="137"/>
                    <a:pt x="1374" y="0"/>
                    <a:pt x="12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67"/>
            <p:cNvSpPr/>
            <p:nvPr/>
          </p:nvSpPr>
          <p:spPr>
            <a:xfrm>
              <a:off x="1549842" y="3044396"/>
              <a:ext cx="81152" cy="28029"/>
            </a:xfrm>
            <a:custGeom>
              <a:rect b="b" l="l" r="r" t="t"/>
              <a:pathLst>
                <a:path extrusionOk="0" h="1070" w="3098">
                  <a:moveTo>
                    <a:pt x="411" y="1"/>
                  </a:moveTo>
                  <a:cubicBezTo>
                    <a:pt x="185" y="1"/>
                    <a:pt x="0" y="186"/>
                    <a:pt x="0" y="412"/>
                  </a:cubicBezTo>
                  <a:lnTo>
                    <a:pt x="0" y="1070"/>
                  </a:lnTo>
                  <a:lnTo>
                    <a:pt x="3098" y="1070"/>
                  </a:lnTo>
                  <a:lnTo>
                    <a:pt x="3098" y="412"/>
                  </a:lnTo>
                  <a:cubicBezTo>
                    <a:pt x="3098" y="186"/>
                    <a:pt x="2916" y="1"/>
                    <a:pt x="2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67"/>
            <p:cNvSpPr/>
            <p:nvPr/>
          </p:nvSpPr>
          <p:spPr>
            <a:xfrm>
              <a:off x="1602337" y="3044396"/>
              <a:ext cx="28657" cy="28029"/>
            </a:xfrm>
            <a:custGeom>
              <a:rect b="b" l="l" r="r" t="t"/>
              <a:pathLst>
                <a:path extrusionOk="0" h="1070" w="1094">
                  <a:moveTo>
                    <a:pt x="1" y="1"/>
                  </a:moveTo>
                  <a:lnTo>
                    <a:pt x="1" y="1070"/>
                  </a:lnTo>
                  <a:lnTo>
                    <a:pt x="1094" y="1070"/>
                  </a:lnTo>
                  <a:lnTo>
                    <a:pt x="1094" y="412"/>
                  </a:lnTo>
                  <a:cubicBezTo>
                    <a:pt x="1094" y="186"/>
                    <a:pt x="912" y="1"/>
                    <a:pt x="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67"/>
            <p:cNvSpPr/>
            <p:nvPr/>
          </p:nvSpPr>
          <p:spPr>
            <a:xfrm>
              <a:off x="1520556" y="3065509"/>
              <a:ext cx="139724" cy="35206"/>
            </a:xfrm>
            <a:custGeom>
              <a:rect b="b" l="l" r="r" t="t"/>
              <a:pathLst>
                <a:path extrusionOk="0" h="1344" w="5334">
                  <a:moveTo>
                    <a:pt x="426" y="0"/>
                  </a:moveTo>
                  <a:cubicBezTo>
                    <a:pt x="313" y="0"/>
                    <a:pt x="220" y="79"/>
                    <a:pt x="200" y="185"/>
                  </a:cubicBezTo>
                  <a:lnTo>
                    <a:pt x="28" y="1069"/>
                  </a:lnTo>
                  <a:cubicBezTo>
                    <a:pt x="1" y="1213"/>
                    <a:pt x="107" y="1343"/>
                    <a:pt x="255" y="1343"/>
                  </a:cubicBezTo>
                  <a:lnTo>
                    <a:pt x="5083" y="1343"/>
                  </a:lnTo>
                  <a:cubicBezTo>
                    <a:pt x="5227" y="1343"/>
                    <a:pt x="5333" y="1210"/>
                    <a:pt x="5306" y="1069"/>
                  </a:cubicBezTo>
                  <a:lnTo>
                    <a:pt x="5134" y="185"/>
                  </a:lnTo>
                  <a:cubicBezTo>
                    <a:pt x="5114" y="79"/>
                    <a:pt x="5018" y="0"/>
                    <a:pt x="4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67"/>
            <p:cNvSpPr/>
            <p:nvPr/>
          </p:nvSpPr>
          <p:spPr>
            <a:xfrm>
              <a:off x="1625048" y="3065509"/>
              <a:ext cx="35311" cy="35206"/>
            </a:xfrm>
            <a:custGeom>
              <a:rect b="b" l="l" r="r" t="t"/>
              <a:pathLst>
                <a:path extrusionOk="0" h="1344" w="1348">
                  <a:moveTo>
                    <a:pt x="1" y="0"/>
                  </a:moveTo>
                  <a:lnTo>
                    <a:pt x="265" y="1343"/>
                  </a:lnTo>
                  <a:lnTo>
                    <a:pt x="1094" y="1343"/>
                  </a:lnTo>
                  <a:cubicBezTo>
                    <a:pt x="1238" y="1343"/>
                    <a:pt x="1347" y="1210"/>
                    <a:pt x="1320" y="1069"/>
                  </a:cubicBezTo>
                  <a:lnTo>
                    <a:pt x="1149" y="185"/>
                  </a:lnTo>
                  <a:cubicBezTo>
                    <a:pt x="1125" y="79"/>
                    <a:pt x="1032" y="0"/>
                    <a:pt x="9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67"/>
            <p:cNvSpPr/>
            <p:nvPr/>
          </p:nvSpPr>
          <p:spPr>
            <a:xfrm>
              <a:off x="1454676" y="2778516"/>
              <a:ext cx="271564" cy="327045"/>
            </a:xfrm>
            <a:custGeom>
              <a:rect b="b" l="l" r="r" t="t"/>
              <a:pathLst>
                <a:path extrusionOk="0" h="12485" w="10367">
                  <a:moveTo>
                    <a:pt x="549" y="1207"/>
                  </a:moveTo>
                  <a:cubicBezTo>
                    <a:pt x="840" y="1207"/>
                    <a:pt x="1111" y="1351"/>
                    <a:pt x="1275" y="1591"/>
                  </a:cubicBezTo>
                  <a:lnTo>
                    <a:pt x="1416" y="1796"/>
                  </a:lnTo>
                  <a:cubicBezTo>
                    <a:pt x="1567" y="2009"/>
                    <a:pt x="1810" y="2139"/>
                    <a:pt x="2074" y="2139"/>
                  </a:cubicBezTo>
                  <a:lnTo>
                    <a:pt x="2084" y="2139"/>
                  </a:lnTo>
                  <a:lnTo>
                    <a:pt x="2084" y="2927"/>
                  </a:lnTo>
                  <a:cubicBezTo>
                    <a:pt x="2084" y="3482"/>
                    <a:pt x="2170" y="4034"/>
                    <a:pt x="2341" y="4562"/>
                  </a:cubicBezTo>
                  <a:cubicBezTo>
                    <a:pt x="2173" y="4479"/>
                    <a:pt x="2005" y="4404"/>
                    <a:pt x="1831" y="4339"/>
                  </a:cubicBezTo>
                  <a:cubicBezTo>
                    <a:pt x="1471" y="4192"/>
                    <a:pt x="1101" y="4041"/>
                    <a:pt x="827" y="3739"/>
                  </a:cubicBezTo>
                  <a:cubicBezTo>
                    <a:pt x="515" y="3390"/>
                    <a:pt x="364" y="2876"/>
                    <a:pt x="364" y="2159"/>
                  </a:cubicBezTo>
                  <a:lnTo>
                    <a:pt x="364" y="1392"/>
                  </a:lnTo>
                  <a:cubicBezTo>
                    <a:pt x="364" y="1289"/>
                    <a:pt x="446" y="1207"/>
                    <a:pt x="549" y="1207"/>
                  </a:cubicBezTo>
                  <a:close/>
                  <a:moveTo>
                    <a:pt x="9818" y="1207"/>
                  </a:moveTo>
                  <a:cubicBezTo>
                    <a:pt x="9918" y="1207"/>
                    <a:pt x="10003" y="1292"/>
                    <a:pt x="10003" y="1392"/>
                  </a:cubicBezTo>
                  <a:lnTo>
                    <a:pt x="10003" y="2156"/>
                  </a:lnTo>
                  <a:lnTo>
                    <a:pt x="10000" y="2156"/>
                  </a:lnTo>
                  <a:cubicBezTo>
                    <a:pt x="10000" y="2872"/>
                    <a:pt x="9849" y="3390"/>
                    <a:pt x="9537" y="3736"/>
                  </a:cubicBezTo>
                  <a:cubicBezTo>
                    <a:pt x="9267" y="4041"/>
                    <a:pt x="8893" y="4192"/>
                    <a:pt x="8533" y="4335"/>
                  </a:cubicBezTo>
                  <a:cubicBezTo>
                    <a:pt x="8362" y="4401"/>
                    <a:pt x="8194" y="4476"/>
                    <a:pt x="8030" y="4562"/>
                  </a:cubicBezTo>
                  <a:cubicBezTo>
                    <a:pt x="8198" y="4030"/>
                    <a:pt x="8283" y="3479"/>
                    <a:pt x="8287" y="2924"/>
                  </a:cubicBezTo>
                  <a:lnTo>
                    <a:pt x="8287" y="2139"/>
                  </a:lnTo>
                  <a:lnTo>
                    <a:pt x="8293" y="2139"/>
                  </a:lnTo>
                  <a:cubicBezTo>
                    <a:pt x="8554" y="2139"/>
                    <a:pt x="8801" y="2012"/>
                    <a:pt x="8948" y="1796"/>
                  </a:cubicBezTo>
                  <a:lnTo>
                    <a:pt x="9092" y="1591"/>
                  </a:lnTo>
                  <a:cubicBezTo>
                    <a:pt x="9256" y="1351"/>
                    <a:pt x="9527" y="1210"/>
                    <a:pt x="9818" y="1207"/>
                  </a:cubicBezTo>
                  <a:close/>
                  <a:moveTo>
                    <a:pt x="8304" y="367"/>
                  </a:moveTo>
                  <a:lnTo>
                    <a:pt x="8304" y="802"/>
                  </a:lnTo>
                  <a:lnTo>
                    <a:pt x="6731" y="802"/>
                  </a:lnTo>
                  <a:cubicBezTo>
                    <a:pt x="6484" y="802"/>
                    <a:pt x="6484" y="1169"/>
                    <a:pt x="6731" y="1169"/>
                  </a:cubicBezTo>
                  <a:lnTo>
                    <a:pt x="7920" y="1169"/>
                  </a:lnTo>
                  <a:lnTo>
                    <a:pt x="7920" y="2924"/>
                  </a:lnTo>
                  <a:lnTo>
                    <a:pt x="7920" y="2927"/>
                  </a:lnTo>
                  <a:cubicBezTo>
                    <a:pt x="7917" y="4531"/>
                    <a:pt x="7156" y="6035"/>
                    <a:pt x="5867" y="6988"/>
                  </a:cubicBezTo>
                  <a:lnTo>
                    <a:pt x="5737" y="7084"/>
                  </a:lnTo>
                  <a:cubicBezTo>
                    <a:pt x="5703" y="7077"/>
                    <a:pt x="5669" y="7073"/>
                    <a:pt x="5634" y="7073"/>
                  </a:cubicBezTo>
                  <a:lnTo>
                    <a:pt x="4733" y="7073"/>
                  </a:lnTo>
                  <a:cubicBezTo>
                    <a:pt x="4699" y="7073"/>
                    <a:pt x="4665" y="7077"/>
                    <a:pt x="4630" y="7084"/>
                  </a:cubicBezTo>
                  <a:lnTo>
                    <a:pt x="4503" y="6988"/>
                  </a:lnTo>
                  <a:cubicBezTo>
                    <a:pt x="3215" y="6035"/>
                    <a:pt x="2454" y="4531"/>
                    <a:pt x="2451" y="2927"/>
                  </a:cubicBezTo>
                  <a:lnTo>
                    <a:pt x="2451" y="1173"/>
                  </a:lnTo>
                  <a:lnTo>
                    <a:pt x="5881" y="1173"/>
                  </a:lnTo>
                  <a:cubicBezTo>
                    <a:pt x="6124" y="1173"/>
                    <a:pt x="6124" y="806"/>
                    <a:pt x="5881" y="806"/>
                  </a:cubicBezTo>
                  <a:lnTo>
                    <a:pt x="2070" y="806"/>
                  </a:lnTo>
                  <a:lnTo>
                    <a:pt x="2070" y="367"/>
                  </a:lnTo>
                  <a:close/>
                  <a:moveTo>
                    <a:pt x="5631" y="7437"/>
                  </a:moveTo>
                  <a:cubicBezTo>
                    <a:pt x="5699" y="7437"/>
                    <a:pt x="5754" y="7495"/>
                    <a:pt x="5754" y="7560"/>
                  </a:cubicBezTo>
                  <a:lnTo>
                    <a:pt x="5754" y="7694"/>
                  </a:lnTo>
                  <a:cubicBezTo>
                    <a:pt x="5754" y="7762"/>
                    <a:pt x="5699" y="7817"/>
                    <a:pt x="5631" y="7817"/>
                  </a:cubicBezTo>
                  <a:lnTo>
                    <a:pt x="4733" y="7817"/>
                  </a:lnTo>
                  <a:cubicBezTo>
                    <a:pt x="4665" y="7817"/>
                    <a:pt x="4610" y="7762"/>
                    <a:pt x="4610" y="7694"/>
                  </a:cubicBezTo>
                  <a:lnTo>
                    <a:pt x="4610" y="7560"/>
                  </a:lnTo>
                  <a:cubicBezTo>
                    <a:pt x="4610" y="7495"/>
                    <a:pt x="4665" y="7437"/>
                    <a:pt x="4733" y="7437"/>
                  </a:cubicBezTo>
                  <a:close/>
                  <a:moveTo>
                    <a:pt x="4970" y="8180"/>
                  </a:moveTo>
                  <a:lnTo>
                    <a:pt x="5398" y="8184"/>
                  </a:lnTo>
                  <a:lnTo>
                    <a:pt x="5398" y="9969"/>
                  </a:lnTo>
                  <a:lnTo>
                    <a:pt x="4970" y="9969"/>
                  </a:lnTo>
                  <a:lnTo>
                    <a:pt x="4970" y="8180"/>
                  </a:lnTo>
                  <a:close/>
                  <a:moveTo>
                    <a:pt x="6320" y="10336"/>
                  </a:moveTo>
                  <a:cubicBezTo>
                    <a:pt x="6446" y="10336"/>
                    <a:pt x="6549" y="10435"/>
                    <a:pt x="6549" y="10562"/>
                  </a:cubicBezTo>
                  <a:lnTo>
                    <a:pt x="6549" y="10774"/>
                  </a:lnTo>
                  <a:lnTo>
                    <a:pt x="4922" y="10774"/>
                  </a:lnTo>
                  <a:cubicBezTo>
                    <a:pt x="4678" y="10774"/>
                    <a:pt x="4678" y="11141"/>
                    <a:pt x="4922" y="11141"/>
                  </a:cubicBezTo>
                  <a:lnTo>
                    <a:pt x="7423" y="11141"/>
                  </a:lnTo>
                  <a:cubicBezTo>
                    <a:pt x="7444" y="11141"/>
                    <a:pt x="7464" y="11155"/>
                    <a:pt x="7468" y="11179"/>
                  </a:cubicBezTo>
                  <a:lnTo>
                    <a:pt x="7639" y="12063"/>
                  </a:lnTo>
                  <a:cubicBezTo>
                    <a:pt x="7646" y="12090"/>
                    <a:pt x="7622" y="12118"/>
                    <a:pt x="7594" y="12118"/>
                  </a:cubicBezTo>
                  <a:lnTo>
                    <a:pt x="2770" y="12118"/>
                  </a:lnTo>
                  <a:cubicBezTo>
                    <a:pt x="2739" y="12118"/>
                    <a:pt x="2718" y="12090"/>
                    <a:pt x="2722" y="12063"/>
                  </a:cubicBezTo>
                  <a:lnTo>
                    <a:pt x="2893" y="11179"/>
                  </a:lnTo>
                  <a:cubicBezTo>
                    <a:pt x="2896" y="11155"/>
                    <a:pt x="2917" y="11141"/>
                    <a:pt x="2941" y="11141"/>
                  </a:cubicBezTo>
                  <a:lnTo>
                    <a:pt x="4068" y="11141"/>
                  </a:lnTo>
                  <a:cubicBezTo>
                    <a:pt x="4312" y="11141"/>
                    <a:pt x="4312" y="10774"/>
                    <a:pt x="4068" y="10774"/>
                  </a:cubicBezTo>
                  <a:lnTo>
                    <a:pt x="3815" y="10774"/>
                  </a:lnTo>
                  <a:lnTo>
                    <a:pt x="3815" y="10562"/>
                  </a:lnTo>
                  <a:cubicBezTo>
                    <a:pt x="3815" y="10435"/>
                    <a:pt x="3917" y="10336"/>
                    <a:pt x="4041" y="10336"/>
                  </a:cubicBezTo>
                  <a:close/>
                  <a:moveTo>
                    <a:pt x="2050" y="1"/>
                  </a:moveTo>
                  <a:cubicBezTo>
                    <a:pt x="1858" y="1"/>
                    <a:pt x="1700" y="158"/>
                    <a:pt x="1700" y="350"/>
                  </a:cubicBezTo>
                  <a:lnTo>
                    <a:pt x="1700" y="820"/>
                  </a:lnTo>
                  <a:cubicBezTo>
                    <a:pt x="1700" y="1011"/>
                    <a:pt x="1858" y="1169"/>
                    <a:pt x="2050" y="1169"/>
                  </a:cubicBezTo>
                  <a:lnTo>
                    <a:pt x="2084" y="1169"/>
                  </a:lnTo>
                  <a:lnTo>
                    <a:pt x="2084" y="1772"/>
                  </a:lnTo>
                  <a:lnTo>
                    <a:pt x="2074" y="1772"/>
                  </a:lnTo>
                  <a:cubicBezTo>
                    <a:pt x="1933" y="1772"/>
                    <a:pt x="1800" y="1704"/>
                    <a:pt x="1721" y="1587"/>
                  </a:cubicBezTo>
                  <a:lnTo>
                    <a:pt x="1580" y="1382"/>
                  </a:lnTo>
                  <a:cubicBezTo>
                    <a:pt x="1347" y="1042"/>
                    <a:pt x="964" y="844"/>
                    <a:pt x="552" y="840"/>
                  </a:cubicBezTo>
                  <a:cubicBezTo>
                    <a:pt x="247" y="840"/>
                    <a:pt x="1" y="1087"/>
                    <a:pt x="1" y="1392"/>
                  </a:cubicBezTo>
                  <a:lnTo>
                    <a:pt x="1" y="2156"/>
                  </a:lnTo>
                  <a:cubicBezTo>
                    <a:pt x="1" y="3989"/>
                    <a:pt x="940" y="4370"/>
                    <a:pt x="1697" y="4678"/>
                  </a:cubicBezTo>
                  <a:cubicBezTo>
                    <a:pt x="2118" y="4849"/>
                    <a:pt x="2485" y="4997"/>
                    <a:pt x="2660" y="5360"/>
                  </a:cubicBezTo>
                  <a:cubicBezTo>
                    <a:pt x="2711" y="5463"/>
                    <a:pt x="2701" y="5555"/>
                    <a:pt x="2629" y="5631"/>
                  </a:cubicBezTo>
                  <a:cubicBezTo>
                    <a:pt x="2563" y="5699"/>
                    <a:pt x="2460" y="5740"/>
                    <a:pt x="2366" y="5740"/>
                  </a:cubicBezTo>
                  <a:cubicBezTo>
                    <a:pt x="2329" y="5740"/>
                    <a:pt x="2294" y="5734"/>
                    <a:pt x="2262" y="5720"/>
                  </a:cubicBezTo>
                  <a:cubicBezTo>
                    <a:pt x="2129" y="5665"/>
                    <a:pt x="2108" y="5501"/>
                    <a:pt x="2115" y="5374"/>
                  </a:cubicBezTo>
                  <a:cubicBezTo>
                    <a:pt x="2122" y="5244"/>
                    <a:pt x="2027" y="5177"/>
                    <a:pt x="1931" y="5177"/>
                  </a:cubicBezTo>
                  <a:cubicBezTo>
                    <a:pt x="1842" y="5177"/>
                    <a:pt x="1753" y="5236"/>
                    <a:pt x="1748" y="5357"/>
                  </a:cubicBezTo>
                  <a:cubicBezTo>
                    <a:pt x="1741" y="5518"/>
                    <a:pt x="1762" y="5905"/>
                    <a:pt x="2118" y="6056"/>
                  </a:cubicBezTo>
                  <a:cubicBezTo>
                    <a:pt x="2191" y="6087"/>
                    <a:pt x="2266" y="6104"/>
                    <a:pt x="2344" y="6104"/>
                  </a:cubicBezTo>
                  <a:cubicBezTo>
                    <a:pt x="2351" y="6104"/>
                    <a:pt x="2358" y="6104"/>
                    <a:pt x="2365" y="6104"/>
                  </a:cubicBezTo>
                  <a:cubicBezTo>
                    <a:pt x="2564" y="6104"/>
                    <a:pt x="2756" y="6025"/>
                    <a:pt x="2893" y="5881"/>
                  </a:cubicBezTo>
                  <a:cubicBezTo>
                    <a:pt x="2907" y="5867"/>
                    <a:pt x="2920" y="5850"/>
                    <a:pt x="2934" y="5836"/>
                  </a:cubicBezTo>
                  <a:cubicBezTo>
                    <a:pt x="3290" y="6395"/>
                    <a:pt x="3746" y="6885"/>
                    <a:pt x="4284" y="7282"/>
                  </a:cubicBezTo>
                  <a:lnTo>
                    <a:pt x="4318" y="7306"/>
                  </a:lnTo>
                  <a:cubicBezTo>
                    <a:pt x="4270" y="7382"/>
                    <a:pt x="4246" y="7471"/>
                    <a:pt x="4246" y="7560"/>
                  </a:cubicBezTo>
                  <a:lnTo>
                    <a:pt x="4246" y="7694"/>
                  </a:lnTo>
                  <a:cubicBezTo>
                    <a:pt x="4246" y="7913"/>
                    <a:pt x="4390" y="8105"/>
                    <a:pt x="4603" y="8163"/>
                  </a:cubicBezTo>
                  <a:lnTo>
                    <a:pt x="4603" y="9966"/>
                  </a:lnTo>
                  <a:lnTo>
                    <a:pt x="4048" y="9966"/>
                  </a:lnTo>
                  <a:cubicBezTo>
                    <a:pt x="3719" y="9969"/>
                    <a:pt x="3455" y="10233"/>
                    <a:pt x="3455" y="10562"/>
                  </a:cubicBezTo>
                  <a:lnTo>
                    <a:pt x="3455" y="10774"/>
                  </a:lnTo>
                  <a:lnTo>
                    <a:pt x="2941" y="10774"/>
                  </a:lnTo>
                  <a:cubicBezTo>
                    <a:pt x="2746" y="10774"/>
                    <a:pt x="2574" y="10911"/>
                    <a:pt x="2536" y="11107"/>
                  </a:cubicBezTo>
                  <a:lnTo>
                    <a:pt x="2365" y="11991"/>
                  </a:lnTo>
                  <a:cubicBezTo>
                    <a:pt x="2317" y="12244"/>
                    <a:pt x="2509" y="12481"/>
                    <a:pt x="2770" y="12484"/>
                  </a:cubicBezTo>
                  <a:lnTo>
                    <a:pt x="7598" y="12484"/>
                  </a:lnTo>
                  <a:cubicBezTo>
                    <a:pt x="7855" y="12481"/>
                    <a:pt x="8050" y="12244"/>
                    <a:pt x="8002" y="11991"/>
                  </a:cubicBezTo>
                  <a:lnTo>
                    <a:pt x="7831" y="11107"/>
                  </a:lnTo>
                  <a:cubicBezTo>
                    <a:pt x="7793" y="10911"/>
                    <a:pt x="7622" y="10774"/>
                    <a:pt x="7427" y="10774"/>
                  </a:cubicBezTo>
                  <a:lnTo>
                    <a:pt x="6916" y="10774"/>
                  </a:lnTo>
                  <a:lnTo>
                    <a:pt x="6916" y="10562"/>
                  </a:lnTo>
                  <a:cubicBezTo>
                    <a:pt x="6916" y="10233"/>
                    <a:pt x="6649" y="9969"/>
                    <a:pt x="6320" y="9966"/>
                  </a:cubicBezTo>
                  <a:lnTo>
                    <a:pt x="5765" y="9966"/>
                  </a:lnTo>
                  <a:lnTo>
                    <a:pt x="5765" y="8163"/>
                  </a:lnTo>
                  <a:cubicBezTo>
                    <a:pt x="5977" y="8105"/>
                    <a:pt x="6124" y="7913"/>
                    <a:pt x="6124" y="7694"/>
                  </a:cubicBezTo>
                  <a:lnTo>
                    <a:pt x="6124" y="7560"/>
                  </a:lnTo>
                  <a:cubicBezTo>
                    <a:pt x="6124" y="7471"/>
                    <a:pt x="6097" y="7382"/>
                    <a:pt x="6052" y="7306"/>
                  </a:cubicBezTo>
                  <a:lnTo>
                    <a:pt x="6087" y="7282"/>
                  </a:lnTo>
                  <a:cubicBezTo>
                    <a:pt x="6621" y="6888"/>
                    <a:pt x="7077" y="6395"/>
                    <a:pt x="7433" y="5836"/>
                  </a:cubicBezTo>
                  <a:cubicBezTo>
                    <a:pt x="7447" y="5850"/>
                    <a:pt x="7461" y="5867"/>
                    <a:pt x="7474" y="5884"/>
                  </a:cubicBezTo>
                  <a:cubicBezTo>
                    <a:pt x="7615" y="6025"/>
                    <a:pt x="7803" y="6104"/>
                    <a:pt x="8002" y="6107"/>
                  </a:cubicBezTo>
                  <a:cubicBezTo>
                    <a:pt x="8088" y="6107"/>
                    <a:pt x="8174" y="6090"/>
                    <a:pt x="8252" y="6056"/>
                  </a:cubicBezTo>
                  <a:cubicBezTo>
                    <a:pt x="8605" y="5905"/>
                    <a:pt x="8626" y="5518"/>
                    <a:pt x="8619" y="5357"/>
                  </a:cubicBezTo>
                  <a:cubicBezTo>
                    <a:pt x="8616" y="5238"/>
                    <a:pt x="8527" y="5180"/>
                    <a:pt x="8438" y="5180"/>
                  </a:cubicBezTo>
                  <a:cubicBezTo>
                    <a:pt x="8342" y="5180"/>
                    <a:pt x="8245" y="5246"/>
                    <a:pt x="8252" y="5374"/>
                  </a:cubicBezTo>
                  <a:cubicBezTo>
                    <a:pt x="8259" y="5501"/>
                    <a:pt x="8239" y="5665"/>
                    <a:pt x="8108" y="5720"/>
                  </a:cubicBezTo>
                  <a:cubicBezTo>
                    <a:pt x="8077" y="5734"/>
                    <a:pt x="8041" y="5740"/>
                    <a:pt x="8004" y="5740"/>
                  </a:cubicBezTo>
                  <a:cubicBezTo>
                    <a:pt x="7910" y="5740"/>
                    <a:pt x="7806" y="5699"/>
                    <a:pt x="7742" y="5631"/>
                  </a:cubicBezTo>
                  <a:cubicBezTo>
                    <a:pt x="7670" y="5555"/>
                    <a:pt x="7656" y="5463"/>
                    <a:pt x="7708" y="5360"/>
                  </a:cubicBezTo>
                  <a:cubicBezTo>
                    <a:pt x="7882" y="4997"/>
                    <a:pt x="8249" y="4849"/>
                    <a:pt x="8674" y="4678"/>
                  </a:cubicBezTo>
                  <a:cubicBezTo>
                    <a:pt x="9428" y="4370"/>
                    <a:pt x="10367" y="3989"/>
                    <a:pt x="10367" y="2156"/>
                  </a:cubicBezTo>
                  <a:lnTo>
                    <a:pt x="10367" y="1392"/>
                  </a:lnTo>
                  <a:cubicBezTo>
                    <a:pt x="10367" y="1244"/>
                    <a:pt x="10308" y="1104"/>
                    <a:pt x="10206" y="1001"/>
                  </a:cubicBezTo>
                  <a:cubicBezTo>
                    <a:pt x="10103" y="898"/>
                    <a:pt x="9962" y="840"/>
                    <a:pt x="9815" y="840"/>
                  </a:cubicBezTo>
                  <a:cubicBezTo>
                    <a:pt x="9407" y="840"/>
                    <a:pt x="9023" y="1042"/>
                    <a:pt x="8790" y="1382"/>
                  </a:cubicBezTo>
                  <a:lnTo>
                    <a:pt x="8646" y="1587"/>
                  </a:lnTo>
                  <a:cubicBezTo>
                    <a:pt x="8568" y="1704"/>
                    <a:pt x="8434" y="1772"/>
                    <a:pt x="8293" y="1772"/>
                  </a:cubicBezTo>
                  <a:lnTo>
                    <a:pt x="8287" y="1772"/>
                  </a:lnTo>
                  <a:lnTo>
                    <a:pt x="8287" y="1169"/>
                  </a:lnTo>
                  <a:lnTo>
                    <a:pt x="8317" y="1169"/>
                  </a:lnTo>
                  <a:cubicBezTo>
                    <a:pt x="8509" y="1169"/>
                    <a:pt x="8667" y="1011"/>
                    <a:pt x="8667" y="820"/>
                  </a:cubicBezTo>
                  <a:lnTo>
                    <a:pt x="8667" y="350"/>
                  </a:lnTo>
                  <a:cubicBezTo>
                    <a:pt x="8667" y="158"/>
                    <a:pt x="8509" y="1"/>
                    <a:pt x="8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67"/>
            <p:cNvSpPr/>
            <p:nvPr/>
          </p:nvSpPr>
          <p:spPr>
            <a:xfrm>
              <a:off x="1546332" y="2835071"/>
              <a:ext cx="88172" cy="81152"/>
            </a:xfrm>
            <a:custGeom>
              <a:rect b="b" l="l" r="r" t="t"/>
              <a:pathLst>
                <a:path extrusionOk="0" h="3098" w="3366">
                  <a:moveTo>
                    <a:pt x="1683" y="552"/>
                  </a:moveTo>
                  <a:lnTo>
                    <a:pt x="1967" y="1124"/>
                  </a:lnTo>
                  <a:cubicBezTo>
                    <a:pt x="1998" y="1190"/>
                    <a:pt x="2060" y="1234"/>
                    <a:pt x="2132" y="1244"/>
                  </a:cubicBezTo>
                  <a:lnTo>
                    <a:pt x="2766" y="1337"/>
                  </a:lnTo>
                  <a:lnTo>
                    <a:pt x="2307" y="1786"/>
                  </a:lnTo>
                  <a:cubicBezTo>
                    <a:pt x="2255" y="1834"/>
                    <a:pt x="2231" y="1909"/>
                    <a:pt x="2245" y="1978"/>
                  </a:cubicBezTo>
                  <a:lnTo>
                    <a:pt x="2355" y="2612"/>
                  </a:lnTo>
                  <a:lnTo>
                    <a:pt x="2355" y="2612"/>
                  </a:lnTo>
                  <a:lnTo>
                    <a:pt x="1786" y="2310"/>
                  </a:lnTo>
                  <a:cubicBezTo>
                    <a:pt x="1753" y="2293"/>
                    <a:pt x="1718" y="2284"/>
                    <a:pt x="1683" y="2284"/>
                  </a:cubicBezTo>
                  <a:cubicBezTo>
                    <a:pt x="1649" y="2284"/>
                    <a:pt x="1614" y="2293"/>
                    <a:pt x="1584" y="2310"/>
                  </a:cubicBezTo>
                  <a:lnTo>
                    <a:pt x="1015" y="2612"/>
                  </a:lnTo>
                  <a:lnTo>
                    <a:pt x="1124" y="1978"/>
                  </a:lnTo>
                  <a:cubicBezTo>
                    <a:pt x="1135" y="1909"/>
                    <a:pt x="1111" y="1834"/>
                    <a:pt x="1059" y="1786"/>
                  </a:cubicBezTo>
                  <a:lnTo>
                    <a:pt x="600" y="1337"/>
                  </a:lnTo>
                  <a:lnTo>
                    <a:pt x="1234" y="1244"/>
                  </a:lnTo>
                  <a:cubicBezTo>
                    <a:pt x="1306" y="1234"/>
                    <a:pt x="1368" y="1190"/>
                    <a:pt x="1402" y="1124"/>
                  </a:cubicBezTo>
                  <a:lnTo>
                    <a:pt x="1683" y="552"/>
                  </a:lnTo>
                  <a:close/>
                  <a:moveTo>
                    <a:pt x="1683" y="0"/>
                  </a:moveTo>
                  <a:cubicBezTo>
                    <a:pt x="1605" y="0"/>
                    <a:pt x="1527" y="42"/>
                    <a:pt x="1488" y="124"/>
                  </a:cubicBezTo>
                  <a:lnTo>
                    <a:pt x="1107" y="895"/>
                  </a:lnTo>
                  <a:lnTo>
                    <a:pt x="254" y="1018"/>
                  </a:lnTo>
                  <a:cubicBezTo>
                    <a:pt x="72" y="1046"/>
                    <a:pt x="0" y="1265"/>
                    <a:pt x="134" y="1392"/>
                  </a:cubicBezTo>
                  <a:lnTo>
                    <a:pt x="747" y="1991"/>
                  </a:lnTo>
                  <a:lnTo>
                    <a:pt x="604" y="2841"/>
                  </a:lnTo>
                  <a:cubicBezTo>
                    <a:pt x="579" y="2982"/>
                    <a:pt x="692" y="3097"/>
                    <a:pt x="819" y="3097"/>
                  </a:cubicBezTo>
                  <a:cubicBezTo>
                    <a:pt x="853" y="3097"/>
                    <a:pt x="888" y="3089"/>
                    <a:pt x="922" y="3071"/>
                  </a:cubicBezTo>
                  <a:lnTo>
                    <a:pt x="1683" y="2670"/>
                  </a:lnTo>
                  <a:lnTo>
                    <a:pt x="2444" y="3071"/>
                  </a:lnTo>
                  <a:cubicBezTo>
                    <a:pt x="2478" y="3089"/>
                    <a:pt x="2513" y="3097"/>
                    <a:pt x="2547" y="3097"/>
                  </a:cubicBezTo>
                  <a:cubicBezTo>
                    <a:pt x="2674" y="3097"/>
                    <a:pt x="2787" y="2982"/>
                    <a:pt x="2762" y="2841"/>
                  </a:cubicBezTo>
                  <a:lnTo>
                    <a:pt x="2618" y="1991"/>
                  </a:lnTo>
                  <a:lnTo>
                    <a:pt x="3232" y="1392"/>
                  </a:lnTo>
                  <a:cubicBezTo>
                    <a:pt x="3366" y="1265"/>
                    <a:pt x="3294" y="1042"/>
                    <a:pt x="3112" y="1018"/>
                  </a:cubicBezTo>
                  <a:lnTo>
                    <a:pt x="2262" y="895"/>
                  </a:lnTo>
                  <a:lnTo>
                    <a:pt x="1882" y="124"/>
                  </a:lnTo>
                  <a:cubicBezTo>
                    <a:pt x="1841" y="42"/>
                    <a:pt x="1762" y="0"/>
                    <a:pt x="1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7" name="Google Shape;2917;p67"/>
          <p:cNvGrpSpPr/>
          <p:nvPr/>
        </p:nvGrpSpPr>
        <p:grpSpPr>
          <a:xfrm>
            <a:off x="3006264" y="3201876"/>
            <a:ext cx="595472" cy="487335"/>
            <a:chOff x="3462865" y="2459296"/>
            <a:chExt cx="442730" cy="362331"/>
          </a:xfrm>
        </p:grpSpPr>
        <p:sp>
          <p:nvSpPr>
            <p:cNvPr id="2918" name="Google Shape;2918;p67"/>
            <p:cNvSpPr/>
            <p:nvPr/>
          </p:nvSpPr>
          <p:spPr>
            <a:xfrm>
              <a:off x="3770009" y="2778221"/>
              <a:ext cx="43040" cy="36888"/>
            </a:xfrm>
            <a:custGeom>
              <a:rect b="b" l="l" r="r" t="t"/>
              <a:pathLst>
                <a:path extrusionOk="0" h="1409" w="1644">
                  <a:moveTo>
                    <a:pt x="942" y="0"/>
                  </a:moveTo>
                  <a:cubicBezTo>
                    <a:pt x="312" y="0"/>
                    <a:pt x="0" y="759"/>
                    <a:pt x="442" y="1201"/>
                  </a:cubicBezTo>
                  <a:cubicBezTo>
                    <a:pt x="585" y="1344"/>
                    <a:pt x="761" y="1408"/>
                    <a:pt x="934" y="1408"/>
                  </a:cubicBezTo>
                  <a:cubicBezTo>
                    <a:pt x="1296" y="1408"/>
                    <a:pt x="1643" y="1129"/>
                    <a:pt x="1643" y="706"/>
                  </a:cubicBezTo>
                  <a:cubicBezTo>
                    <a:pt x="1643" y="317"/>
                    <a:pt x="1326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67"/>
            <p:cNvSpPr/>
            <p:nvPr/>
          </p:nvSpPr>
          <p:spPr>
            <a:xfrm>
              <a:off x="3540724" y="2605040"/>
              <a:ext cx="287038" cy="158415"/>
            </a:xfrm>
            <a:custGeom>
              <a:rect b="b" l="l" r="r" t="t"/>
              <a:pathLst>
                <a:path extrusionOk="0" h="6051" w="10964">
                  <a:moveTo>
                    <a:pt x="0" y="0"/>
                  </a:moveTo>
                  <a:lnTo>
                    <a:pt x="0" y="4127"/>
                  </a:lnTo>
                  <a:cubicBezTo>
                    <a:pt x="1603" y="5409"/>
                    <a:pt x="3542" y="6051"/>
                    <a:pt x="5482" y="6051"/>
                  </a:cubicBezTo>
                  <a:cubicBezTo>
                    <a:pt x="7421" y="6051"/>
                    <a:pt x="9361" y="5409"/>
                    <a:pt x="10963" y="4127"/>
                  </a:cubicBezTo>
                  <a:lnTo>
                    <a:pt x="109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67"/>
            <p:cNvSpPr/>
            <p:nvPr/>
          </p:nvSpPr>
          <p:spPr>
            <a:xfrm>
              <a:off x="3540724" y="2605040"/>
              <a:ext cx="70450" cy="146529"/>
            </a:xfrm>
            <a:custGeom>
              <a:rect b="b" l="l" r="r" t="t"/>
              <a:pathLst>
                <a:path extrusionOk="0" h="5597" w="2691">
                  <a:moveTo>
                    <a:pt x="0" y="0"/>
                  </a:moveTo>
                  <a:lnTo>
                    <a:pt x="0" y="4127"/>
                  </a:lnTo>
                  <a:cubicBezTo>
                    <a:pt x="803" y="4771"/>
                    <a:pt x="1715" y="5270"/>
                    <a:pt x="2691" y="5597"/>
                  </a:cubicBezTo>
                  <a:lnTo>
                    <a:pt x="26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67"/>
            <p:cNvSpPr/>
            <p:nvPr/>
          </p:nvSpPr>
          <p:spPr>
            <a:xfrm>
              <a:off x="3764956" y="2619806"/>
              <a:ext cx="13247" cy="133021"/>
            </a:xfrm>
            <a:custGeom>
              <a:rect b="b" l="l" r="r" t="t"/>
              <a:pathLst>
                <a:path extrusionOk="0" h="5081" w="506">
                  <a:moveTo>
                    <a:pt x="253" y="1"/>
                  </a:moveTo>
                  <a:cubicBezTo>
                    <a:pt x="127" y="1"/>
                    <a:pt x="1" y="85"/>
                    <a:pt x="1" y="253"/>
                  </a:cubicBezTo>
                  <a:lnTo>
                    <a:pt x="1" y="4831"/>
                  </a:lnTo>
                  <a:cubicBezTo>
                    <a:pt x="1" y="4970"/>
                    <a:pt x="116" y="5081"/>
                    <a:pt x="251" y="5081"/>
                  </a:cubicBezTo>
                  <a:cubicBezTo>
                    <a:pt x="390" y="5081"/>
                    <a:pt x="505" y="4970"/>
                    <a:pt x="505" y="4831"/>
                  </a:cubicBezTo>
                  <a:lnTo>
                    <a:pt x="505" y="253"/>
                  </a:lnTo>
                  <a:cubicBezTo>
                    <a:pt x="505" y="85"/>
                    <a:pt x="379" y="1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2" name="Google Shape;2922;p67"/>
            <p:cNvSpPr/>
            <p:nvPr/>
          </p:nvSpPr>
          <p:spPr>
            <a:xfrm>
              <a:off x="3469410" y="2465920"/>
              <a:ext cx="429666" cy="193837"/>
            </a:xfrm>
            <a:custGeom>
              <a:rect b="b" l="l" r="r" t="t"/>
              <a:pathLst>
                <a:path extrusionOk="0" h="7404" w="16412">
                  <a:moveTo>
                    <a:pt x="8206" y="1"/>
                  </a:moveTo>
                  <a:lnTo>
                    <a:pt x="0" y="3128"/>
                  </a:lnTo>
                  <a:lnTo>
                    <a:pt x="0" y="4272"/>
                  </a:lnTo>
                  <a:lnTo>
                    <a:pt x="8206" y="7404"/>
                  </a:lnTo>
                  <a:lnTo>
                    <a:pt x="16411" y="4272"/>
                  </a:lnTo>
                  <a:lnTo>
                    <a:pt x="16411" y="3128"/>
                  </a:lnTo>
                  <a:lnTo>
                    <a:pt x="82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3" name="Google Shape;2923;p67"/>
            <p:cNvSpPr/>
            <p:nvPr/>
          </p:nvSpPr>
          <p:spPr>
            <a:xfrm>
              <a:off x="3469410" y="2547811"/>
              <a:ext cx="214833" cy="111946"/>
            </a:xfrm>
            <a:custGeom>
              <a:rect b="b" l="l" r="r" t="t"/>
              <a:pathLst>
                <a:path extrusionOk="0" h="4276" w="8206">
                  <a:moveTo>
                    <a:pt x="0" y="0"/>
                  </a:moveTo>
                  <a:lnTo>
                    <a:pt x="0" y="1144"/>
                  </a:lnTo>
                  <a:lnTo>
                    <a:pt x="8206" y="4276"/>
                  </a:lnTo>
                  <a:lnTo>
                    <a:pt x="8206" y="3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4" name="Google Shape;2924;p67"/>
            <p:cNvSpPr/>
            <p:nvPr/>
          </p:nvSpPr>
          <p:spPr>
            <a:xfrm>
              <a:off x="3462865" y="2459296"/>
              <a:ext cx="442730" cy="362331"/>
            </a:xfrm>
            <a:custGeom>
              <a:rect b="b" l="l" r="r" t="t"/>
              <a:pathLst>
                <a:path extrusionOk="0" h="13840" w="16911">
                  <a:moveTo>
                    <a:pt x="16406" y="3746"/>
                  </a:moveTo>
                  <a:lnTo>
                    <a:pt x="16406" y="4352"/>
                  </a:lnTo>
                  <a:lnTo>
                    <a:pt x="12924" y="5682"/>
                  </a:lnTo>
                  <a:lnTo>
                    <a:pt x="12924" y="5072"/>
                  </a:lnTo>
                  <a:lnTo>
                    <a:pt x="16406" y="3746"/>
                  </a:lnTo>
                  <a:close/>
                  <a:moveTo>
                    <a:pt x="12419" y="5265"/>
                  </a:moveTo>
                  <a:lnTo>
                    <a:pt x="12419" y="5875"/>
                  </a:lnTo>
                  <a:lnTo>
                    <a:pt x="8706" y="7287"/>
                  </a:lnTo>
                  <a:lnTo>
                    <a:pt x="8706" y="6682"/>
                  </a:lnTo>
                  <a:lnTo>
                    <a:pt x="12419" y="5265"/>
                  </a:lnTo>
                  <a:close/>
                  <a:moveTo>
                    <a:pt x="505" y="3746"/>
                  </a:moveTo>
                  <a:lnTo>
                    <a:pt x="8206" y="6682"/>
                  </a:lnTo>
                  <a:lnTo>
                    <a:pt x="8206" y="7292"/>
                  </a:lnTo>
                  <a:lnTo>
                    <a:pt x="505" y="4352"/>
                  </a:lnTo>
                  <a:lnTo>
                    <a:pt x="505" y="3746"/>
                  </a:lnTo>
                  <a:close/>
                  <a:moveTo>
                    <a:pt x="13687" y="5927"/>
                  </a:moveTo>
                  <a:lnTo>
                    <a:pt x="13687" y="9569"/>
                  </a:lnTo>
                  <a:cubicBezTo>
                    <a:pt x="13442" y="9761"/>
                    <a:pt x="13188" y="9934"/>
                    <a:pt x="12924" y="10097"/>
                  </a:cubicBezTo>
                  <a:lnTo>
                    <a:pt x="12924" y="6221"/>
                  </a:lnTo>
                  <a:lnTo>
                    <a:pt x="13687" y="5927"/>
                  </a:lnTo>
                  <a:close/>
                  <a:moveTo>
                    <a:pt x="12674" y="12437"/>
                  </a:moveTo>
                  <a:cubicBezTo>
                    <a:pt x="12919" y="12437"/>
                    <a:pt x="13125" y="12639"/>
                    <a:pt x="13125" y="12888"/>
                  </a:cubicBezTo>
                  <a:cubicBezTo>
                    <a:pt x="13125" y="13158"/>
                    <a:pt x="12901" y="13338"/>
                    <a:pt x="12668" y="13338"/>
                  </a:cubicBezTo>
                  <a:cubicBezTo>
                    <a:pt x="12557" y="13338"/>
                    <a:pt x="12443" y="13297"/>
                    <a:pt x="12352" y="13206"/>
                  </a:cubicBezTo>
                  <a:cubicBezTo>
                    <a:pt x="12068" y="12922"/>
                    <a:pt x="12270" y="12437"/>
                    <a:pt x="12674" y="12437"/>
                  </a:cubicBezTo>
                  <a:close/>
                  <a:moveTo>
                    <a:pt x="8456" y="0"/>
                  </a:moveTo>
                  <a:cubicBezTo>
                    <a:pt x="8425" y="0"/>
                    <a:pt x="8393" y="7"/>
                    <a:pt x="8364" y="19"/>
                  </a:cubicBezTo>
                  <a:lnTo>
                    <a:pt x="159" y="3146"/>
                  </a:lnTo>
                  <a:cubicBezTo>
                    <a:pt x="63" y="3184"/>
                    <a:pt x="1" y="3276"/>
                    <a:pt x="1" y="3381"/>
                  </a:cubicBezTo>
                  <a:lnTo>
                    <a:pt x="1" y="4529"/>
                  </a:lnTo>
                  <a:cubicBezTo>
                    <a:pt x="1" y="4630"/>
                    <a:pt x="63" y="4726"/>
                    <a:pt x="159" y="4760"/>
                  </a:cubicBezTo>
                  <a:lnTo>
                    <a:pt x="2725" y="5740"/>
                  </a:lnTo>
                  <a:lnTo>
                    <a:pt x="2725" y="6610"/>
                  </a:lnTo>
                  <a:cubicBezTo>
                    <a:pt x="2725" y="6775"/>
                    <a:pt x="2849" y="6858"/>
                    <a:pt x="2974" y="6858"/>
                  </a:cubicBezTo>
                  <a:cubicBezTo>
                    <a:pt x="3099" y="6858"/>
                    <a:pt x="3224" y="6775"/>
                    <a:pt x="3224" y="6610"/>
                  </a:cubicBezTo>
                  <a:lnTo>
                    <a:pt x="3224" y="5932"/>
                  </a:lnTo>
                  <a:lnTo>
                    <a:pt x="8364" y="7892"/>
                  </a:lnTo>
                  <a:cubicBezTo>
                    <a:pt x="8393" y="7904"/>
                    <a:pt x="8423" y="7910"/>
                    <a:pt x="8454" y="7910"/>
                  </a:cubicBezTo>
                  <a:cubicBezTo>
                    <a:pt x="8485" y="7910"/>
                    <a:pt x="8516" y="7904"/>
                    <a:pt x="8547" y="7892"/>
                  </a:cubicBezTo>
                  <a:lnTo>
                    <a:pt x="12419" y="6413"/>
                  </a:lnTo>
                  <a:lnTo>
                    <a:pt x="12419" y="10390"/>
                  </a:lnTo>
                  <a:cubicBezTo>
                    <a:pt x="11171" y="11047"/>
                    <a:pt x="9810" y="11370"/>
                    <a:pt x="8455" y="11370"/>
                  </a:cubicBezTo>
                  <a:cubicBezTo>
                    <a:pt x="6598" y="11370"/>
                    <a:pt x="4752" y="10763"/>
                    <a:pt x="3224" y="9574"/>
                  </a:cubicBezTo>
                  <a:lnTo>
                    <a:pt x="3224" y="7614"/>
                  </a:lnTo>
                  <a:cubicBezTo>
                    <a:pt x="3224" y="7446"/>
                    <a:pt x="3099" y="7361"/>
                    <a:pt x="2974" y="7361"/>
                  </a:cubicBezTo>
                  <a:cubicBezTo>
                    <a:pt x="2849" y="7361"/>
                    <a:pt x="2725" y="7446"/>
                    <a:pt x="2725" y="7614"/>
                  </a:cubicBezTo>
                  <a:lnTo>
                    <a:pt x="2725" y="9694"/>
                  </a:lnTo>
                  <a:cubicBezTo>
                    <a:pt x="2725" y="9771"/>
                    <a:pt x="2758" y="9843"/>
                    <a:pt x="2821" y="9891"/>
                  </a:cubicBezTo>
                  <a:cubicBezTo>
                    <a:pt x="4451" y="11199"/>
                    <a:pt x="6445" y="11872"/>
                    <a:pt x="8455" y="11872"/>
                  </a:cubicBezTo>
                  <a:cubicBezTo>
                    <a:pt x="9804" y="11872"/>
                    <a:pt x="11160" y="11570"/>
                    <a:pt x="12419" y="10952"/>
                  </a:cubicBezTo>
                  <a:lnTo>
                    <a:pt x="12419" y="11966"/>
                  </a:lnTo>
                  <a:cubicBezTo>
                    <a:pt x="11958" y="12091"/>
                    <a:pt x="11660" y="12543"/>
                    <a:pt x="11727" y="13013"/>
                  </a:cubicBezTo>
                  <a:cubicBezTo>
                    <a:pt x="11790" y="13489"/>
                    <a:pt x="12193" y="13840"/>
                    <a:pt x="12669" y="13840"/>
                  </a:cubicBezTo>
                  <a:cubicBezTo>
                    <a:pt x="13149" y="13840"/>
                    <a:pt x="13553" y="13489"/>
                    <a:pt x="13615" y="13013"/>
                  </a:cubicBezTo>
                  <a:cubicBezTo>
                    <a:pt x="13678" y="12543"/>
                    <a:pt x="13385" y="12091"/>
                    <a:pt x="12924" y="11966"/>
                  </a:cubicBezTo>
                  <a:lnTo>
                    <a:pt x="12924" y="10683"/>
                  </a:lnTo>
                  <a:cubicBezTo>
                    <a:pt x="13332" y="10453"/>
                    <a:pt x="13726" y="10184"/>
                    <a:pt x="14096" y="9891"/>
                  </a:cubicBezTo>
                  <a:cubicBezTo>
                    <a:pt x="14153" y="9843"/>
                    <a:pt x="14187" y="9771"/>
                    <a:pt x="14187" y="9694"/>
                  </a:cubicBezTo>
                  <a:lnTo>
                    <a:pt x="14187" y="5740"/>
                  </a:lnTo>
                  <a:lnTo>
                    <a:pt x="16748" y="4760"/>
                  </a:lnTo>
                  <a:cubicBezTo>
                    <a:pt x="16848" y="4726"/>
                    <a:pt x="16911" y="4630"/>
                    <a:pt x="16911" y="4525"/>
                  </a:cubicBezTo>
                  <a:lnTo>
                    <a:pt x="16911" y="3381"/>
                  </a:lnTo>
                  <a:cubicBezTo>
                    <a:pt x="16911" y="3276"/>
                    <a:pt x="16848" y="3184"/>
                    <a:pt x="16752" y="3146"/>
                  </a:cubicBezTo>
                  <a:lnTo>
                    <a:pt x="11401" y="1104"/>
                  </a:lnTo>
                  <a:cubicBezTo>
                    <a:pt x="11366" y="1091"/>
                    <a:pt x="11333" y="1085"/>
                    <a:pt x="11302" y="1085"/>
                  </a:cubicBezTo>
                  <a:cubicBezTo>
                    <a:pt x="11055" y="1085"/>
                    <a:pt x="10945" y="1468"/>
                    <a:pt x="11223" y="1575"/>
                  </a:cubicBezTo>
                  <a:lnTo>
                    <a:pt x="15955" y="3377"/>
                  </a:lnTo>
                  <a:lnTo>
                    <a:pt x="12683" y="4630"/>
                  </a:lnTo>
                  <a:lnTo>
                    <a:pt x="8561" y="2762"/>
                  </a:lnTo>
                  <a:cubicBezTo>
                    <a:pt x="8523" y="2745"/>
                    <a:pt x="8486" y="2737"/>
                    <a:pt x="8451" y="2737"/>
                  </a:cubicBezTo>
                  <a:cubicBezTo>
                    <a:pt x="8210" y="2737"/>
                    <a:pt x="8086" y="3101"/>
                    <a:pt x="8355" y="3223"/>
                  </a:cubicBezTo>
                  <a:lnTo>
                    <a:pt x="12016" y="4880"/>
                  </a:lnTo>
                  <a:lnTo>
                    <a:pt x="8456" y="6240"/>
                  </a:lnTo>
                  <a:lnTo>
                    <a:pt x="957" y="3381"/>
                  </a:lnTo>
                  <a:lnTo>
                    <a:pt x="8456" y="523"/>
                  </a:lnTo>
                  <a:lnTo>
                    <a:pt x="10301" y="1224"/>
                  </a:lnTo>
                  <a:cubicBezTo>
                    <a:pt x="10336" y="1238"/>
                    <a:pt x="10370" y="1244"/>
                    <a:pt x="10401" y="1244"/>
                  </a:cubicBezTo>
                  <a:cubicBezTo>
                    <a:pt x="10651" y="1244"/>
                    <a:pt x="10761" y="860"/>
                    <a:pt x="10483" y="754"/>
                  </a:cubicBezTo>
                  <a:lnTo>
                    <a:pt x="8547" y="19"/>
                  </a:lnTo>
                  <a:cubicBezTo>
                    <a:pt x="8518" y="7"/>
                    <a:pt x="8487" y="0"/>
                    <a:pt x="8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25" name="Google Shape;2925;p67"/>
          <p:cNvGrpSpPr/>
          <p:nvPr/>
        </p:nvGrpSpPr>
        <p:grpSpPr>
          <a:xfrm>
            <a:off x="4295824" y="2247823"/>
            <a:ext cx="552352" cy="514353"/>
            <a:chOff x="7517833" y="2465815"/>
            <a:chExt cx="370656" cy="345157"/>
          </a:xfrm>
        </p:grpSpPr>
        <p:sp>
          <p:nvSpPr>
            <p:cNvPr id="2926" name="Google Shape;2926;p67"/>
            <p:cNvSpPr/>
            <p:nvPr/>
          </p:nvSpPr>
          <p:spPr>
            <a:xfrm>
              <a:off x="7674416" y="2471182"/>
              <a:ext cx="208157" cy="204466"/>
            </a:xfrm>
            <a:custGeom>
              <a:rect b="b" l="l" r="r" t="t"/>
              <a:pathLst>
                <a:path extrusionOk="0" h="7810" w="7951">
                  <a:moveTo>
                    <a:pt x="5611" y="0"/>
                  </a:moveTo>
                  <a:cubicBezTo>
                    <a:pt x="5425" y="0"/>
                    <a:pt x="5239" y="71"/>
                    <a:pt x="5097" y="213"/>
                  </a:cubicBezTo>
                  <a:lnTo>
                    <a:pt x="284" y="5027"/>
                  </a:lnTo>
                  <a:cubicBezTo>
                    <a:pt x="0" y="5315"/>
                    <a:pt x="0" y="5771"/>
                    <a:pt x="284" y="6060"/>
                  </a:cubicBezTo>
                  <a:lnTo>
                    <a:pt x="1821" y="7597"/>
                  </a:lnTo>
                  <a:cubicBezTo>
                    <a:pt x="1963" y="7739"/>
                    <a:pt x="2149" y="7809"/>
                    <a:pt x="2336" y="7809"/>
                  </a:cubicBezTo>
                  <a:cubicBezTo>
                    <a:pt x="2522" y="7809"/>
                    <a:pt x="2710" y="7739"/>
                    <a:pt x="2854" y="7597"/>
                  </a:cubicBezTo>
                  <a:lnTo>
                    <a:pt x="7668" y="2783"/>
                  </a:lnTo>
                  <a:cubicBezTo>
                    <a:pt x="7951" y="2500"/>
                    <a:pt x="7951" y="2039"/>
                    <a:pt x="7668" y="1755"/>
                  </a:cubicBezTo>
                  <a:lnTo>
                    <a:pt x="6125" y="213"/>
                  </a:lnTo>
                  <a:cubicBezTo>
                    <a:pt x="5984" y="71"/>
                    <a:pt x="5798" y="0"/>
                    <a:pt x="5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67"/>
            <p:cNvSpPr/>
            <p:nvPr/>
          </p:nvSpPr>
          <p:spPr>
            <a:xfrm>
              <a:off x="7699313" y="2494220"/>
              <a:ext cx="183260" cy="181427"/>
            </a:xfrm>
            <a:custGeom>
              <a:rect b="b" l="l" r="r" t="t"/>
              <a:pathLst>
                <a:path extrusionOk="0" h="6930" w="7000">
                  <a:moveTo>
                    <a:pt x="5842" y="1"/>
                  </a:moveTo>
                  <a:cubicBezTo>
                    <a:pt x="6126" y="284"/>
                    <a:pt x="6126" y="745"/>
                    <a:pt x="5842" y="1029"/>
                  </a:cubicBezTo>
                  <a:lnTo>
                    <a:pt x="1029" y="5843"/>
                  </a:lnTo>
                  <a:cubicBezTo>
                    <a:pt x="887" y="5984"/>
                    <a:pt x="701" y="6055"/>
                    <a:pt x="514" y="6055"/>
                  </a:cubicBezTo>
                  <a:cubicBezTo>
                    <a:pt x="328" y="6055"/>
                    <a:pt x="142" y="5984"/>
                    <a:pt x="0" y="5843"/>
                  </a:cubicBezTo>
                  <a:lnTo>
                    <a:pt x="0" y="5843"/>
                  </a:lnTo>
                  <a:lnTo>
                    <a:pt x="870" y="6717"/>
                  </a:lnTo>
                  <a:cubicBezTo>
                    <a:pt x="1012" y="6859"/>
                    <a:pt x="1198" y="6929"/>
                    <a:pt x="1385" y="6929"/>
                  </a:cubicBezTo>
                  <a:cubicBezTo>
                    <a:pt x="1571" y="6929"/>
                    <a:pt x="1759" y="6859"/>
                    <a:pt x="1903" y="6717"/>
                  </a:cubicBezTo>
                  <a:lnTo>
                    <a:pt x="6717" y="1903"/>
                  </a:lnTo>
                  <a:cubicBezTo>
                    <a:pt x="7000" y="1615"/>
                    <a:pt x="7000" y="1154"/>
                    <a:pt x="6717" y="870"/>
                  </a:cubicBezTo>
                  <a:lnTo>
                    <a:pt x="58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67"/>
            <p:cNvSpPr/>
            <p:nvPr/>
          </p:nvSpPr>
          <p:spPr>
            <a:xfrm>
              <a:off x="7762956" y="2505661"/>
              <a:ext cx="83148" cy="83305"/>
            </a:xfrm>
            <a:custGeom>
              <a:rect b="b" l="l" r="r" t="t"/>
              <a:pathLst>
                <a:path extrusionOk="0" h="3182" w="3176">
                  <a:moveTo>
                    <a:pt x="610" y="1"/>
                  </a:moveTo>
                  <a:lnTo>
                    <a:pt x="0" y="611"/>
                  </a:lnTo>
                  <a:lnTo>
                    <a:pt x="2561" y="3181"/>
                  </a:lnTo>
                  <a:lnTo>
                    <a:pt x="3176" y="2566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67"/>
            <p:cNvSpPr/>
            <p:nvPr/>
          </p:nvSpPr>
          <p:spPr>
            <a:xfrm>
              <a:off x="7807227" y="2549931"/>
              <a:ext cx="39008" cy="39034"/>
            </a:xfrm>
            <a:custGeom>
              <a:rect b="b" l="l" r="r" t="t"/>
              <a:pathLst>
                <a:path extrusionOk="0" h="1491" w="1490">
                  <a:moveTo>
                    <a:pt x="615" y="1"/>
                  </a:moveTo>
                  <a:lnTo>
                    <a:pt x="0" y="616"/>
                  </a:lnTo>
                  <a:lnTo>
                    <a:pt x="875" y="1490"/>
                  </a:lnTo>
                  <a:lnTo>
                    <a:pt x="1490" y="875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67"/>
            <p:cNvSpPr/>
            <p:nvPr/>
          </p:nvSpPr>
          <p:spPr>
            <a:xfrm>
              <a:off x="7523619" y="2632817"/>
              <a:ext cx="193444" cy="172971"/>
            </a:xfrm>
            <a:custGeom>
              <a:rect b="b" l="l" r="r" t="t"/>
              <a:pathLst>
                <a:path extrusionOk="0" h="6607" w="7389">
                  <a:moveTo>
                    <a:pt x="6164" y="1"/>
                  </a:moveTo>
                  <a:lnTo>
                    <a:pt x="0" y="6164"/>
                  </a:lnTo>
                  <a:cubicBezTo>
                    <a:pt x="81" y="6466"/>
                    <a:pt x="463" y="6607"/>
                    <a:pt x="995" y="6607"/>
                  </a:cubicBezTo>
                  <a:cubicBezTo>
                    <a:pt x="2608" y="6607"/>
                    <a:pt x="5594" y="5306"/>
                    <a:pt x="5703" y="3224"/>
                  </a:cubicBezTo>
                  <a:cubicBezTo>
                    <a:pt x="5717" y="2979"/>
                    <a:pt x="5856" y="2763"/>
                    <a:pt x="6029" y="2590"/>
                  </a:cubicBezTo>
                  <a:lnTo>
                    <a:pt x="7389" y="1226"/>
                  </a:lnTo>
                  <a:lnTo>
                    <a:pt x="6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67"/>
            <p:cNvSpPr/>
            <p:nvPr/>
          </p:nvSpPr>
          <p:spPr>
            <a:xfrm>
              <a:off x="7523619" y="2647295"/>
              <a:ext cx="193444" cy="158494"/>
            </a:xfrm>
            <a:custGeom>
              <a:rect b="b" l="l" r="r" t="t"/>
              <a:pathLst>
                <a:path extrusionOk="0" h="6054" w="7389">
                  <a:moveTo>
                    <a:pt x="6711" y="0"/>
                  </a:moveTo>
                  <a:lnTo>
                    <a:pt x="5352" y="1360"/>
                  </a:lnTo>
                  <a:cubicBezTo>
                    <a:pt x="5179" y="1533"/>
                    <a:pt x="5040" y="1754"/>
                    <a:pt x="5025" y="1994"/>
                  </a:cubicBezTo>
                  <a:cubicBezTo>
                    <a:pt x="4917" y="4071"/>
                    <a:pt x="1940" y="5378"/>
                    <a:pt x="329" y="5378"/>
                  </a:cubicBezTo>
                  <a:cubicBezTo>
                    <a:pt x="298" y="5378"/>
                    <a:pt x="266" y="5377"/>
                    <a:pt x="236" y="5376"/>
                  </a:cubicBezTo>
                  <a:lnTo>
                    <a:pt x="0" y="5611"/>
                  </a:lnTo>
                  <a:cubicBezTo>
                    <a:pt x="81" y="5913"/>
                    <a:pt x="463" y="6054"/>
                    <a:pt x="995" y="6054"/>
                  </a:cubicBezTo>
                  <a:cubicBezTo>
                    <a:pt x="2608" y="6054"/>
                    <a:pt x="5595" y="4753"/>
                    <a:pt x="5707" y="2671"/>
                  </a:cubicBezTo>
                  <a:cubicBezTo>
                    <a:pt x="5717" y="2426"/>
                    <a:pt x="5856" y="2210"/>
                    <a:pt x="6029" y="2037"/>
                  </a:cubicBezTo>
                  <a:lnTo>
                    <a:pt x="7389" y="673"/>
                  </a:lnTo>
                  <a:lnTo>
                    <a:pt x="67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67"/>
            <p:cNvSpPr/>
            <p:nvPr/>
          </p:nvSpPr>
          <p:spPr>
            <a:xfrm>
              <a:off x="7517833" y="2465815"/>
              <a:ext cx="370656" cy="345157"/>
            </a:xfrm>
            <a:custGeom>
              <a:rect b="b" l="l" r="r" t="t"/>
              <a:pathLst>
                <a:path extrusionOk="0" h="13184" w="14158">
                  <a:moveTo>
                    <a:pt x="11592" y="411"/>
                  </a:moveTo>
                  <a:cubicBezTo>
                    <a:pt x="11727" y="411"/>
                    <a:pt x="11861" y="461"/>
                    <a:pt x="11962" y="562"/>
                  </a:cubicBezTo>
                  <a:lnTo>
                    <a:pt x="13504" y="2104"/>
                  </a:lnTo>
                  <a:cubicBezTo>
                    <a:pt x="13706" y="2306"/>
                    <a:pt x="13706" y="2638"/>
                    <a:pt x="13504" y="2839"/>
                  </a:cubicBezTo>
                  <a:lnTo>
                    <a:pt x="12544" y="3800"/>
                  </a:lnTo>
                  <a:lnTo>
                    <a:pt x="10266" y="1523"/>
                  </a:lnTo>
                  <a:lnTo>
                    <a:pt x="11222" y="562"/>
                  </a:lnTo>
                  <a:cubicBezTo>
                    <a:pt x="11323" y="461"/>
                    <a:pt x="11458" y="411"/>
                    <a:pt x="11592" y="411"/>
                  </a:cubicBezTo>
                  <a:close/>
                  <a:moveTo>
                    <a:pt x="9973" y="1816"/>
                  </a:moveTo>
                  <a:lnTo>
                    <a:pt x="12251" y="4088"/>
                  </a:lnTo>
                  <a:lnTo>
                    <a:pt x="11929" y="4410"/>
                  </a:lnTo>
                  <a:lnTo>
                    <a:pt x="9656" y="2133"/>
                  </a:lnTo>
                  <a:lnTo>
                    <a:pt x="9973" y="1816"/>
                  </a:lnTo>
                  <a:close/>
                  <a:moveTo>
                    <a:pt x="11590" y="0"/>
                  </a:moveTo>
                  <a:cubicBezTo>
                    <a:pt x="11351" y="0"/>
                    <a:pt x="11112" y="91"/>
                    <a:pt x="10929" y="274"/>
                  </a:cubicBezTo>
                  <a:lnTo>
                    <a:pt x="8503" y="2700"/>
                  </a:lnTo>
                  <a:cubicBezTo>
                    <a:pt x="8352" y="2851"/>
                    <a:pt x="8489" y="3058"/>
                    <a:pt x="8650" y="3058"/>
                  </a:cubicBezTo>
                  <a:cubicBezTo>
                    <a:pt x="8699" y="3058"/>
                    <a:pt x="8750" y="3039"/>
                    <a:pt x="8796" y="2993"/>
                  </a:cubicBezTo>
                  <a:lnTo>
                    <a:pt x="9358" y="2426"/>
                  </a:lnTo>
                  <a:lnTo>
                    <a:pt x="11636" y="4703"/>
                  </a:lnTo>
                  <a:lnTo>
                    <a:pt x="8681" y="7658"/>
                  </a:lnTo>
                  <a:cubicBezTo>
                    <a:pt x="8580" y="7761"/>
                    <a:pt x="8447" y="7813"/>
                    <a:pt x="8313" y="7813"/>
                  </a:cubicBezTo>
                  <a:cubicBezTo>
                    <a:pt x="8179" y="7813"/>
                    <a:pt x="8045" y="7761"/>
                    <a:pt x="7941" y="7658"/>
                  </a:cubicBezTo>
                  <a:lnTo>
                    <a:pt x="6404" y="6120"/>
                  </a:lnTo>
                  <a:cubicBezTo>
                    <a:pt x="6197" y="5914"/>
                    <a:pt x="6197" y="5582"/>
                    <a:pt x="6404" y="5381"/>
                  </a:cubicBezTo>
                  <a:lnTo>
                    <a:pt x="8124" y="3661"/>
                  </a:lnTo>
                  <a:cubicBezTo>
                    <a:pt x="8271" y="3510"/>
                    <a:pt x="8133" y="3302"/>
                    <a:pt x="7975" y="3302"/>
                  </a:cubicBezTo>
                  <a:cubicBezTo>
                    <a:pt x="7926" y="3302"/>
                    <a:pt x="7876" y="3322"/>
                    <a:pt x="7831" y="3368"/>
                  </a:cubicBezTo>
                  <a:lnTo>
                    <a:pt x="6111" y="5083"/>
                  </a:lnTo>
                  <a:cubicBezTo>
                    <a:pt x="5760" y="5438"/>
                    <a:pt x="5751" y="6005"/>
                    <a:pt x="6092" y="6370"/>
                  </a:cubicBezTo>
                  <a:lnTo>
                    <a:pt x="2042" y="10415"/>
                  </a:lnTo>
                  <a:cubicBezTo>
                    <a:pt x="1895" y="10566"/>
                    <a:pt x="2032" y="10774"/>
                    <a:pt x="2191" y="10774"/>
                  </a:cubicBezTo>
                  <a:cubicBezTo>
                    <a:pt x="2240" y="10774"/>
                    <a:pt x="2290" y="10754"/>
                    <a:pt x="2335" y="10708"/>
                  </a:cubicBezTo>
                  <a:lnTo>
                    <a:pt x="6375" y="6673"/>
                  </a:lnTo>
                  <a:lnTo>
                    <a:pt x="7312" y="7605"/>
                  </a:lnTo>
                  <a:lnTo>
                    <a:pt x="6101" y="8815"/>
                  </a:lnTo>
                  <a:cubicBezTo>
                    <a:pt x="5861" y="9056"/>
                    <a:pt x="5727" y="9320"/>
                    <a:pt x="5717" y="9589"/>
                  </a:cubicBezTo>
                  <a:cubicBezTo>
                    <a:pt x="5612" y="11583"/>
                    <a:pt x="2659" y="12782"/>
                    <a:pt x="1198" y="12782"/>
                  </a:cubicBezTo>
                  <a:cubicBezTo>
                    <a:pt x="854" y="12782"/>
                    <a:pt x="593" y="12715"/>
                    <a:pt x="471" y="12577"/>
                  </a:cubicBezTo>
                  <a:lnTo>
                    <a:pt x="1643" y="11405"/>
                  </a:lnTo>
                  <a:cubicBezTo>
                    <a:pt x="1794" y="11254"/>
                    <a:pt x="1657" y="11047"/>
                    <a:pt x="1496" y="11047"/>
                  </a:cubicBezTo>
                  <a:cubicBezTo>
                    <a:pt x="1447" y="11047"/>
                    <a:pt x="1396" y="11066"/>
                    <a:pt x="1350" y="11112"/>
                  </a:cubicBezTo>
                  <a:lnTo>
                    <a:pt x="72" y="12390"/>
                  </a:lnTo>
                  <a:cubicBezTo>
                    <a:pt x="19" y="12438"/>
                    <a:pt x="0" y="12515"/>
                    <a:pt x="19" y="12587"/>
                  </a:cubicBezTo>
                  <a:cubicBezTo>
                    <a:pt x="146" y="13056"/>
                    <a:pt x="705" y="13183"/>
                    <a:pt x="1233" y="13183"/>
                  </a:cubicBezTo>
                  <a:cubicBezTo>
                    <a:pt x="1364" y="13183"/>
                    <a:pt x="1494" y="13176"/>
                    <a:pt x="1614" y="13163"/>
                  </a:cubicBezTo>
                  <a:cubicBezTo>
                    <a:pt x="3478" y="12966"/>
                    <a:pt x="6024" y="11587"/>
                    <a:pt x="6125" y="9608"/>
                  </a:cubicBezTo>
                  <a:cubicBezTo>
                    <a:pt x="6145" y="9233"/>
                    <a:pt x="6466" y="9060"/>
                    <a:pt x="7600" y="7893"/>
                  </a:cubicBezTo>
                  <a:cubicBezTo>
                    <a:pt x="7778" y="8095"/>
                    <a:pt x="8037" y="8210"/>
                    <a:pt x="8311" y="8215"/>
                  </a:cubicBezTo>
                  <a:cubicBezTo>
                    <a:pt x="8556" y="8215"/>
                    <a:pt x="8796" y="8114"/>
                    <a:pt x="8969" y="7941"/>
                  </a:cubicBezTo>
                  <a:lnTo>
                    <a:pt x="13783" y="3123"/>
                  </a:lnTo>
                  <a:cubicBezTo>
                    <a:pt x="14153" y="2767"/>
                    <a:pt x="14158" y="2176"/>
                    <a:pt x="13793" y="1811"/>
                  </a:cubicBezTo>
                  <a:lnTo>
                    <a:pt x="12251" y="274"/>
                  </a:lnTo>
                  <a:cubicBezTo>
                    <a:pt x="12068" y="91"/>
                    <a:pt x="11829" y="0"/>
                    <a:pt x="1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33" name="Google Shape;2933;p67"/>
          <p:cNvGrpSpPr/>
          <p:nvPr/>
        </p:nvGrpSpPr>
        <p:grpSpPr>
          <a:xfrm>
            <a:off x="5620358" y="3149050"/>
            <a:ext cx="439346" cy="540691"/>
            <a:chOff x="5816176" y="2907636"/>
            <a:chExt cx="294823" cy="362831"/>
          </a:xfrm>
        </p:grpSpPr>
        <p:sp>
          <p:nvSpPr>
            <p:cNvPr id="2934" name="Google Shape;2934;p67"/>
            <p:cNvSpPr/>
            <p:nvPr/>
          </p:nvSpPr>
          <p:spPr>
            <a:xfrm>
              <a:off x="5929374" y="2958386"/>
              <a:ext cx="68165" cy="51249"/>
            </a:xfrm>
            <a:custGeom>
              <a:rect b="b" l="l" r="r" t="t"/>
              <a:pathLst>
                <a:path extrusionOk="0" h="1954" w="2599">
                  <a:moveTo>
                    <a:pt x="866" y="0"/>
                  </a:moveTo>
                  <a:lnTo>
                    <a:pt x="866" y="433"/>
                  </a:lnTo>
                  <a:cubicBezTo>
                    <a:pt x="866" y="515"/>
                    <a:pt x="818" y="592"/>
                    <a:pt x="746" y="626"/>
                  </a:cubicBezTo>
                  <a:lnTo>
                    <a:pt x="241" y="881"/>
                  </a:lnTo>
                  <a:cubicBezTo>
                    <a:pt x="92" y="953"/>
                    <a:pt x="0" y="1102"/>
                    <a:pt x="0" y="1271"/>
                  </a:cubicBezTo>
                  <a:lnTo>
                    <a:pt x="0" y="1954"/>
                  </a:lnTo>
                  <a:lnTo>
                    <a:pt x="2598" y="1954"/>
                  </a:lnTo>
                  <a:lnTo>
                    <a:pt x="2598" y="1271"/>
                  </a:lnTo>
                  <a:cubicBezTo>
                    <a:pt x="2598" y="1107"/>
                    <a:pt x="2507" y="953"/>
                    <a:pt x="2358" y="881"/>
                  </a:cubicBezTo>
                  <a:lnTo>
                    <a:pt x="1853" y="626"/>
                  </a:lnTo>
                  <a:cubicBezTo>
                    <a:pt x="1780" y="592"/>
                    <a:pt x="1732" y="515"/>
                    <a:pt x="1732" y="433"/>
                  </a:cubicBezTo>
                  <a:lnTo>
                    <a:pt x="17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67"/>
            <p:cNvSpPr/>
            <p:nvPr/>
          </p:nvSpPr>
          <p:spPr>
            <a:xfrm>
              <a:off x="5929374" y="2976299"/>
              <a:ext cx="68165" cy="33335"/>
            </a:xfrm>
            <a:custGeom>
              <a:rect b="b" l="l" r="r" t="t"/>
              <a:pathLst>
                <a:path extrusionOk="0" h="1271" w="2599">
                  <a:moveTo>
                    <a:pt x="635" y="1"/>
                  </a:moveTo>
                  <a:lnTo>
                    <a:pt x="241" y="198"/>
                  </a:lnTo>
                  <a:cubicBezTo>
                    <a:pt x="92" y="270"/>
                    <a:pt x="0" y="419"/>
                    <a:pt x="0" y="588"/>
                  </a:cubicBezTo>
                  <a:lnTo>
                    <a:pt x="0" y="1271"/>
                  </a:lnTo>
                  <a:lnTo>
                    <a:pt x="2598" y="1271"/>
                  </a:lnTo>
                  <a:lnTo>
                    <a:pt x="2598" y="588"/>
                  </a:lnTo>
                  <a:cubicBezTo>
                    <a:pt x="2598" y="424"/>
                    <a:pt x="2507" y="270"/>
                    <a:pt x="2358" y="198"/>
                  </a:cubicBezTo>
                  <a:lnTo>
                    <a:pt x="1963" y="1"/>
                  </a:lnTo>
                  <a:cubicBezTo>
                    <a:pt x="1805" y="193"/>
                    <a:pt x="1569" y="530"/>
                    <a:pt x="1299" y="530"/>
                  </a:cubicBezTo>
                  <a:cubicBezTo>
                    <a:pt x="1030" y="530"/>
                    <a:pt x="794" y="193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67"/>
            <p:cNvSpPr/>
            <p:nvPr/>
          </p:nvSpPr>
          <p:spPr>
            <a:xfrm>
              <a:off x="5929479" y="2986397"/>
              <a:ext cx="16943" cy="23238"/>
            </a:xfrm>
            <a:custGeom>
              <a:rect b="b" l="l" r="r" t="t"/>
              <a:pathLst>
                <a:path extrusionOk="0" h="886" w="646">
                  <a:moveTo>
                    <a:pt x="54" y="0"/>
                  </a:moveTo>
                  <a:cubicBezTo>
                    <a:pt x="20" y="63"/>
                    <a:pt x="1" y="130"/>
                    <a:pt x="1" y="203"/>
                  </a:cubicBezTo>
                  <a:lnTo>
                    <a:pt x="1" y="886"/>
                  </a:lnTo>
                  <a:lnTo>
                    <a:pt x="646" y="886"/>
                  </a:lnTo>
                  <a:lnTo>
                    <a:pt x="646" y="669"/>
                  </a:lnTo>
                  <a:cubicBezTo>
                    <a:pt x="646" y="530"/>
                    <a:pt x="583" y="400"/>
                    <a:pt x="472" y="323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67"/>
            <p:cNvSpPr/>
            <p:nvPr/>
          </p:nvSpPr>
          <p:spPr>
            <a:xfrm>
              <a:off x="5980360" y="2986397"/>
              <a:ext cx="17048" cy="23238"/>
            </a:xfrm>
            <a:custGeom>
              <a:rect b="b" l="l" r="r" t="t"/>
              <a:pathLst>
                <a:path extrusionOk="0" h="886" w="650">
                  <a:moveTo>
                    <a:pt x="602" y="0"/>
                  </a:moveTo>
                  <a:lnTo>
                    <a:pt x="178" y="323"/>
                  </a:lnTo>
                  <a:cubicBezTo>
                    <a:pt x="67" y="400"/>
                    <a:pt x="5" y="530"/>
                    <a:pt x="5" y="669"/>
                  </a:cubicBezTo>
                  <a:lnTo>
                    <a:pt x="0" y="669"/>
                  </a:lnTo>
                  <a:lnTo>
                    <a:pt x="0" y="886"/>
                  </a:lnTo>
                  <a:lnTo>
                    <a:pt x="650" y="886"/>
                  </a:lnTo>
                  <a:lnTo>
                    <a:pt x="650" y="203"/>
                  </a:lnTo>
                  <a:cubicBezTo>
                    <a:pt x="650" y="130"/>
                    <a:pt x="630" y="63"/>
                    <a:pt x="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67"/>
            <p:cNvSpPr/>
            <p:nvPr/>
          </p:nvSpPr>
          <p:spPr>
            <a:xfrm>
              <a:off x="5940731" y="2913065"/>
              <a:ext cx="45452" cy="51144"/>
            </a:xfrm>
            <a:custGeom>
              <a:rect b="b" l="l" r="r" t="t"/>
              <a:pathLst>
                <a:path extrusionOk="0" h="1950" w="1733">
                  <a:moveTo>
                    <a:pt x="650" y="1"/>
                  </a:moveTo>
                  <a:cubicBezTo>
                    <a:pt x="289" y="1"/>
                    <a:pt x="0" y="290"/>
                    <a:pt x="0" y="650"/>
                  </a:cubicBezTo>
                  <a:lnTo>
                    <a:pt x="0" y="1083"/>
                  </a:lnTo>
                  <a:cubicBezTo>
                    <a:pt x="0" y="1560"/>
                    <a:pt x="390" y="1945"/>
                    <a:pt x="866" y="1950"/>
                  </a:cubicBezTo>
                  <a:cubicBezTo>
                    <a:pt x="1343" y="1950"/>
                    <a:pt x="1732" y="1560"/>
                    <a:pt x="1732" y="1083"/>
                  </a:cubicBezTo>
                  <a:lnTo>
                    <a:pt x="1732" y="650"/>
                  </a:lnTo>
                  <a:cubicBezTo>
                    <a:pt x="1732" y="290"/>
                    <a:pt x="1444" y="1"/>
                    <a:pt x="10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67"/>
            <p:cNvSpPr/>
            <p:nvPr/>
          </p:nvSpPr>
          <p:spPr>
            <a:xfrm>
              <a:off x="5940731" y="2913065"/>
              <a:ext cx="31316" cy="51117"/>
            </a:xfrm>
            <a:custGeom>
              <a:rect b="b" l="l" r="r" t="t"/>
              <a:pathLst>
                <a:path extrusionOk="0" h="1949" w="1194">
                  <a:moveTo>
                    <a:pt x="650" y="1"/>
                  </a:moveTo>
                  <a:cubicBezTo>
                    <a:pt x="289" y="1"/>
                    <a:pt x="0" y="290"/>
                    <a:pt x="0" y="650"/>
                  </a:cubicBezTo>
                  <a:lnTo>
                    <a:pt x="0" y="1083"/>
                  </a:lnTo>
                  <a:cubicBezTo>
                    <a:pt x="0" y="1577"/>
                    <a:pt x="405" y="1948"/>
                    <a:pt x="863" y="1948"/>
                  </a:cubicBezTo>
                  <a:cubicBezTo>
                    <a:pt x="972" y="1948"/>
                    <a:pt x="1084" y="1927"/>
                    <a:pt x="1194" y="1882"/>
                  </a:cubicBezTo>
                  <a:cubicBezTo>
                    <a:pt x="866" y="1752"/>
                    <a:pt x="650" y="1435"/>
                    <a:pt x="650" y="1083"/>
                  </a:cubicBezTo>
                  <a:lnTo>
                    <a:pt x="650" y="650"/>
                  </a:lnTo>
                  <a:cubicBezTo>
                    <a:pt x="650" y="333"/>
                    <a:pt x="881" y="63"/>
                    <a:pt x="1194" y="10"/>
                  </a:cubicBezTo>
                  <a:cubicBezTo>
                    <a:pt x="1155" y="1"/>
                    <a:pt x="1121" y="1"/>
                    <a:pt x="1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67"/>
            <p:cNvSpPr/>
            <p:nvPr/>
          </p:nvSpPr>
          <p:spPr>
            <a:xfrm>
              <a:off x="5940731" y="2913065"/>
              <a:ext cx="45452" cy="22739"/>
            </a:xfrm>
            <a:custGeom>
              <a:rect b="b" l="l" r="r" t="t"/>
              <a:pathLst>
                <a:path extrusionOk="0" h="867" w="1733">
                  <a:moveTo>
                    <a:pt x="650" y="1"/>
                  </a:moveTo>
                  <a:cubicBezTo>
                    <a:pt x="289" y="1"/>
                    <a:pt x="0" y="290"/>
                    <a:pt x="0" y="650"/>
                  </a:cubicBezTo>
                  <a:cubicBezTo>
                    <a:pt x="0" y="650"/>
                    <a:pt x="650" y="867"/>
                    <a:pt x="1732" y="867"/>
                  </a:cubicBezTo>
                  <a:lnTo>
                    <a:pt x="1732" y="650"/>
                  </a:lnTo>
                  <a:cubicBezTo>
                    <a:pt x="1732" y="290"/>
                    <a:pt x="1444" y="1"/>
                    <a:pt x="1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67"/>
            <p:cNvSpPr/>
            <p:nvPr/>
          </p:nvSpPr>
          <p:spPr>
            <a:xfrm>
              <a:off x="5940731" y="2913065"/>
              <a:ext cx="31316" cy="20615"/>
            </a:xfrm>
            <a:custGeom>
              <a:rect b="b" l="l" r="r" t="t"/>
              <a:pathLst>
                <a:path extrusionOk="0" h="786" w="1194">
                  <a:moveTo>
                    <a:pt x="650" y="1"/>
                  </a:moveTo>
                  <a:cubicBezTo>
                    <a:pt x="289" y="1"/>
                    <a:pt x="0" y="290"/>
                    <a:pt x="0" y="650"/>
                  </a:cubicBezTo>
                  <a:cubicBezTo>
                    <a:pt x="212" y="713"/>
                    <a:pt x="428" y="756"/>
                    <a:pt x="650" y="785"/>
                  </a:cubicBezTo>
                  <a:lnTo>
                    <a:pt x="650" y="650"/>
                  </a:lnTo>
                  <a:cubicBezTo>
                    <a:pt x="650" y="333"/>
                    <a:pt x="881" y="63"/>
                    <a:pt x="1194" y="10"/>
                  </a:cubicBezTo>
                  <a:cubicBezTo>
                    <a:pt x="1155" y="1"/>
                    <a:pt x="1121" y="1"/>
                    <a:pt x="1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67"/>
            <p:cNvSpPr/>
            <p:nvPr/>
          </p:nvSpPr>
          <p:spPr>
            <a:xfrm>
              <a:off x="5929374" y="3026525"/>
              <a:ext cx="68165" cy="136331"/>
            </a:xfrm>
            <a:custGeom>
              <a:rect b="b" l="l" r="r" t="t"/>
              <a:pathLst>
                <a:path extrusionOk="0" h="5198" w="2599">
                  <a:moveTo>
                    <a:pt x="0" y="1"/>
                  </a:moveTo>
                  <a:lnTo>
                    <a:pt x="0" y="5197"/>
                  </a:lnTo>
                  <a:lnTo>
                    <a:pt x="2598" y="5197"/>
                  </a:lnTo>
                  <a:lnTo>
                    <a:pt x="25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67"/>
            <p:cNvSpPr/>
            <p:nvPr/>
          </p:nvSpPr>
          <p:spPr>
            <a:xfrm>
              <a:off x="5929374" y="3106020"/>
              <a:ext cx="68165" cy="56835"/>
            </a:xfrm>
            <a:custGeom>
              <a:rect b="b" l="l" r="r" t="t"/>
              <a:pathLst>
                <a:path extrusionOk="0" h="2167" w="2599">
                  <a:moveTo>
                    <a:pt x="0" y="1"/>
                  </a:moveTo>
                  <a:lnTo>
                    <a:pt x="0" y="2166"/>
                  </a:lnTo>
                  <a:lnTo>
                    <a:pt x="2598" y="2166"/>
                  </a:lnTo>
                  <a:lnTo>
                    <a:pt x="2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67"/>
            <p:cNvSpPr/>
            <p:nvPr/>
          </p:nvSpPr>
          <p:spPr>
            <a:xfrm>
              <a:off x="5889613" y="3089130"/>
              <a:ext cx="45452" cy="68034"/>
            </a:xfrm>
            <a:custGeom>
              <a:rect b="b" l="l" r="r" t="t"/>
              <a:pathLst>
                <a:path extrusionOk="0" h="2594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7" y="2108"/>
                    <a:pt x="433" y="2319"/>
                    <a:pt x="433" y="2531"/>
                  </a:cubicBezTo>
                  <a:lnTo>
                    <a:pt x="433" y="2594"/>
                  </a:lnTo>
                  <a:lnTo>
                    <a:pt x="1300" y="2594"/>
                  </a:lnTo>
                  <a:lnTo>
                    <a:pt x="1300" y="2469"/>
                  </a:lnTo>
                  <a:cubicBezTo>
                    <a:pt x="1300" y="2295"/>
                    <a:pt x="1362" y="2127"/>
                    <a:pt x="1478" y="1992"/>
                  </a:cubicBezTo>
                  <a:lnTo>
                    <a:pt x="1555" y="1901"/>
                  </a:lnTo>
                  <a:cubicBezTo>
                    <a:pt x="1660" y="1761"/>
                    <a:pt x="1723" y="1598"/>
                    <a:pt x="1733" y="1424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rgbClr val="C0CD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67"/>
            <p:cNvSpPr/>
            <p:nvPr/>
          </p:nvSpPr>
          <p:spPr>
            <a:xfrm>
              <a:off x="5889613" y="3089130"/>
              <a:ext cx="25650" cy="68034"/>
            </a:xfrm>
            <a:custGeom>
              <a:rect b="b" l="l" r="r" t="t"/>
              <a:pathLst>
                <a:path extrusionOk="0" h="2594" w="978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7" y="2108"/>
                    <a:pt x="433" y="2319"/>
                    <a:pt x="433" y="2531"/>
                  </a:cubicBezTo>
                  <a:lnTo>
                    <a:pt x="433" y="2594"/>
                  </a:lnTo>
                  <a:lnTo>
                    <a:pt x="867" y="2594"/>
                  </a:lnTo>
                  <a:lnTo>
                    <a:pt x="867" y="2531"/>
                  </a:lnTo>
                  <a:cubicBezTo>
                    <a:pt x="871" y="2329"/>
                    <a:pt x="833" y="2132"/>
                    <a:pt x="761" y="1944"/>
                  </a:cubicBezTo>
                  <a:cubicBezTo>
                    <a:pt x="689" y="1761"/>
                    <a:pt x="655" y="1559"/>
                    <a:pt x="650" y="1362"/>
                  </a:cubicBezTo>
                  <a:lnTo>
                    <a:pt x="650" y="650"/>
                  </a:lnTo>
                  <a:cubicBezTo>
                    <a:pt x="650" y="289"/>
                    <a:pt x="794" y="0"/>
                    <a:pt x="977" y="0"/>
                  </a:cubicBezTo>
                  <a:close/>
                </a:path>
              </a:pathLst>
            </a:custGeom>
            <a:solidFill>
              <a:srgbClr val="B0C1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67"/>
            <p:cNvSpPr/>
            <p:nvPr/>
          </p:nvSpPr>
          <p:spPr>
            <a:xfrm>
              <a:off x="5889613" y="3089130"/>
              <a:ext cx="45452" cy="51012"/>
            </a:xfrm>
            <a:custGeom>
              <a:rect b="b" l="l" r="r" t="t"/>
              <a:pathLst>
                <a:path extrusionOk="0" h="1945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078"/>
                  </a:lnTo>
                  <a:cubicBezTo>
                    <a:pt x="0" y="1559"/>
                    <a:pt x="390" y="1944"/>
                    <a:pt x="867" y="1944"/>
                  </a:cubicBezTo>
                  <a:cubicBezTo>
                    <a:pt x="1343" y="1944"/>
                    <a:pt x="1733" y="1559"/>
                    <a:pt x="1733" y="1083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rgbClr val="798F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67"/>
            <p:cNvSpPr/>
            <p:nvPr/>
          </p:nvSpPr>
          <p:spPr>
            <a:xfrm>
              <a:off x="5889613" y="3089130"/>
              <a:ext cx="25650" cy="50750"/>
            </a:xfrm>
            <a:custGeom>
              <a:rect b="b" l="l" r="r" t="t"/>
              <a:pathLst>
                <a:path extrusionOk="0" h="1935" w="978">
                  <a:moveTo>
                    <a:pt x="641" y="0"/>
                  </a:moveTo>
                  <a:cubicBezTo>
                    <a:pt x="289" y="0"/>
                    <a:pt x="0" y="292"/>
                    <a:pt x="0" y="650"/>
                  </a:cubicBezTo>
                  <a:lnTo>
                    <a:pt x="0" y="1083"/>
                  </a:lnTo>
                  <a:cubicBezTo>
                    <a:pt x="0" y="1516"/>
                    <a:pt x="323" y="1882"/>
                    <a:pt x="756" y="1935"/>
                  </a:cubicBezTo>
                  <a:cubicBezTo>
                    <a:pt x="689" y="1752"/>
                    <a:pt x="655" y="1554"/>
                    <a:pt x="650" y="1362"/>
                  </a:cubicBezTo>
                  <a:lnTo>
                    <a:pt x="650" y="650"/>
                  </a:lnTo>
                  <a:cubicBezTo>
                    <a:pt x="650" y="289"/>
                    <a:pt x="794" y="0"/>
                    <a:pt x="977" y="0"/>
                  </a:cubicBezTo>
                  <a:lnTo>
                    <a:pt x="650" y="0"/>
                  </a:lnTo>
                  <a:cubicBezTo>
                    <a:pt x="647" y="0"/>
                    <a:pt x="644" y="0"/>
                    <a:pt x="641" y="0"/>
                  </a:cubicBezTo>
                  <a:close/>
                </a:path>
              </a:pathLst>
            </a:custGeom>
            <a:solidFill>
              <a:srgbClr val="7188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67"/>
            <p:cNvSpPr/>
            <p:nvPr/>
          </p:nvSpPr>
          <p:spPr>
            <a:xfrm>
              <a:off x="5872565" y="3151473"/>
              <a:ext cx="79548" cy="90878"/>
            </a:xfrm>
            <a:custGeom>
              <a:rect b="b" l="l" r="r" t="t"/>
              <a:pathLst>
                <a:path extrusionOk="0" h="3465" w="3033">
                  <a:moveTo>
                    <a:pt x="1290" y="0"/>
                  </a:moveTo>
                  <a:cubicBezTo>
                    <a:pt x="1156" y="0"/>
                    <a:pt x="1016" y="29"/>
                    <a:pt x="891" y="82"/>
                  </a:cubicBezTo>
                  <a:lnTo>
                    <a:pt x="410" y="274"/>
                  </a:lnTo>
                  <a:cubicBezTo>
                    <a:pt x="164" y="371"/>
                    <a:pt x="1" y="606"/>
                    <a:pt x="1" y="876"/>
                  </a:cubicBezTo>
                  <a:lnTo>
                    <a:pt x="1" y="3248"/>
                  </a:lnTo>
                  <a:cubicBezTo>
                    <a:pt x="1" y="3368"/>
                    <a:pt x="97" y="3465"/>
                    <a:pt x="217" y="3465"/>
                  </a:cubicBezTo>
                  <a:lnTo>
                    <a:pt x="2816" y="3465"/>
                  </a:lnTo>
                  <a:cubicBezTo>
                    <a:pt x="2936" y="3465"/>
                    <a:pt x="3032" y="3368"/>
                    <a:pt x="3032" y="3248"/>
                  </a:cubicBezTo>
                  <a:lnTo>
                    <a:pt x="3032" y="876"/>
                  </a:lnTo>
                  <a:cubicBezTo>
                    <a:pt x="3032" y="611"/>
                    <a:pt x="2869" y="371"/>
                    <a:pt x="2623" y="274"/>
                  </a:cubicBezTo>
                  <a:lnTo>
                    <a:pt x="2142" y="82"/>
                  </a:lnTo>
                  <a:cubicBezTo>
                    <a:pt x="2017" y="29"/>
                    <a:pt x="1877" y="0"/>
                    <a:pt x="1743" y="0"/>
                  </a:cubicBezTo>
                  <a:close/>
                </a:path>
              </a:pathLst>
            </a:custGeom>
            <a:solidFill>
              <a:srgbClr val="BDC6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67"/>
            <p:cNvSpPr/>
            <p:nvPr/>
          </p:nvSpPr>
          <p:spPr>
            <a:xfrm>
              <a:off x="5872565" y="3164324"/>
              <a:ext cx="17074" cy="78027"/>
            </a:xfrm>
            <a:custGeom>
              <a:rect b="b" l="l" r="r" t="t"/>
              <a:pathLst>
                <a:path extrusionOk="0" h="2975" w="651">
                  <a:moveTo>
                    <a:pt x="126" y="1"/>
                  </a:moveTo>
                  <a:cubicBezTo>
                    <a:pt x="44" y="112"/>
                    <a:pt x="1" y="246"/>
                    <a:pt x="1" y="381"/>
                  </a:cubicBezTo>
                  <a:lnTo>
                    <a:pt x="1" y="2758"/>
                  </a:lnTo>
                  <a:cubicBezTo>
                    <a:pt x="1" y="2878"/>
                    <a:pt x="97" y="2975"/>
                    <a:pt x="217" y="2975"/>
                  </a:cubicBezTo>
                  <a:lnTo>
                    <a:pt x="650" y="2975"/>
                  </a:lnTo>
                  <a:lnTo>
                    <a:pt x="650" y="607"/>
                  </a:lnTo>
                  <a:cubicBezTo>
                    <a:pt x="650" y="473"/>
                    <a:pt x="588" y="343"/>
                    <a:pt x="477" y="26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A1AE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67"/>
            <p:cNvSpPr/>
            <p:nvPr/>
          </p:nvSpPr>
          <p:spPr>
            <a:xfrm>
              <a:off x="5935039" y="3164324"/>
              <a:ext cx="17074" cy="78027"/>
            </a:xfrm>
            <a:custGeom>
              <a:rect b="b" l="l" r="r" t="t"/>
              <a:pathLst>
                <a:path extrusionOk="0" h="2975" w="651">
                  <a:moveTo>
                    <a:pt x="525" y="1"/>
                  </a:moveTo>
                  <a:lnTo>
                    <a:pt x="174" y="261"/>
                  </a:lnTo>
                  <a:cubicBezTo>
                    <a:pt x="63" y="343"/>
                    <a:pt x="1" y="473"/>
                    <a:pt x="1" y="607"/>
                  </a:cubicBezTo>
                  <a:lnTo>
                    <a:pt x="1" y="2975"/>
                  </a:lnTo>
                  <a:lnTo>
                    <a:pt x="434" y="2975"/>
                  </a:lnTo>
                  <a:cubicBezTo>
                    <a:pt x="554" y="2975"/>
                    <a:pt x="650" y="2878"/>
                    <a:pt x="650" y="2758"/>
                  </a:cubicBezTo>
                  <a:lnTo>
                    <a:pt x="650" y="381"/>
                  </a:lnTo>
                  <a:cubicBezTo>
                    <a:pt x="650" y="246"/>
                    <a:pt x="607" y="112"/>
                    <a:pt x="525" y="1"/>
                  </a:cubicBezTo>
                  <a:close/>
                </a:path>
              </a:pathLst>
            </a:custGeom>
            <a:solidFill>
              <a:srgbClr val="A1AE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67"/>
            <p:cNvSpPr/>
            <p:nvPr/>
          </p:nvSpPr>
          <p:spPr>
            <a:xfrm>
              <a:off x="5906661" y="3009608"/>
              <a:ext cx="113591" cy="22739"/>
            </a:xfrm>
            <a:custGeom>
              <a:rect b="b" l="l" r="r" t="t"/>
              <a:pathLst>
                <a:path extrusionOk="0" h="867" w="4331">
                  <a:moveTo>
                    <a:pt x="0" y="1"/>
                  </a:moveTo>
                  <a:lnTo>
                    <a:pt x="423" y="843"/>
                  </a:lnTo>
                  <a:cubicBezTo>
                    <a:pt x="428" y="857"/>
                    <a:pt x="443" y="862"/>
                    <a:pt x="462" y="867"/>
                  </a:cubicBezTo>
                  <a:lnTo>
                    <a:pt x="3869" y="867"/>
                  </a:lnTo>
                  <a:cubicBezTo>
                    <a:pt x="3888" y="867"/>
                    <a:pt x="3902" y="857"/>
                    <a:pt x="3912" y="843"/>
                  </a:cubicBezTo>
                  <a:lnTo>
                    <a:pt x="4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67"/>
            <p:cNvSpPr/>
            <p:nvPr/>
          </p:nvSpPr>
          <p:spPr>
            <a:xfrm>
              <a:off x="5889613" y="3089130"/>
              <a:ext cx="45452" cy="68034"/>
            </a:xfrm>
            <a:custGeom>
              <a:rect b="b" l="l" r="r" t="t"/>
              <a:pathLst>
                <a:path extrusionOk="0" h="2594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7" y="2108"/>
                    <a:pt x="433" y="2319"/>
                    <a:pt x="433" y="2531"/>
                  </a:cubicBezTo>
                  <a:lnTo>
                    <a:pt x="433" y="2594"/>
                  </a:lnTo>
                  <a:lnTo>
                    <a:pt x="1300" y="2594"/>
                  </a:lnTo>
                  <a:lnTo>
                    <a:pt x="1300" y="2469"/>
                  </a:lnTo>
                  <a:cubicBezTo>
                    <a:pt x="1300" y="2295"/>
                    <a:pt x="1362" y="2127"/>
                    <a:pt x="1478" y="1992"/>
                  </a:cubicBezTo>
                  <a:lnTo>
                    <a:pt x="1555" y="1901"/>
                  </a:lnTo>
                  <a:cubicBezTo>
                    <a:pt x="1660" y="1761"/>
                    <a:pt x="1723" y="1598"/>
                    <a:pt x="1733" y="1424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67"/>
            <p:cNvSpPr/>
            <p:nvPr/>
          </p:nvSpPr>
          <p:spPr>
            <a:xfrm>
              <a:off x="5872565" y="3151473"/>
              <a:ext cx="79548" cy="90878"/>
            </a:xfrm>
            <a:custGeom>
              <a:rect b="b" l="l" r="r" t="t"/>
              <a:pathLst>
                <a:path extrusionOk="0" h="3465" w="3033">
                  <a:moveTo>
                    <a:pt x="1290" y="0"/>
                  </a:moveTo>
                  <a:cubicBezTo>
                    <a:pt x="1156" y="0"/>
                    <a:pt x="1016" y="29"/>
                    <a:pt x="891" y="82"/>
                  </a:cubicBezTo>
                  <a:lnTo>
                    <a:pt x="410" y="274"/>
                  </a:lnTo>
                  <a:cubicBezTo>
                    <a:pt x="164" y="371"/>
                    <a:pt x="1" y="606"/>
                    <a:pt x="1" y="876"/>
                  </a:cubicBezTo>
                  <a:lnTo>
                    <a:pt x="1" y="3465"/>
                  </a:lnTo>
                  <a:lnTo>
                    <a:pt x="3032" y="3465"/>
                  </a:lnTo>
                  <a:lnTo>
                    <a:pt x="3032" y="876"/>
                  </a:lnTo>
                  <a:cubicBezTo>
                    <a:pt x="3032" y="611"/>
                    <a:pt x="2869" y="371"/>
                    <a:pt x="2623" y="274"/>
                  </a:cubicBezTo>
                  <a:lnTo>
                    <a:pt x="2142" y="82"/>
                  </a:lnTo>
                  <a:cubicBezTo>
                    <a:pt x="2017" y="29"/>
                    <a:pt x="1877" y="0"/>
                    <a:pt x="1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67"/>
            <p:cNvSpPr/>
            <p:nvPr/>
          </p:nvSpPr>
          <p:spPr>
            <a:xfrm>
              <a:off x="5889613" y="3089130"/>
              <a:ext cx="45452" cy="51012"/>
            </a:xfrm>
            <a:custGeom>
              <a:rect b="b" l="l" r="r" t="t"/>
              <a:pathLst>
                <a:path extrusionOk="0" h="1945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078"/>
                  </a:lnTo>
                  <a:cubicBezTo>
                    <a:pt x="0" y="1559"/>
                    <a:pt x="390" y="1944"/>
                    <a:pt x="867" y="1944"/>
                  </a:cubicBezTo>
                  <a:cubicBezTo>
                    <a:pt x="1343" y="1944"/>
                    <a:pt x="1733" y="1559"/>
                    <a:pt x="1733" y="1083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5" name="Google Shape;2955;p67"/>
            <p:cNvSpPr/>
            <p:nvPr/>
          </p:nvSpPr>
          <p:spPr>
            <a:xfrm>
              <a:off x="5889613" y="3088999"/>
              <a:ext cx="25650" cy="50252"/>
            </a:xfrm>
            <a:custGeom>
              <a:rect b="b" l="l" r="r" t="t"/>
              <a:pathLst>
                <a:path extrusionOk="0" h="1916" w="978">
                  <a:moveTo>
                    <a:pt x="650" y="0"/>
                  </a:moveTo>
                  <a:cubicBezTo>
                    <a:pt x="289" y="0"/>
                    <a:pt x="0" y="294"/>
                    <a:pt x="0" y="655"/>
                  </a:cubicBezTo>
                  <a:lnTo>
                    <a:pt x="0" y="1088"/>
                  </a:lnTo>
                  <a:cubicBezTo>
                    <a:pt x="0" y="1478"/>
                    <a:pt x="270" y="1819"/>
                    <a:pt x="650" y="1915"/>
                  </a:cubicBezTo>
                  <a:lnTo>
                    <a:pt x="650" y="655"/>
                  </a:lnTo>
                  <a:cubicBezTo>
                    <a:pt x="650" y="294"/>
                    <a:pt x="794" y="0"/>
                    <a:pt x="9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67"/>
            <p:cNvSpPr/>
            <p:nvPr/>
          </p:nvSpPr>
          <p:spPr>
            <a:xfrm>
              <a:off x="5872565" y="3164324"/>
              <a:ext cx="17074" cy="78027"/>
            </a:xfrm>
            <a:custGeom>
              <a:rect b="b" l="l" r="r" t="t"/>
              <a:pathLst>
                <a:path extrusionOk="0" h="2975" w="651">
                  <a:moveTo>
                    <a:pt x="126" y="1"/>
                  </a:moveTo>
                  <a:cubicBezTo>
                    <a:pt x="44" y="112"/>
                    <a:pt x="1" y="246"/>
                    <a:pt x="1" y="381"/>
                  </a:cubicBezTo>
                  <a:lnTo>
                    <a:pt x="1" y="2975"/>
                  </a:lnTo>
                  <a:lnTo>
                    <a:pt x="650" y="2975"/>
                  </a:lnTo>
                  <a:lnTo>
                    <a:pt x="650" y="607"/>
                  </a:lnTo>
                  <a:cubicBezTo>
                    <a:pt x="650" y="473"/>
                    <a:pt x="588" y="343"/>
                    <a:pt x="477" y="26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67"/>
            <p:cNvSpPr/>
            <p:nvPr/>
          </p:nvSpPr>
          <p:spPr>
            <a:xfrm>
              <a:off x="5935039" y="3164324"/>
              <a:ext cx="17074" cy="78027"/>
            </a:xfrm>
            <a:custGeom>
              <a:rect b="b" l="l" r="r" t="t"/>
              <a:pathLst>
                <a:path extrusionOk="0" h="2975" w="651">
                  <a:moveTo>
                    <a:pt x="525" y="1"/>
                  </a:moveTo>
                  <a:lnTo>
                    <a:pt x="174" y="261"/>
                  </a:lnTo>
                  <a:cubicBezTo>
                    <a:pt x="63" y="343"/>
                    <a:pt x="1" y="473"/>
                    <a:pt x="1" y="607"/>
                  </a:cubicBezTo>
                  <a:lnTo>
                    <a:pt x="1" y="2975"/>
                  </a:lnTo>
                  <a:lnTo>
                    <a:pt x="650" y="2975"/>
                  </a:lnTo>
                  <a:lnTo>
                    <a:pt x="650" y="381"/>
                  </a:lnTo>
                  <a:cubicBezTo>
                    <a:pt x="650" y="246"/>
                    <a:pt x="607" y="112"/>
                    <a:pt x="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67"/>
            <p:cNvSpPr/>
            <p:nvPr/>
          </p:nvSpPr>
          <p:spPr>
            <a:xfrm>
              <a:off x="5991822" y="3089130"/>
              <a:ext cx="45478" cy="68034"/>
            </a:xfrm>
            <a:custGeom>
              <a:rect b="b" l="l" r="r" t="t"/>
              <a:pathLst>
                <a:path extrusionOk="0" h="2594" w="1734">
                  <a:moveTo>
                    <a:pt x="651" y="0"/>
                  </a:moveTo>
                  <a:cubicBezTo>
                    <a:pt x="290" y="0"/>
                    <a:pt x="1" y="289"/>
                    <a:pt x="1" y="650"/>
                  </a:cubicBezTo>
                  <a:lnTo>
                    <a:pt x="1" y="1362"/>
                  </a:lnTo>
                  <a:cubicBezTo>
                    <a:pt x="11" y="1574"/>
                    <a:pt x="88" y="1776"/>
                    <a:pt x="217" y="1944"/>
                  </a:cubicBezTo>
                  <a:cubicBezTo>
                    <a:pt x="357" y="2108"/>
                    <a:pt x="434" y="2319"/>
                    <a:pt x="434" y="2531"/>
                  </a:cubicBezTo>
                  <a:lnTo>
                    <a:pt x="434" y="2594"/>
                  </a:lnTo>
                  <a:lnTo>
                    <a:pt x="1300" y="2594"/>
                  </a:lnTo>
                  <a:lnTo>
                    <a:pt x="1300" y="2469"/>
                  </a:lnTo>
                  <a:cubicBezTo>
                    <a:pt x="1300" y="2295"/>
                    <a:pt x="1363" y="2127"/>
                    <a:pt x="1478" y="1992"/>
                  </a:cubicBezTo>
                  <a:lnTo>
                    <a:pt x="1555" y="1901"/>
                  </a:lnTo>
                  <a:cubicBezTo>
                    <a:pt x="1661" y="1761"/>
                    <a:pt x="1724" y="1598"/>
                    <a:pt x="1733" y="1424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67"/>
            <p:cNvSpPr/>
            <p:nvPr/>
          </p:nvSpPr>
          <p:spPr>
            <a:xfrm>
              <a:off x="5974800" y="3151473"/>
              <a:ext cx="79522" cy="90878"/>
            </a:xfrm>
            <a:custGeom>
              <a:rect b="b" l="l" r="r" t="t"/>
              <a:pathLst>
                <a:path extrusionOk="0" h="3465" w="3032">
                  <a:moveTo>
                    <a:pt x="1290" y="0"/>
                  </a:moveTo>
                  <a:cubicBezTo>
                    <a:pt x="1155" y="0"/>
                    <a:pt x="1016" y="29"/>
                    <a:pt x="891" y="82"/>
                  </a:cubicBezTo>
                  <a:lnTo>
                    <a:pt x="409" y="274"/>
                  </a:lnTo>
                  <a:cubicBezTo>
                    <a:pt x="164" y="371"/>
                    <a:pt x="0" y="606"/>
                    <a:pt x="0" y="876"/>
                  </a:cubicBezTo>
                  <a:lnTo>
                    <a:pt x="0" y="3465"/>
                  </a:lnTo>
                  <a:lnTo>
                    <a:pt x="3032" y="3465"/>
                  </a:lnTo>
                  <a:lnTo>
                    <a:pt x="3032" y="876"/>
                  </a:lnTo>
                  <a:cubicBezTo>
                    <a:pt x="3032" y="611"/>
                    <a:pt x="2868" y="371"/>
                    <a:pt x="2623" y="274"/>
                  </a:cubicBezTo>
                  <a:lnTo>
                    <a:pt x="2142" y="82"/>
                  </a:lnTo>
                  <a:cubicBezTo>
                    <a:pt x="2016" y="29"/>
                    <a:pt x="1877" y="0"/>
                    <a:pt x="1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67"/>
            <p:cNvSpPr/>
            <p:nvPr/>
          </p:nvSpPr>
          <p:spPr>
            <a:xfrm>
              <a:off x="5991822" y="3089130"/>
              <a:ext cx="45478" cy="51012"/>
            </a:xfrm>
            <a:custGeom>
              <a:rect b="b" l="l" r="r" t="t"/>
              <a:pathLst>
                <a:path extrusionOk="0" h="1945" w="1734">
                  <a:moveTo>
                    <a:pt x="651" y="0"/>
                  </a:moveTo>
                  <a:cubicBezTo>
                    <a:pt x="290" y="0"/>
                    <a:pt x="1" y="289"/>
                    <a:pt x="1" y="650"/>
                  </a:cubicBezTo>
                  <a:lnTo>
                    <a:pt x="1" y="1078"/>
                  </a:lnTo>
                  <a:cubicBezTo>
                    <a:pt x="1" y="1559"/>
                    <a:pt x="391" y="1944"/>
                    <a:pt x="867" y="1944"/>
                  </a:cubicBezTo>
                  <a:cubicBezTo>
                    <a:pt x="1343" y="1944"/>
                    <a:pt x="1733" y="1559"/>
                    <a:pt x="1733" y="1083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67"/>
            <p:cNvSpPr/>
            <p:nvPr/>
          </p:nvSpPr>
          <p:spPr>
            <a:xfrm>
              <a:off x="5991822" y="3088999"/>
              <a:ext cx="25650" cy="50252"/>
            </a:xfrm>
            <a:custGeom>
              <a:rect b="b" l="l" r="r" t="t"/>
              <a:pathLst>
                <a:path extrusionOk="0" h="1916" w="978">
                  <a:moveTo>
                    <a:pt x="651" y="0"/>
                  </a:moveTo>
                  <a:cubicBezTo>
                    <a:pt x="290" y="0"/>
                    <a:pt x="1" y="294"/>
                    <a:pt x="1" y="650"/>
                  </a:cubicBezTo>
                  <a:lnTo>
                    <a:pt x="1" y="1083"/>
                  </a:lnTo>
                  <a:cubicBezTo>
                    <a:pt x="1" y="1478"/>
                    <a:pt x="270" y="1819"/>
                    <a:pt x="651" y="1915"/>
                  </a:cubicBezTo>
                  <a:lnTo>
                    <a:pt x="651" y="655"/>
                  </a:lnTo>
                  <a:cubicBezTo>
                    <a:pt x="651" y="294"/>
                    <a:pt x="795" y="0"/>
                    <a:pt x="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67"/>
            <p:cNvSpPr/>
            <p:nvPr/>
          </p:nvSpPr>
          <p:spPr>
            <a:xfrm>
              <a:off x="5974800" y="3164324"/>
              <a:ext cx="17048" cy="78027"/>
            </a:xfrm>
            <a:custGeom>
              <a:rect b="b" l="l" r="r" t="t"/>
              <a:pathLst>
                <a:path extrusionOk="0" h="2975" w="650">
                  <a:moveTo>
                    <a:pt x="125" y="1"/>
                  </a:moveTo>
                  <a:cubicBezTo>
                    <a:pt x="44" y="112"/>
                    <a:pt x="0" y="246"/>
                    <a:pt x="0" y="381"/>
                  </a:cubicBezTo>
                  <a:lnTo>
                    <a:pt x="0" y="2975"/>
                  </a:lnTo>
                  <a:lnTo>
                    <a:pt x="650" y="2975"/>
                  </a:lnTo>
                  <a:lnTo>
                    <a:pt x="650" y="607"/>
                  </a:lnTo>
                  <a:cubicBezTo>
                    <a:pt x="650" y="473"/>
                    <a:pt x="587" y="343"/>
                    <a:pt x="477" y="261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67"/>
            <p:cNvSpPr/>
            <p:nvPr/>
          </p:nvSpPr>
          <p:spPr>
            <a:xfrm>
              <a:off x="6037274" y="3164324"/>
              <a:ext cx="17048" cy="78027"/>
            </a:xfrm>
            <a:custGeom>
              <a:rect b="b" l="l" r="r" t="t"/>
              <a:pathLst>
                <a:path extrusionOk="0" h="2975" w="650">
                  <a:moveTo>
                    <a:pt x="525" y="1"/>
                  </a:moveTo>
                  <a:lnTo>
                    <a:pt x="173" y="261"/>
                  </a:lnTo>
                  <a:cubicBezTo>
                    <a:pt x="63" y="343"/>
                    <a:pt x="0" y="473"/>
                    <a:pt x="0" y="607"/>
                  </a:cubicBezTo>
                  <a:lnTo>
                    <a:pt x="0" y="2975"/>
                  </a:lnTo>
                  <a:lnTo>
                    <a:pt x="650" y="2975"/>
                  </a:lnTo>
                  <a:lnTo>
                    <a:pt x="650" y="381"/>
                  </a:lnTo>
                  <a:cubicBezTo>
                    <a:pt x="650" y="246"/>
                    <a:pt x="606" y="112"/>
                    <a:pt x="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67"/>
            <p:cNvSpPr/>
            <p:nvPr/>
          </p:nvSpPr>
          <p:spPr>
            <a:xfrm>
              <a:off x="5838496" y="3145912"/>
              <a:ext cx="45452" cy="68034"/>
            </a:xfrm>
            <a:custGeom>
              <a:rect b="b" l="l" r="r" t="t"/>
              <a:pathLst>
                <a:path extrusionOk="0" h="2594" w="1733">
                  <a:moveTo>
                    <a:pt x="650" y="0"/>
                  </a:moveTo>
                  <a:cubicBezTo>
                    <a:pt x="289" y="0"/>
                    <a:pt x="1" y="289"/>
                    <a:pt x="1" y="650"/>
                  </a:cubicBezTo>
                  <a:lnTo>
                    <a:pt x="1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7" y="2108"/>
                    <a:pt x="434" y="2320"/>
                    <a:pt x="434" y="2531"/>
                  </a:cubicBezTo>
                  <a:lnTo>
                    <a:pt x="434" y="2594"/>
                  </a:lnTo>
                  <a:lnTo>
                    <a:pt x="1300" y="2594"/>
                  </a:lnTo>
                  <a:lnTo>
                    <a:pt x="1300" y="2469"/>
                  </a:lnTo>
                  <a:cubicBezTo>
                    <a:pt x="1300" y="2296"/>
                    <a:pt x="1362" y="2127"/>
                    <a:pt x="1478" y="1993"/>
                  </a:cubicBezTo>
                  <a:lnTo>
                    <a:pt x="1555" y="1901"/>
                  </a:lnTo>
                  <a:cubicBezTo>
                    <a:pt x="1661" y="1762"/>
                    <a:pt x="1723" y="1598"/>
                    <a:pt x="1733" y="1425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67"/>
            <p:cNvSpPr/>
            <p:nvPr/>
          </p:nvSpPr>
          <p:spPr>
            <a:xfrm>
              <a:off x="5821474" y="3208255"/>
              <a:ext cx="79522" cy="56809"/>
            </a:xfrm>
            <a:custGeom>
              <a:rect b="b" l="l" r="r" t="t"/>
              <a:pathLst>
                <a:path extrusionOk="0" h="2166" w="3032">
                  <a:moveTo>
                    <a:pt x="1290" y="0"/>
                  </a:moveTo>
                  <a:cubicBezTo>
                    <a:pt x="1155" y="0"/>
                    <a:pt x="1015" y="29"/>
                    <a:pt x="890" y="77"/>
                  </a:cubicBezTo>
                  <a:lnTo>
                    <a:pt x="409" y="270"/>
                  </a:lnTo>
                  <a:cubicBezTo>
                    <a:pt x="164" y="371"/>
                    <a:pt x="0" y="607"/>
                    <a:pt x="0" y="871"/>
                  </a:cubicBezTo>
                  <a:lnTo>
                    <a:pt x="0" y="2166"/>
                  </a:lnTo>
                  <a:lnTo>
                    <a:pt x="3031" y="2166"/>
                  </a:lnTo>
                  <a:lnTo>
                    <a:pt x="3031" y="876"/>
                  </a:lnTo>
                  <a:cubicBezTo>
                    <a:pt x="3031" y="612"/>
                    <a:pt x="2868" y="371"/>
                    <a:pt x="2622" y="270"/>
                  </a:cubicBezTo>
                  <a:lnTo>
                    <a:pt x="2141" y="77"/>
                  </a:lnTo>
                  <a:cubicBezTo>
                    <a:pt x="2016" y="29"/>
                    <a:pt x="1877" y="0"/>
                    <a:pt x="1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67"/>
            <p:cNvSpPr/>
            <p:nvPr/>
          </p:nvSpPr>
          <p:spPr>
            <a:xfrm>
              <a:off x="5838496" y="3145912"/>
              <a:ext cx="45452" cy="51012"/>
            </a:xfrm>
            <a:custGeom>
              <a:rect b="b" l="l" r="r" t="t"/>
              <a:pathLst>
                <a:path extrusionOk="0" h="1945" w="1733">
                  <a:moveTo>
                    <a:pt x="650" y="0"/>
                  </a:moveTo>
                  <a:cubicBezTo>
                    <a:pt x="289" y="0"/>
                    <a:pt x="1" y="289"/>
                    <a:pt x="1" y="650"/>
                  </a:cubicBezTo>
                  <a:lnTo>
                    <a:pt x="1" y="1078"/>
                  </a:lnTo>
                  <a:cubicBezTo>
                    <a:pt x="1" y="1559"/>
                    <a:pt x="390" y="1944"/>
                    <a:pt x="867" y="1944"/>
                  </a:cubicBezTo>
                  <a:cubicBezTo>
                    <a:pt x="1343" y="1944"/>
                    <a:pt x="1733" y="1559"/>
                    <a:pt x="1733" y="1083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67"/>
            <p:cNvSpPr/>
            <p:nvPr/>
          </p:nvSpPr>
          <p:spPr>
            <a:xfrm>
              <a:off x="5838496" y="3145781"/>
              <a:ext cx="25650" cy="50252"/>
            </a:xfrm>
            <a:custGeom>
              <a:rect b="b" l="l" r="r" t="t"/>
              <a:pathLst>
                <a:path extrusionOk="0" h="1916" w="978">
                  <a:moveTo>
                    <a:pt x="650" y="1"/>
                  </a:moveTo>
                  <a:cubicBezTo>
                    <a:pt x="289" y="1"/>
                    <a:pt x="1" y="294"/>
                    <a:pt x="1" y="650"/>
                  </a:cubicBezTo>
                  <a:lnTo>
                    <a:pt x="1" y="1083"/>
                  </a:lnTo>
                  <a:cubicBezTo>
                    <a:pt x="1" y="1478"/>
                    <a:pt x="270" y="1819"/>
                    <a:pt x="650" y="1916"/>
                  </a:cubicBezTo>
                  <a:lnTo>
                    <a:pt x="650" y="655"/>
                  </a:lnTo>
                  <a:cubicBezTo>
                    <a:pt x="650" y="294"/>
                    <a:pt x="795" y="1"/>
                    <a:pt x="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67"/>
            <p:cNvSpPr/>
            <p:nvPr/>
          </p:nvSpPr>
          <p:spPr>
            <a:xfrm>
              <a:off x="5821474" y="3221133"/>
              <a:ext cx="17048" cy="43931"/>
            </a:xfrm>
            <a:custGeom>
              <a:rect b="b" l="l" r="r" t="t"/>
              <a:pathLst>
                <a:path extrusionOk="0" h="1675" w="650">
                  <a:moveTo>
                    <a:pt x="125" y="0"/>
                  </a:moveTo>
                  <a:cubicBezTo>
                    <a:pt x="43" y="111"/>
                    <a:pt x="0" y="246"/>
                    <a:pt x="0" y="380"/>
                  </a:cubicBezTo>
                  <a:lnTo>
                    <a:pt x="0" y="1675"/>
                  </a:lnTo>
                  <a:lnTo>
                    <a:pt x="650" y="1675"/>
                  </a:lnTo>
                  <a:lnTo>
                    <a:pt x="650" y="607"/>
                  </a:lnTo>
                  <a:cubicBezTo>
                    <a:pt x="650" y="472"/>
                    <a:pt x="587" y="342"/>
                    <a:pt x="476" y="260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67"/>
            <p:cNvSpPr/>
            <p:nvPr/>
          </p:nvSpPr>
          <p:spPr>
            <a:xfrm>
              <a:off x="5883922" y="3221133"/>
              <a:ext cx="17074" cy="43931"/>
            </a:xfrm>
            <a:custGeom>
              <a:rect b="b" l="l" r="r" t="t"/>
              <a:pathLst>
                <a:path extrusionOk="0" h="1675" w="651">
                  <a:moveTo>
                    <a:pt x="525" y="0"/>
                  </a:moveTo>
                  <a:lnTo>
                    <a:pt x="174" y="260"/>
                  </a:lnTo>
                  <a:cubicBezTo>
                    <a:pt x="63" y="342"/>
                    <a:pt x="1" y="472"/>
                    <a:pt x="1" y="607"/>
                  </a:cubicBezTo>
                  <a:lnTo>
                    <a:pt x="1" y="1675"/>
                  </a:lnTo>
                  <a:lnTo>
                    <a:pt x="650" y="1675"/>
                  </a:lnTo>
                  <a:lnTo>
                    <a:pt x="650" y="380"/>
                  </a:lnTo>
                  <a:cubicBezTo>
                    <a:pt x="650" y="246"/>
                    <a:pt x="607" y="111"/>
                    <a:pt x="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67"/>
            <p:cNvSpPr/>
            <p:nvPr/>
          </p:nvSpPr>
          <p:spPr>
            <a:xfrm>
              <a:off x="5940731" y="3145912"/>
              <a:ext cx="45452" cy="68034"/>
            </a:xfrm>
            <a:custGeom>
              <a:rect b="b" l="l" r="r" t="t"/>
              <a:pathLst>
                <a:path extrusionOk="0" h="2594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6" y="2108"/>
                    <a:pt x="433" y="2320"/>
                    <a:pt x="433" y="2531"/>
                  </a:cubicBezTo>
                  <a:lnTo>
                    <a:pt x="433" y="2594"/>
                  </a:lnTo>
                  <a:lnTo>
                    <a:pt x="1299" y="2594"/>
                  </a:lnTo>
                  <a:lnTo>
                    <a:pt x="1299" y="2469"/>
                  </a:lnTo>
                  <a:cubicBezTo>
                    <a:pt x="1299" y="2296"/>
                    <a:pt x="1362" y="2127"/>
                    <a:pt x="1477" y="1993"/>
                  </a:cubicBezTo>
                  <a:lnTo>
                    <a:pt x="1554" y="1901"/>
                  </a:lnTo>
                  <a:cubicBezTo>
                    <a:pt x="1660" y="1762"/>
                    <a:pt x="1723" y="1598"/>
                    <a:pt x="1732" y="1425"/>
                  </a:cubicBezTo>
                  <a:lnTo>
                    <a:pt x="1732" y="650"/>
                  </a:lnTo>
                  <a:cubicBezTo>
                    <a:pt x="1732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67"/>
            <p:cNvSpPr/>
            <p:nvPr/>
          </p:nvSpPr>
          <p:spPr>
            <a:xfrm>
              <a:off x="5923683" y="3208255"/>
              <a:ext cx="79522" cy="56809"/>
            </a:xfrm>
            <a:custGeom>
              <a:rect b="b" l="l" r="r" t="t"/>
              <a:pathLst>
                <a:path extrusionOk="0" h="2166" w="3032">
                  <a:moveTo>
                    <a:pt x="1290" y="0"/>
                  </a:moveTo>
                  <a:cubicBezTo>
                    <a:pt x="1155" y="0"/>
                    <a:pt x="1016" y="29"/>
                    <a:pt x="891" y="77"/>
                  </a:cubicBezTo>
                  <a:lnTo>
                    <a:pt x="410" y="270"/>
                  </a:lnTo>
                  <a:cubicBezTo>
                    <a:pt x="164" y="371"/>
                    <a:pt x="1" y="607"/>
                    <a:pt x="1" y="871"/>
                  </a:cubicBezTo>
                  <a:lnTo>
                    <a:pt x="1" y="2166"/>
                  </a:lnTo>
                  <a:lnTo>
                    <a:pt x="3032" y="2166"/>
                  </a:lnTo>
                  <a:lnTo>
                    <a:pt x="3032" y="876"/>
                  </a:lnTo>
                  <a:cubicBezTo>
                    <a:pt x="3032" y="612"/>
                    <a:pt x="2868" y="371"/>
                    <a:pt x="2623" y="270"/>
                  </a:cubicBezTo>
                  <a:lnTo>
                    <a:pt x="2142" y="77"/>
                  </a:lnTo>
                  <a:cubicBezTo>
                    <a:pt x="2017" y="29"/>
                    <a:pt x="1877" y="0"/>
                    <a:pt x="1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67"/>
            <p:cNvSpPr/>
            <p:nvPr/>
          </p:nvSpPr>
          <p:spPr>
            <a:xfrm>
              <a:off x="5940731" y="3145912"/>
              <a:ext cx="45452" cy="51012"/>
            </a:xfrm>
            <a:custGeom>
              <a:rect b="b" l="l" r="r" t="t"/>
              <a:pathLst>
                <a:path extrusionOk="0" h="1945" w="1733">
                  <a:moveTo>
                    <a:pt x="650" y="0"/>
                  </a:moveTo>
                  <a:cubicBezTo>
                    <a:pt x="289" y="0"/>
                    <a:pt x="0" y="289"/>
                    <a:pt x="0" y="650"/>
                  </a:cubicBezTo>
                  <a:lnTo>
                    <a:pt x="0" y="1078"/>
                  </a:lnTo>
                  <a:cubicBezTo>
                    <a:pt x="0" y="1559"/>
                    <a:pt x="390" y="1944"/>
                    <a:pt x="866" y="1944"/>
                  </a:cubicBezTo>
                  <a:cubicBezTo>
                    <a:pt x="1343" y="1944"/>
                    <a:pt x="1732" y="1559"/>
                    <a:pt x="1732" y="1083"/>
                  </a:cubicBezTo>
                  <a:lnTo>
                    <a:pt x="1732" y="650"/>
                  </a:lnTo>
                  <a:cubicBezTo>
                    <a:pt x="1732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67"/>
            <p:cNvSpPr/>
            <p:nvPr/>
          </p:nvSpPr>
          <p:spPr>
            <a:xfrm>
              <a:off x="5940731" y="3145781"/>
              <a:ext cx="25624" cy="50252"/>
            </a:xfrm>
            <a:custGeom>
              <a:rect b="b" l="l" r="r" t="t"/>
              <a:pathLst>
                <a:path extrusionOk="0" h="1916" w="977">
                  <a:moveTo>
                    <a:pt x="650" y="1"/>
                  </a:moveTo>
                  <a:cubicBezTo>
                    <a:pt x="289" y="1"/>
                    <a:pt x="0" y="294"/>
                    <a:pt x="0" y="650"/>
                  </a:cubicBezTo>
                  <a:lnTo>
                    <a:pt x="0" y="1083"/>
                  </a:lnTo>
                  <a:cubicBezTo>
                    <a:pt x="0" y="1478"/>
                    <a:pt x="270" y="1819"/>
                    <a:pt x="650" y="1916"/>
                  </a:cubicBezTo>
                  <a:lnTo>
                    <a:pt x="650" y="655"/>
                  </a:lnTo>
                  <a:cubicBezTo>
                    <a:pt x="650" y="294"/>
                    <a:pt x="794" y="1"/>
                    <a:pt x="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67"/>
            <p:cNvSpPr/>
            <p:nvPr/>
          </p:nvSpPr>
          <p:spPr>
            <a:xfrm>
              <a:off x="5923683" y="3221133"/>
              <a:ext cx="17074" cy="43931"/>
            </a:xfrm>
            <a:custGeom>
              <a:rect b="b" l="l" r="r" t="t"/>
              <a:pathLst>
                <a:path extrusionOk="0" h="1675" w="651">
                  <a:moveTo>
                    <a:pt x="126" y="0"/>
                  </a:moveTo>
                  <a:cubicBezTo>
                    <a:pt x="44" y="111"/>
                    <a:pt x="1" y="246"/>
                    <a:pt x="1" y="380"/>
                  </a:cubicBezTo>
                  <a:lnTo>
                    <a:pt x="1" y="1675"/>
                  </a:lnTo>
                  <a:lnTo>
                    <a:pt x="650" y="1675"/>
                  </a:lnTo>
                  <a:lnTo>
                    <a:pt x="650" y="607"/>
                  </a:lnTo>
                  <a:cubicBezTo>
                    <a:pt x="650" y="472"/>
                    <a:pt x="588" y="342"/>
                    <a:pt x="477" y="260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67"/>
            <p:cNvSpPr/>
            <p:nvPr/>
          </p:nvSpPr>
          <p:spPr>
            <a:xfrm>
              <a:off x="5986157" y="3221133"/>
              <a:ext cx="17048" cy="43931"/>
            </a:xfrm>
            <a:custGeom>
              <a:rect b="b" l="l" r="r" t="t"/>
              <a:pathLst>
                <a:path extrusionOk="0" h="1675" w="650">
                  <a:moveTo>
                    <a:pt x="525" y="0"/>
                  </a:moveTo>
                  <a:lnTo>
                    <a:pt x="174" y="260"/>
                  </a:lnTo>
                  <a:cubicBezTo>
                    <a:pt x="63" y="342"/>
                    <a:pt x="0" y="472"/>
                    <a:pt x="0" y="607"/>
                  </a:cubicBezTo>
                  <a:lnTo>
                    <a:pt x="0" y="1675"/>
                  </a:lnTo>
                  <a:lnTo>
                    <a:pt x="650" y="1675"/>
                  </a:lnTo>
                  <a:lnTo>
                    <a:pt x="650" y="380"/>
                  </a:lnTo>
                  <a:cubicBezTo>
                    <a:pt x="650" y="246"/>
                    <a:pt x="607" y="111"/>
                    <a:pt x="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67"/>
            <p:cNvSpPr/>
            <p:nvPr/>
          </p:nvSpPr>
          <p:spPr>
            <a:xfrm>
              <a:off x="6042939" y="3145912"/>
              <a:ext cx="45452" cy="68034"/>
            </a:xfrm>
            <a:custGeom>
              <a:rect b="b" l="l" r="r" t="t"/>
              <a:pathLst>
                <a:path extrusionOk="0" h="2594" w="1733">
                  <a:moveTo>
                    <a:pt x="650" y="0"/>
                  </a:moveTo>
                  <a:cubicBezTo>
                    <a:pt x="289" y="0"/>
                    <a:pt x="1" y="289"/>
                    <a:pt x="1" y="650"/>
                  </a:cubicBezTo>
                  <a:lnTo>
                    <a:pt x="1" y="1362"/>
                  </a:lnTo>
                  <a:cubicBezTo>
                    <a:pt x="10" y="1574"/>
                    <a:pt x="87" y="1776"/>
                    <a:pt x="217" y="1944"/>
                  </a:cubicBezTo>
                  <a:cubicBezTo>
                    <a:pt x="357" y="2108"/>
                    <a:pt x="434" y="2320"/>
                    <a:pt x="434" y="2531"/>
                  </a:cubicBezTo>
                  <a:lnTo>
                    <a:pt x="434" y="2594"/>
                  </a:lnTo>
                  <a:lnTo>
                    <a:pt x="1300" y="2594"/>
                  </a:lnTo>
                  <a:lnTo>
                    <a:pt x="1300" y="2469"/>
                  </a:lnTo>
                  <a:cubicBezTo>
                    <a:pt x="1300" y="2296"/>
                    <a:pt x="1362" y="2127"/>
                    <a:pt x="1478" y="1993"/>
                  </a:cubicBezTo>
                  <a:lnTo>
                    <a:pt x="1555" y="1901"/>
                  </a:lnTo>
                  <a:cubicBezTo>
                    <a:pt x="1661" y="1762"/>
                    <a:pt x="1723" y="1598"/>
                    <a:pt x="1733" y="1425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67"/>
            <p:cNvSpPr/>
            <p:nvPr/>
          </p:nvSpPr>
          <p:spPr>
            <a:xfrm>
              <a:off x="6025918" y="3208255"/>
              <a:ext cx="79522" cy="56809"/>
            </a:xfrm>
            <a:custGeom>
              <a:rect b="b" l="l" r="r" t="t"/>
              <a:pathLst>
                <a:path extrusionOk="0" h="2166" w="3032">
                  <a:moveTo>
                    <a:pt x="1290" y="0"/>
                  </a:moveTo>
                  <a:cubicBezTo>
                    <a:pt x="1155" y="0"/>
                    <a:pt x="1015" y="29"/>
                    <a:pt x="890" y="77"/>
                  </a:cubicBezTo>
                  <a:lnTo>
                    <a:pt x="409" y="270"/>
                  </a:lnTo>
                  <a:cubicBezTo>
                    <a:pt x="159" y="371"/>
                    <a:pt x="0" y="607"/>
                    <a:pt x="0" y="871"/>
                  </a:cubicBezTo>
                  <a:lnTo>
                    <a:pt x="0" y="2166"/>
                  </a:lnTo>
                  <a:lnTo>
                    <a:pt x="3032" y="2166"/>
                  </a:lnTo>
                  <a:lnTo>
                    <a:pt x="3032" y="876"/>
                  </a:lnTo>
                  <a:cubicBezTo>
                    <a:pt x="3032" y="612"/>
                    <a:pt x="2868" y="371"/>
                    <a:pt x="2623" y="270"/>
                  </a:cubicBezTo>
                  <a:lnTo>
                    <a:pt x="2141" y="77"/>
                  </a:lnTo>
                  <a:cubicBezTo>
                    <a:pt x="2011" y="29"/>
                    <a:pt x="1877" y="0"/>
                    <a:pt x="1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67"/>
            <p:cNvSpPr/>
            <p:nvPr/>
          </p:nvSpPr>
          <p:spPr>
            <a:xfrm>
              <a:off x="6042939" y="3145912"/>
              <a:ext cx="45452" cy="51012"/>
            </a:xfrm>
            <a:custGeom>
              <a:rect b="b" l="l" r="r" t="t"/>
              <a:pathLst>
                <a:path extrusionOk="0" h="1945" w="1733">
                  <a:moveTo>
                    <a:pt x="650" y="0"/>
                  </a:moveTo>
                  <a:cubicBezTo>
                    <a:pt x="289" y="0"/>
                    <a:pt x="1" y="289"/>
                    <a:pt x="1" y="650"/>
                  </a:cubicBezTo>
                  <a:lnTo>
                    <a:pt x="1" y="1078"/>
                  </a:lnTo>
                  <a:cubicBezTo>
                    <a:pt x="1" y="1559"/>
                    <a:pt x="390" y="1944"/>
                    <a:pt x="867" y="1944"/>
                  </a:cubicBezTo>
                  <a:cubicBezTo>
                    <a:pt x="1343" y="1944"/>
                    <a:pt x="1733" y="1559"/>
                    <a:pt x="1733" y="1083"/>
                  </a:cubicBezTo>
                  <a:lnTo>
                    <a:pt x="1733" y="650"/>
                  </a:lnTo>
                  <a:cubicBezTo>
                    <a:pt x="1733" y="289"/>
                    <a:pt x="144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67"/>
            <p:cNvSpPr/>
            <p:nvPr/>
          </p:nvSpPr>
          <p:spPr>
            <a:xfrm>
              <a:off x="6042939" y="3145781"/>
              <a:ext cx="25650" cy="50252"/>
            </a:xfrm>
            <a:custGeom>
              <a:rect b="b" l="l" r="r" t="t"/>
              <a:pathLst>
                <a:path extrusionOk="0" h="1916" w="978">
                  <a:moveTo>
                    <a:pt x="650" y="1"/>
                  </a:moveTo>
                  <a:cubicBezTo>
                    <a:pt x="289" y="1"/>
                    <a:pt x="1" y="294"/>
                    <a:pt x="1" y="650"/>
                  </a:cubicBezTo>
                  <a:lnTo>
                    <a:pt x="1" y="1083"/>
                  </a:lnTo>
                  <a:cubicBezTo>
                    <a:pt x="1" y="1478"/>
                    <a:pt x="270" y="1819"/>
                    <a:pt x="650" y="1916"/>
                  </a:cubicBezTo>
                  <a:lnTo>
                    <a:pt x="650" y="655"/>
                  </a:lnTo>
                  <a:cubicBezTo>
                    <a:pt x="650" y="294"/>
                    <a:pt x="795" y="1"/>
                    <a:pt x="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67"/>
            <p:cNvSpPr/>
            <p:nvPr/>
          </p:nvSpPr>
          <p:spPr>
            <a:xfrm>
              <a:off x="6025918" y="3221133"/>
              <a:ext cx="17048" cy="43931"/>
            </a:xfrm>
            <a:custGeom>
              <a:rect b="b" l="l" r="r" t="t"/>
              <a:pathLst>
                <a:path extrusionOk="0" h="1675" w="650">
                  <a:moveTo>
                    <a:pt x="125" y="0"/>
                  </a:moveTo>
                  <a:cubicBezTo>
                    <a:pt x="43" y="111"/>
                    <a:pt x="0" y="246"/>
                    <a:pt x="0" y="380"/>
                  </a:cubicBezTo>
                  <a:lnTo>
                    <a:pt x="0" y="1675"/>
                  </a:lnTo>
                  <a:lnTo>
                    <a:pt x="650" y="1675"/>
                  </a:lnTo>
                  <a:lnTo>
                    <a:pt x="650" y="607"/>
                  </a:lnTo>
                  <a:cubicBezTo>
                    <a:pt x="650" y="472"/>
                    <a:pt x="587" y="342"/>
                    <a:pt x="476" y="260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67"/>
            <p:cNvSpPr/>
            <p:nvPr/>
          </p:nvSpPr>
          <p:spPr>
            <a:xfrm>
              <a:off x="6088365" y="3221133"/>
              <a:ext cx="17074" cy="43931"/>
            </a:xfrm>
            <a:custGeom>
              <a:rect b="b" l="l" r="r" t="t"/>
              <a:pathLst>
                <a:path extrusionOk="0" h="1675" w="651">
                  <a:moveTo>
                    <a:pt x="525" y="0"/>
                  </a:moveTo>
                  <a:lnTo>
                    <a:pt x="174" y="260"/>
                  </a:lnTo>
                  <a:cubicBezTo>
                    <a:pt x="63" y="342"/>
                    <a:pt x="1" y="472"/>
                    <a:pt x="1" y="607"/>
                  </a:cubicBezTo>
                  <a:lnTo>
                    <a:pt x="1" y="1675"/>
                  </a:lnTo>
                  <a:lnTo>
                    <a:pt x="651" y="1675"/>
                  </a:lnTo>
                  <a:lnTo>
                    <a:pt x="651" y="380"/>
                  </a:lnTo>
                  <a:cubicBezTo>
                    <a:pt x="651" y="246"/>
                    <a:pt x="607" y="111"/>
                    <a:pt x="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67"/>
            <p:cNvSpPr/>
            <p:nvPr/>
          </p:nvSpPr>
          <p:spPr>
            <a:xfrm>
              <a:off x="5816176" y="3083701"/>
              <a:ext cx="294823" cy="186766"/>
            </a:xfrm>
            <a:custGeom>
              <a:rect b="b" l="l" r="r" t="t"/>
              <a:pathLst>
                <a:path extrusionOk="0" h="7121" w="11241">
                  <a:moveTo>
                    <a:pt x="3883" y="409"/>
                  </a:moveTo>
                  <a:cubicBezTo>
                    <a:pt x="4128" y="409"/>
                    <a:pt x="4331" y="607"/>
                    <a:pt x="4331" y="857"/>
                  </a:cubicBezTo>
                  <a:lnTo>
                    <a:pt x="4331" y="1405"/>
                  </a:lnTo>
                  <a:cubicBezTo>
                    <a:pt x="4331" y="1641"/>
                    <a:pt x="4201" y="1858"/>
                    <a:pt x="3999" y="1978"/>
                  </a:cubicBezTo>
                  <a:cubicBezTo>
                    <a:pt x="3936" y="2012"/>
                    <a:pt x="3898" y="2079"/>
                    <a:pt x="3898" y="2151"/>
                  </a:cubicBezTo>
                  <a:lnTo>
                    <a:pt x="3898" y="2382"/>
                  </a:lnTo>
                  <a:lnTo>
                    <a:pt x="3436" y="2382"/>
                  </a:lnTo>
                  <a:lnTo>
                    <a:pt x="3436" y="2151"/>
                  </a:lnTo>
                  <a:cubicBezTo>
                    <a:pt x="3436" y="2079"/>
                    <a:pt x="3397" y="2012"/>
                    <a:pt x="3335" y="1978"/>
                  </a:cubicBezTo>
                  <a:cubicBezTo>
                    <a:pt x="3128" y="1858"/>
                    <a:pt x="3003" y="1641"/>
                    <a:pt x="3003" y="1405"/>
                  </a:cubicBezTo>
                  <a:lnTo>
                    <a:pt x="3003" y="857"/>
                  </a:lnTo>
                  <a:cubicBezTo>
                    <a:pt x="3003" y="607"/>
                    <a:pt x="3205" y="409"/>
                    <a:pt x="3450" y="409"/>
                  </a:cubicBezTo>
                  <a:close/>
                  <a:moveTo>
                    <a:pt x="7781" y="409"/>
                  </a:moveTo>
                  <a:cubicBezTo>
                    <a:pt x="8026" y="409"/>
                    <a:pt x="8228" y="607"/>
                    <a:pt x="8228" y="857"/>
                  </a:cubicBezTo>
                  <a:lnTo>
                    <a:pt x="8228" y="1405"/>
                  </a:lnTo>
                  <a:cubicBezTo>
                    <a:pt x="8228" y="1641"/>
                    <a:pt x="8098" y="1858"/>
                    <a:pt x="7896" y="1978"/>
                  </a:cubicBezTo>
                  <a:cubicBezTo>
                    <a:pt x="7834" y="2012"/>
                    <a:pt x="7795" y="2079"/>
                    <a:pt x="7795" y="2151"/>
                  </a:cubicBezTo>
                  <a:lnTo>
                    <a:pt x="7795" y="2382"/>
                  </a:lnTo>
                  <a:lnTo>
                    <a:pt x="7333" y="2382"/>
                  </a:lnTo>
                  <a:lnTo>
                    <a:pt x="7333" y="2151"/>
                  </a:lnTo>
                  <a:cubicBezTo>
                    <a:pt x="7333" y="2079"/>
                    <a:pt x="7295" y="2012"/>
                    <a:pt x="7232" y="1978"/>
                  </a:cubicBezTo>
                  <a:cubicBezTo>
                    <a:pt x="7025" y="1858"/>
                    <a:pt x="6900" y="1641"/>
                    <a:pt x="6900" y="1405"/>
                  </a:cubicBezTo>
                  <a:lnTo>
                    <a:pt x="6900" y="857"/>
                  </a:lnTo>
                  <a:cubicBezTo>
                    <a:pt x="6900" y="607"/>
                    <a:pt x="7102" y="409"/>
                    <a:pt x="7348" y="409"/>
                  </a:cubicBezTo>
                  <a:close/>
                  <a:moveTo>
                    <a:pt x="1934" y="2575"/>
                  </a:moveTo>
                  <a:cubicBezTo>
                    <a:pt x="2180" y="2575"/>
                    <a:pt x="2377" y="2772"/>
                    <a:pt x="2382" y="3022"/>
                  </a:cubicBezTo>
                  <a:lnTo>
                    <a:pt x="2382" y="3571"/>
                  </a:lnTo>
                  <a:cubicBezTo>
                    <a:pt x="2382" y="3806"/>
                    <a:pt x="2257" y="4023"/>
                    <a:pt x="2050" y="4143"/>
                  </a:cubicBezTo>
                  <a:cubicBezTo>
                    <a:pt x="1987" y="4177"/>
                    <a:pt x="1949" y="4244"/>
                    <a:pt x="1949" y="4316"/>
                  </a:cubicBezTo>
                  <a:lnTo>
                    <a:pt x="1949" y="4547"/>
                  </a:lnTo>
                  <a:lnTo>
                    <a:pt x="1487" y="4547"/>
                  </a:lnTo>
                  <a:lnTo>
                    <a:pt x="1487" y="4316"/>
                  </a:lnTo>
                  <a:cubicBezTo>
                    <a:pt x="1487" y="4244"/>
                    <a:pt x="1448" y="4177"/>
                    <a:pt x="1386" y="4143"/>
                  </a:cubicBezTo>
                  <a:cubicBezTo>
                    <a:pt x="1184" y="4023"/>
                    <a:pt x="1054" y="3806"/>
                    <a:pt x="1054" y="3571"/>
                  </a:cubicBezTo>
                  <a:lnTo>
                    <a:pt x="1054" y="3022"/>
                  </a:lnTo>
                  <a:cubicBezTo>
                    <a:pt x="1054" y="2777"/>
                    <a:pt x="1256" y="2575"/>
                    <a:pt x="1501" y="2575"/>
                  </a:cubicBezTo>
                  <a:close/>
                  <a:moveTo>
                    <a:pt x="5832" y="2575"/>
                  </a:moveTo>
                  <a:cubicBezTo>
                    <a:pt x="6077" y="2575"/>
                    <a:pt x="6279" y="2772"/>
                    <a:pt x="6279" y="3022"/>
                  </a:cubicBezTo>
                  <a:lnTo>
                    <a:pt x="6279" y="3571"/>
                  </a:lnTo>
                  <a:cubicBezTo>
                    <a:pt x="6279" y="3806"/>
                    <a:pt x="6154" y="4023"/>
                    <a:pt x="5947" y="4143"/>
                  </a:cubicBezTo>
                  <a:cubicBezTo>
                    <a:pt x="5885" y="4177"/>
                    <a:pt x="5846" y="4244"/>
                    <a:pt x="5846" y="4316"/>
                  </a:cubicBezTo>
                  <a:lnTo>
                    <a:pt x="5846" y="4547"/>
                  </a:lnTo>
                  <a:lnTo>
                    <a:pt x="5389" y="4547"/>
                  </a:lnTo>
                  <a:lnTo>
                    <a:pt x="5389" y="4316"/>
                  </a:lnTo>
                  <a:cubicBezTo>
                    <a:pt x="5389" y="4244"/>
                    <a:pt x="5351" y="4177"/>
                    <a:pt x="5288" y="4143"/>
                  </a:cubicBezTo>
                  <a:cubicBezTo>
                    <a:pt x="5081" y="4023"/>
                    <a:pt x="4956" y="3806"/>
                    <a:pt x="4956" y="3571"/>
                  </a:cubicBezTo>
                  <a:lnTo>
                    <a:pt x="4956" y="3022"/>
                  </a:lnTo>
                  <a:cubicBezTo>
                    <a:pt x="4956" y="2777"/>
                    <a:pt x="5153" y="2575"/>
                    <a:pt x="5399" y="2575"/>
                  </a:cubicBezTo>
                  <a:close/>
                  <a:moveTo>
                    <a:pt x="9729" y="2575"/>
                  </a:moveTo>
                  <a:cubicBezTo>
                    <a:pt x="9975" y="2575"/>
                    <a:pt x="10177" y="2772"/>
                    <a:pt x="10177" y="3022"/>
                  </a:cubicBezTo>
                  <a:lnTo>
                    <a:pt x="10177" y="3571"/>
                  </a:lnTo>
                  <a:cubicBezTo>
                    <a:pt x="10177" y="3806"/>
                    <a:pt x="10052" y="4028"/>
                    <a:pt x="9845" y="4143"/>
                  </a:cubicBezTo>
                  <a:cubicBezTo>
                    <a:pt x="9782" y="4177"/>
                    <a:pt x="9744" y="4244"/>
                    <a:pt x="9744" y="4316"/>
                  </a:cubicBezTo>
                  <a:lnTo>
                    <a:pt x="9744" y="4547"/>
                  </a:lnTo>
                  <a:lnTo>
                    <a:pt x="9282" y="4547"/>
                  </a:lnTo>
                  <a:lnTo>
                    <a:pt x="9282" y="4316"/>
                  </a:lnTo>
                  <a:cubicBezTo>
                    <a:pt x="9282" y="4244"/>
                    <a:pt x="9243" y="4177"/>
                    <a:pt x="9181" y="4143"/>
                  </a:cubicBezTo>
                  <a:cubicBezTo>
                    <a:pt x="8979" y="4028"/>
                    <a:pt x="8849" y="3806"/>
                    <a:pt x="8849" y="3571"/>
                  </a:cubicBezTo>
                  <a:lnTo>
                    <a:pt x="8849" y="3022"/>
                  </a:lnTo>
                  <a:cubicBezTo>
                    <a:pt x="8849" y="2777"/>
                    <a:pt x="9051" y="2575"/>
                    <a:pt x="9296" y="2575"/>
                  </a:cubicBezTo>
                  <a:close/>
                  <a:moveTo>
                    <a:pt x="3450" y="0"/>
                  </a:moveTo>
                  <a:cubicBezTo>
                    <a:pt x="2983" y="5"/>
                    <a:pt x="2603" y="385"/>
                    <a:pt x="2603" y="857"/>
                  </a:cubicBezTo>
                  <a:lnTo>
                    <a:pt x="2603" y="1405"/>
                  </a:lnTo>
                  <a:cubicBezTo>
                    <a:pt x="2603" y="1742"/>
                    <a:pt x="2762" y="2060"/>
                    <a:pt x="3036" y="2257"/>
                  </a:cubicBezTo>
                  <a:lnTo>
                    <a:pt x="3036" y="2445"/>
                  </a:lnTo>
                  <a:lnTo>
                    <a:pt x="2675" y="2589"/>
                  </a:lnTo>
                  <a:cubicBezTo>
                    <a:pt x="2637" y="2526"/>
                    <a:pt x="2594" y="2469"/>
                    <a:pt x="2541" y="2416"/>
                  </a:cubicBezTo>
                  <a:cubicBezTo>
                    <a:pt x="2382" y="2257"/>
                    <a:pt x="2165" y="2166"/>
                    <a:pt x="1939" y="2166"/>
                  </a:cubicBezTo>
                  <a:lnTo>
                    <a:pt x="1501" y="2166"/>
                  </a:lnTo>
                  <a:cubicBezTo>
                    <a:pt x="1035" y="2170"/>
                    <a:pt x="654" y="2550"/>
                    <a:pt x="654" y="3022"/>
                  </a:cubicBezTo>
                  <a:lnTo>
                    <a:pt x="654" y="3571"/>
                  </a:lnTo>
                  <a:cubicBezTo>
                    <a:pt x="654" y="3907"/>
                    <a:pt x="813" y="4225"/>
                    <a:pt x="1087" y="4422"/>
                  </a:cubicBezTo>
                  <a:lnTo>
                    <a:pt x="1087" y="4610"/>
                  </a:lnTo>
                  <a:lnTo>
                    <a:pt x="539" y="4831"/>
                  </a:lnTo>
                  <a:cubicBezTo>
                    <a:pt x="217" y="4956"/>
                    <a:pt x="0" y="5274"/>
                    <a:pt x="5" y="5620"/>
                  </a:cubicBezTo>
                  <a:lnTo>
                    <a:pt x="5" y="6915"/>
                  </a:lnTo>
                  <a:cubicBezTo>
                    <a:pt x="5" y="7049"/>
                    <a:pt x="106" y="7117"/>
                    <a:pt x="207" y="7117"/>
                  </a:cubicBezTo>
                  <a:cubicBezTo>
                    <a:pt x="308" y="7117"/>
                    <a:pt x="409" y="7049"/>
                    <a:pt x="409" y="6915"/>
                  </a:cubicBezTo>
                  <a:lnTo>
                    <a:pt x="409" y="5625"/>
                  </a:lnTo>
                  <a:cubicBezTo>
                    <a:pt x="409" y="5442"/>
                    <a:pt x="520" y="5279"/>
                    <a:pt x="688" y="5207"/>
                  </a:cubicBezTo>
                  <a:lnTo>
                    <a:pt x="1328" y="4952"/>
                  </a:lnTo>
                  <a:lnTo>
                    <a:pt x="2117" y="4952"/>
                  </a:lnTo>
                  <a:lnTo>
                    <a:pt x="2752" y="5207"/>
                  </a:lnTo>
                  <a:cubicBezTo>
                    <a:pt x="2926" y="5279"/>
                    <a:pt x="3036" y="5442"/>
                    <a:pt x="3036" y="5625"/>
                  </a:cubicBezTo>
                  <a:lnTo>
                    <a:pt x="3036" y="6915"/>
                  </a:lnTo>
                  <a:cubicBezTo>
                    <a:pt x="3036" y="7052"/>
                    <a:pt x="3137" y="7120"/>
                    <a:pt x="3238" y="7120"/>
                  </a:cubicBezTo>
                  <a:cubicBezTo>
                    <a:pt x="3339" y="7120"/>
                    <a:pt x="3440" y="7052"/>
                    <a:pt x="3440" y="6915"/>
                  </a:cubicBezTo>
                  <a:lnTo>
                    <a:pt x="3440" y="5625"/>
                  </a:lnTo>
                  <a:cubicBezTo>
                    <a:pt x="3440" y="5274"/>
                    <a:pt x="3229" y="4961"/>
                    <a:pt x="2901" y="4831"/>
                  </a:cubicBezTo>
                  <a:lnTo>
                    <a:pt x="2358" y="4615"/>
                  </a:lnTo>
                  <a:lnTo>
                    <a:pt x="2358" y="4427"/>
                  </a:lnTo>
                  <a:cubicBezTo>
                    <a:pt x="2627" y="4225"/>
                    <a:pt x="2791" y="3907"/>
                    <a:pt x="2791" y="3571"/>
                  </a:cubicBezTo>
                  <a:lnTo>
                    <a:pt x="2791" y="3022"/>
                  </a:lnTo>
                  <a:lnTo>
                    <a:pt x="2791" y="2979"/>
                  </a:lnTo>
                  <a:lnTo>
                    <a:pt x="3277" y="2786"/>
                  </a:lnTo>
                  <a:lnTo>
                    <a:pt x="4066" y="2786"/>
                  </a:lnTo>
                  <a:lnTo>
                    <a:pt x="4552" y="2979"/>
                  </a:lnTo>
                  <a:lnTo>
                    <a:pt x="4552" y="3022"/>
                  </a:lnTo>
                  <a:lnTo>
                    <a:pt x="4552" y="3571"/>
                  </a:lnTo>
                  <a:cubicBezTo>
                    <a:pt x="4552" y="3907"/>
                    <a:pt x="4716" y="4225"/>
                    <a:pt x="4985" y="4427"/>
                  </a:cubicBezTo>
                  <a:lnTo>
                    <a:pt x="4985" y="4615"/>
                  </a:lnTo>
                  <a:lnTo>
                    <a:pt x="4436" y="4831"/>
                  </a:lnTo>
                  <a:cubicBezTo>
                    <a:pt x="4114" y="4961"/>
                    <a:pt x="3902" y="5274"/>
                    <a:pt x="3902" y="5620"/>
                  </a:cubicBezTo>
                  <a:lnTo>
                    <a:pt x="3902" y="6915"/>
                  </a:lnTo>
                  <a:cubicBezTo>
                    <a:pt x="3902" y="7049"/>
                    <a:pt x="4003" y="7117"/>
                    <a:pt x="4104" y="7117"/>
                  </a:cubicBezTo>
                  <a:cubicBezTo>
                    <a:pt x="4205" y="7117"/>
                    <a:pt x="4307" y="7049"/>
                    <a:pt x="4307" y="6915"/>
                  </a:cubicBezTo>
                  <a:lnTo>
                    <a:pt x="4307" y="5625"/>
                  </a:lnTo>
                  <a:cubicBezTo>
                    <a:pt x="4307" y="5442"/>
                    <a:pt x="4417" y="5279"/>
                    <a:pt x="4590" y="5207"/>
                  </a:cubicBezTo>
                  <a:lnTo>
                    <a:pt x="5226" y="4952"/>
                  </a:lnTo>
                  <a:lnTo>
                    <a:pt x="6015" y="4952"/>
                  </a:lnTo>
                  <a:lnTo>
                    <a:pt x="6655" y="5207"/>
                  </a:lnTo>
                  <a:cubicBezTo>
                    <a:pt x="6823" y="5279"/>
                    <a:pt x="6934" y="5442"/>
                    <a:pt x="6934" y="5625"/>
                  </a:cubicBezTo>
                  <a:lnTo>
                    <a:pt x="6934" y="6915"/>
                  </a:lnTo>
                  <a:cubicBezTo>
                    <a:pt x="6934" y="7052"/>
                    <a:pt x="7035" y="7120"/>
                    <a:pt x="7136" y="7120"/>
                  </a:cubicBezTo>
                  <a:cubicBezTo>
                    <a:pt x="7237" y="7120"/>
                    <a:pt x="7338" y="7052"/>
                    <a:pt x="7338" y="6915"/>
                  </a:cubicBezTo>
                  <a:lnTo>
                    <a:pt x="7338" y="5625"/>
                  </a:lnTo>
                  <a:cubicBezTo>
                    <a:pt x="7343" y="5274"/>
                    <a:pt x="7126" y="4961"/>
                    <a:pt x="6804" y="4831"/>
                  </a:cubicBezTo>
                  <a:lnTo>
                    <a:pt x="6255" y="4615"/>
                  </a:lnTo>
                  <a:lnTo>
                    <a:pt x="6255" y="4427"/>
                  </a:lnTo>
                  <a:cubicBezTo>
                    <a:pt x="6530" y="4225"/>
                    <a:pt x="6688" y="3907"/>
                    <a:pt x="6688" y="3571"/>
                  </a:cubicBezTo>
                  <a:lnTo>
                    <a:pt x="6688" y="3022"/>
                  </a:lnTo>
                  <a:lnTo>
                    <a:pt x="6688" y="2979"/>
                  </a:lnTo>
                  <a:lnTo>
                    <a:pt x="7179" y="2786"/>
                  </a:lnTo>
                  <a:lnTo>
                    <a:pt x="7963" y="2786"/>
                  </a:lnTo>
                  <a:lnTo>
                    <a:pt x="8454" y="2979"/>
                  </a:lnTo>
                  <a:lnTo>
                    <a:pt x="8454" y="3022"/>
                  </a:lnTo>
                  <a:lnTo>
                    <a:pt x="8454" y="3571"/>
                  </a:lnTo>
                  <a:cubicBezTo>
                    <a:pt x="8454" y="3907"/>
                    <a:pt x="8613" y="4225"/>
                    <a:pt x="8887" y="4427"/>
                  </a:cubicBezTo>
                  <a:lnTo>
                    <a:pt x="8887" y="4615"/>
                  </a:lnTo>
                  <a:lnTo>
                    <a:pt x="8339" y="4831"/>
                  </a:lnTo>
                  <a:cubicBezTo>
                    <a:pt x="8016" y="4961"/>
                    <a:pt x="7800" y="5274"/>
                    <a:pt x="7805" y="5620"/>
                  </a:cubicBezTo>
                  <a:lnTo>
                    <a:pt x="7805" y="6915"/>
                  </a:lnTo>
                  <a:cubicBezTo>
                    <a:pt x="7805" y="7049"/>
                    <a:pt x="7906" y="7117"/>
                    <a:pt x="8007" y="7117"/>
                  </a:cubicBezTo>
                  <a:cubicBezTo>
                    <a:pt x="8108" y="7117"/>
                    <a:pt x="8209" y="7049"/>
                    <a:pt x="8209" y="6915"/>
                  </a:cubicBezTo>
                  <a:lnTo>
                    <a:pt x="8209" y="5625"/>
                  </a:lnTo>
                  <a:cubicBezTo>
                    <a:pt x="8209" y="5442"/>
                    <a:pt x="8320" y="5279"/>
                    <a:pt x="8488" y="5207"/>
                  </a:cubicBezTo>
                  <a:lnTo>
                    <a:pt x="9128" y="4952"/>
                  </a:lnTo>
                  <a:lnTo>
                    <a:pt x="9917" y="4952"/>
                  </a:lnTo>
                  <a:lnTo>
                    <a:pt x="10552" y="5207"/>
                  </a:lnTo>
                  <a:cubicBezTo>
                    <a:pt x="10725" y="5279"/>
                    <a:pt x="10836" y="5442"/>
                    <a:pt x="10836" y="5625"/>
                  </a:cubicBezTo>
                  <a:lnTo>
                    <a:pt x="10836" y="6915"/>
                  </a:lnTo>
                  <a:cubicBezTo>
                    <a:pt x="10836" y="7052"/>
                    <a:pt x="10937" y="7120"/>
                    <a:pt x="11038" y="7120"/>
                  </a:cubicBezTo>
                  <a:cubicBezTo>
                    <a:pt x="11139" y="7120"/>
                    <a:pt x="11240" y="7052"/>
                    <a:pt x="11240" y="6915"/>
                  </a:cubicBezTo>
                  <a:lnTo>
                    <a:pt x="11240" y="5625"/>
                  </a:lnTo>
                  <a:cubicBezTo>
                    <a:pt x="11240" y="5274"/>
                    <a:pt x="11024" y="4956"/>
                    <a:pt x="10697" y="4831"/>
                  </a:cubicBezTo>
                  <a:lnTo>
                    <a:pt x="10148" y="4615"/>
                  </a:lnTo>
                  <a:lnTo>
                    <a:pt x="10148" y="4427"/>
                  </a:lnTo>
                  <a:cubicBezTo>
                    <a:pt x="10417" y="4225"/>
                    <a:pt x="10581" y="3907"/>
                    <a:pt x="10581" y="3571"/>
                  </a:cubicBezTo>
                  <a:lnTo>
                    <a:pt x="10581" y="3022"/>
                  </a:lnTo>
                  <a:cubicBezTo>
                    <a:pt x="10581" y="2550"/>
                    <a:pt x="10201" y="2166"/>
                    <a:pt x="9729" y="2166"/>
                  </a:cubicBezTo>
                  <a:lnTo>
                    <a:pt x="9291" y="2166"/>
                  </a:lnTo>
                  <a:cubicBezTo>
                    <a:pt x="8993" y="2170"/>
                    <a:pt x="8714" y="2329"/>
                    <a:pt x="8565" y="2589"/>
                  </a:cubicBezTo>
                  <a:lnTo>
                    <a:pt x="8204" y="2445"/>
                  </a:lnTo>
                  <a:lnTo>
                    <a:pt x="8204" y="2257"/>
                  </a:lnTo>
                  <a:cubicBezTo>
                    <a:pt x="8473" y="2055"/>
                    <a:pt x="8632" y="1737"/>
                    <a:pt x="8632" y="1400"/>
                  </a:cubicBezTo>
                  <a:lnTo>
                    <a:pt x="8632" y="857"/>
                  </a:lnTo>
                  <a:cubicBezTo>
                    <a:pt x="8632" y="385"/>
                    <a:pt x="8252" y="0"/>
                    <a:pt x="7781" y="0"/>
                  </a:cubicBezTo>
                  <a:lnTo>
                    <a:pt x="7348" y="0"/>
                  </a:lnTo>
                  <a:cubicBezTo>
                    <a:pt x="6876" y="5"/>
                    <a:pt x="6496" y="385"/>
                    <a:pt x="6496" y="857"/>
                  </a:cubicBezTo>
                  <a:lnTo>
                    <a:pt x="6496" y="1405"/>
                  </a:lnTo>
                  <a:cubicBezTo>
                    <a:pt x="6501" y="1742"/>
                    <a:pt x="6659" y="2060"/>
                    <a:pt x="6929" y="2257"/>
                  </a:cubicBezTo>
                  <a:lnTo>
                    <a:pt x="6929" y="2445"/>
                  </a:lnTo>
                  <a:lnTo>
                    <a:pt x="6568" y="2589"/>
                  </a:lnTo>
                  <a:cubicBezTo>
                    <a:pt x="6534" y="2526"/>
                    <a:pt x="6486" y="2469"/>
                    <a:pt x="6433" y="2416"/>
                  </a:cubicBezTo>
                  <a:cubicBezTo>
                    <a:pt x="6275" y="2257"/>
                    <a:pt x="6058" y="2166"/>
                    <a:pt x="5832" y="2166"/>
                  </a:cubicBezTo>
                  <a:lnTo>
                    <a:pt x="5399" y="2166"/>
                  </a:lnTo>
                  <a:cubicBezTo>
                    <a:pt x="5096" y="2170"/>
                    <a:pt x="4821" y="2329"/>
                    <a:pt x="4667" y="2589"/>
                  </a:cubicBezTo>
                  <a:lnTo>
                    <a:pt x="4307" y="2445"/>
                  </a:lnTo>
                  <a:lnTo>
                    <a:pt x="4307" y="2257"/>
                  </a:lnTo>
                  <a:cubicBezTo>
                    <a:pt x="4576" y="2055"/>
                    <a:pt x="4740" y="1737"/>
                    <a:pt x="4740" y="1400"/>
                  </a:cubicBezTo>
                  <a:lnTo>
                    <a:pt x="4740" y="857"/>
                  </a:lnTo>
                  <a:cubicBezTo>
                    <a:pt x="4740" y="385"/>
                    <a:pt x="4359" y="0"/>
                    <a:pt x="3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67"/>
            <p:cNvSpPr/>
            <p:nvPr/>
          </p:nvSpPr>
          <p:spPr>
            <a:xfrm>
              <a:off x="5900209" y="2907636"/>
              <a:ext cx="126469" cy="169744"/>
            </a:xfrm>
            <a:custGeom>
              <a:rect b="b" l="l" r="r" t="t"/>
              <a:pathLst>
                <a:path extrusionOk="0" h="6472" w="4822">
                  <a:moveTo>
                    <a:pt x="2628" y="410"/>
                  </a:moveTo>
                  <a:cubicBezTo>
                    <a:pt x="2873" y="410"/>
                    <a:pt x="3075" y="607"/>
                    <a:pt x="3075" y="857"/>
                  </a:cubicBezTo>
                  <a:lnTo>
                    <a:pt x="3075" y="1290"/>
                  </a:lnTo>
                  <a:cubicBezTo>
                    <a:pt x="3075" y="1656"/>
                    <a:pt x="2777" y="1950"/>
                    <a:pt x="2411" y="1950"/>
                  </a:cubicBezTo>
                  <a:cubicBezTo>
                    <a:pt x="2046" y="1950"/>
                    <a:pt x="1747" y="1656"/>
                    <a:pt x="1747" y="1290"/>
                  </a:cubicBezTo>
                  <a:lnTo>
                    <a:pt x="1747" y="857"/>
                  </a:lnTo>
                  <a:cubicBezTo>
                    <a:pt x="1747" y="607"/>
                    <a:pt x="1949" y="410"/>
                    <a:pt x="2195" y="410"/>
                  </a:cubicBezTo>
                  <a:close/>
                  <a:moveTo>
                    <a:pt x="2642" y="2335"/>
                  </a:moveTo>
                  <a:lnTo>
                    <a:pt x="2642" y="2455"/>
                  </a:lnTo>
                  <a:cubicBezTo>
                    <a:pt x="2642" y="2527"/>
                    <a:pt x="2662" y="2599"/>
                    <a:pt x="2695" y="2662"/>
                  </a:cubicBezTo>
                  <a:lnTo>
                    <a:pt x="2421" y="2941"/>
                  </a:lnTo>
                  <a:cubicBezTo>
                    <a:pt x="2419" y="2943"/>
                    <a:pt x="2415" y="2945"/>
                    <a:pt x="2411" y="2945"/>
                  </a:cubicBezTo>
                  <a:cubicBezTo>
                    <a:pt x="2408" y="2945"/>
                    <a:pt x="2404" y="2943"/>
                    <a:pt x="2402" y="2941"/>
                  </a:cubicBezTo>
                  <a:lnTo>
                    <a:pt x="2123" y="2662"/>
                  </a:lnTo>
                  <a:cubicBezTo>
                    <a:pt x="2161" y="2599"/>
                    <a:pt x="2180" y="2527"/>
                    <a:pt x="2185" y="2455"/>
                  </a:cubicBezTo>
                  <a:lnTo>
                    <a:pt x="2185" y="2335"/>
                  </a:lnTo>
                  <a:cubicBezTo>
                    <a:pt x="2257" y="2349"/>
                    <a:pt x="2334" y="2359"/>
                    <a:pt x="2411" y="2359"/>
                  </a:cubicBezTo>
                  <a:cubicBezTo>
                    <a:pt x="2488" y="2359"/>
                    <a:pt x="2565" y="2349"/>
                    <a:pt x="2642" y="2335"/>
                  </a:cubicBezTo>
                  <a:close/>
                  <a:moveTo>
                    <a:pt x="3027" y="2907"/>
                  </a:moveTo>
                  <a:lnTo>
                    <a:pt x="3378" y="3085"/>
                  </a:lnTo>
                  <a:cubicBezTo>
                    <a:pt x="3460" y="3124"/>
                    <a:pt x="3508" y="3201"/>
                    <a:pt x="3508" y="3292"/>
                  </a:cubicBezTo>
                  <a:lnTo>
                    <a:pt x="3508" y="3687"/>
                  </a:lnTo>
                  <a:lnTo>
                    <a:pt x="1314" y="3687"/>
                  </a:lnTo>
                  <a:lnTo>
                    <a:pt x="1314" y="3292"/>
                  </a:lnTo>
                  <a:cubicBezTo>
                    <a:pt x="1314" y="3201"/>
                    <a:pt x="1362" y="3124"/>
                    <a:pt x="1439" y="3085"/>
                  </a:cubicBezTo>
                  <a:lnTo>
                    <a:pt x="1795" y="2907"/>
                  </a:lnTo>
                  <a:lnTo>
                    <a:pt x="2113" y="3230"/>
                  </a:lnTo>
                  <a:cubicBezTo>
                    <a:pt x="2195" y="3311"/>
                    <a:pt x="2302" y="3352"/>
                    <a:pt x="2409" y="3352"/>
                  </a:cubicBezTo>
                  <a:cubicBezTo>
                    <a:pt x="2516" y="3352"/>
                    <a:pt x="2623" y="3311"/>
                    <a:pt x="2705" y="3230"/>
                  </a:cubicBezTo>
                  <a:lnTo>
                    <a:pt x="3027" y="2907"/>
                  </a:lnTo>
                  <a:close/>
                  <a:moveTo>
                    <a:pt x="4249" y="4091"/>
                  </a:moveTo>
                  <a:lnTo>
                    <a:pt x="4018" y="4553"/>
                  </a:lnTo>
                  <a:lnTo>
                    <a:pt x="804" y="4553"/>
                  </a:lnTo>
                  <a:lnTo>
                    <a:pt x="573" y="4091"/>
                  </a:lnTo>
                  <a:close/>
                  <a:moveTo>
                    <a:pt x="2195" y="1"/>
                  </a:moveTo>
                  <a:cubicBezTo>
                    <a:pt x="1723" y="1"/>
                    <a:pt x="1338" y="381"/>
                    <a:pt x="1343" y="857"/>
                  </a:cubicBezTo>
                  <a:lnTo>
                    <a:pt x="1343" y="1290"/>
                  </a:lnTo>
                  <a:cubicBezTo>
                    <a:pt x="1343" y="1627"/>
                    <a:pt x="1502" y="1945"/>
                    <a:pt x="1776" y="2147"/>
                  </a:cubicBezTo>
                  <a:lnTo>
                    <a:pt x="1776" y="2157"/>
                  </a:lnTo>
                  <a:lnTo>
                    <a:pt x="1776" y="2455"/>
                  </a:lnTo>
                  <a:cubicBezTo>
                    <a:pt x="1776" y="2460"/>
                    <a:pt x="1771" y="2465"/>
                    <a:pt x="1767" y="2469"/>
                  </a:cubicBezTo>
                  <a:lnTo>
                    <a:pt x="1261" y="2720"/>
                  </a:lnTo>
                  <a:cubicBezTo>
                    <a:pt x="1045" y="2825"/>
                    <a:pt x="905" y="3047"/>
                    <a:pt x="910" y="3287"/>
                  </a:cubicBezTo>
                  <a:lnTo>
                    <a:pt x="910" y="3687"/>
                  </a:lnTo>
                  <a:lnTo>
                    <a:pt x="246" y="3687"/>
                  </a:lnTo>
                  <a:cubicBezTo>
                    <a:pt x="97" y="3687"/>
                    <a:pt x="1" y="3845"/>
                    <a:pt x="68" y="3980"/>
                  </a:cubicBezTo>
                  <a:lnTo>
                    <a:pt x="501" y="4842"/>
                  </a:lnTo>
                  <a:cubicBezTo>
                    <a:pt x="535" y="4909"/>
                    <a:pt x="602" y="4952"/>
                    <a:pt x="679" y="4957"/>
                  </a:cubicBezTo>
                  <a:lnTo>
                    <a:pt x="910" y="4957"/>
                  </a:lnTo>
                  <a:lnTo>
                    <a:pt x="910" y="6266"/>
                  </a:lnTo>
                  <a:cubicBezTo>
                    <a:pt x="910" y="6403"/>
                    <a:pt x="1011" y="6471"/>
                    <a:pt x="1112" y="6471"/>
                  </a:cubicBezTo>
                  <a:cubicBezTo>
                    <a:pt x="1213" y="6471"/>
                    <a:pt x="1314" y="6403"/>
                    <a:pt x="1314" y="6266"/>
                  </a:cubicBezTo>
                  <a:lnTo>
                    <a:pt x="1314" y="4957"/>
                  </a:lnTo>
                  <a:lnTo>
                    <a:pt x="3508" y="4957"/>
                  </a:lnTo>
                  <a:lnTo>
                    <a:pt x="3508" y="6266"/>
                  </a:lnTo>
                  <a:cubicBezTo>
                    <a:pt x="3508" y="6403"/>
                    <a:pt x="3609" y="6471"/>
                    <a:pt x="3710" y="6471"/>
                  </a:cubicBezTo>
                  <a:cubicBezTo>
                    <a:pt x="3812" y="6471"/>
                    <a:pt x="3913" y="6403"/>
                    <a:pt x="3913" y="6266"/>
                  </a:cubicBezTo>
                  <a:lnTo>
                    <a:pt x="3913" y="4957"/>
                  </a:lnTo>
                  <a:lnTo>
                    <a:pt x="4144" y="4957"/>
                  </a:lnTo>
                  <a:cubicBezTo>
                    <a:pt x="4221" y="4952"/>
                    <a:pt x="4288" y="4909"/>
                    <a:pt x="4322" y="4842"/>
                  </a:cubicBezTo>
                  <a:lnTo>
                    <a:pt x="4755" y="3975"/>
                  </a:lnTo>
                  <a:cubicBezTo>
                    <a:pt x="4822" y="3841"/>
                    <a:pt x="4726" y="3687"/>
                    <a:pt x="4577" y="3682"/>
                  </a:cubicBezTo>
                  <a:lnTo>
                    <a:pt x="3913" y="3682"/>
                  </a:lnTo>
                  <a:lnTo>
                    <a:pt x="3913" y="3287"/>
                  </a:lnTo>
                  <a:cubicBezTo>
                    <a:pt x="3913" y="3047"/>
                    <a:pt x="3778" y="2825"/>
                    <a:pt x="3561" y="2720"/>
                  </a:cubicBezTo>
                  <a:lnTo>
                    <a:pt x="3056" y="2465"/>
                  </a:lnTo>
                  <a:cubicBezTo>
                    <a:pt x="3051" y="2465"/>
                    <a:pt x="3046" y="2460"/>
                    <a:pt x="3046" y="2455"/>
                  </a:cubicBezTo>
                  <a:lnTo>
                    <a:pt x="3046" y="2152"/>
                  </a:lnTo>
                  <a:lnTo>
                    <a:pt x="3046" y="2147"/>
                  </a:lnTo>
                  <a:cubicBezTo>
                    <a:pt x="3321" y="1945"/>
                    <a:pt x="3480" y="1627"/>
                    <a:pt x="3480" y="1286"/>
                  </a:cubicBezTo>
                  <a:lnTo>
                    <a:pt x="3480" y="853"/>
                  </a:lnTo>
                  <a:cubicBezTo>
                    <a:pt x="3480" y="381"/>
                    <a:pt x="3099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67"/>
            <p:cNvSpPr/>
            <p:nvPr/>
          </p:nvSpPr>
          <p:spPr>
            <a:xfrm>
              <a:off x="5945006" y="3049631"/>
              <a:ext cx="36876" cy="10753"/>
            </a:xfrm>
            <a:custGeom>
              <a:rect b="b" l="l" r="r" t="t"/>
              <a:pathLst>
                <a:path extrusionOk="0" h="410" w="1406">
                  <a:moveTo>
                    <a:pt x="270" y="0"/>
                  </a:moveTo>
                  <a:cubicBezTo>
                    <a:pt x="1" y="0"/>
                    <a:pt x="1" y="409"/>
                    <a:pt x="270" y="409"/>
                  </a:cubicBezTo>
                  <a:lnTo>
                    <a:pt x="1136" y="409"/>
                  </a:lnTo>
                  <a:cubicBezTo>
                    <a:pt x="1406" y="409"/>
                    <a:pt x="1406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85" name="Google Shape;2985;p67"/>
          <p:cNvGrpSpPr/>
          <p:nvPr/>
        </p:nvGrpSpPr>
        <p:grpSpPr>
          <a:xfrm>
            <a:off x="1775895" y="2247455"/>
            <a:ext cx="520211" cy="515091"/>
            <a:chOff x="3561975" y="1511782"/>
            <a:chExt cx="349088" cy="345652"/>
          </a:xfrm>
        </p:grpSpPr>
        <p:sp>
          <p:nvSpPr>
            <p:cNvPr id="2986" name="Google Shape;2986;p67"/>
            <p:cNvSpPr/>
            <p:nvPr/>
          </p:nvSpPr>
          <p:spPr>
            <a:xfrm>
              <a:off x="3628488" y="1576485"/>
              <a:ext cx="216088" cy="216220"/>
            </a:xfrm>
            <a:custGeom>
              <a:rect b="b" l="l" r="r" t="t"/>
              <a:pathLst>
                <a:path extrusionOk="0" h="8244" w="8239">
                  <a:moveTo>
                    <a:pt x="4119" y="1"/>
                  </a:moveTo>
                  <a:cubicBezTo>
                    <a:pt x="1843" y="1"/>
                    <a:pt x="0" y="1849"/>
                    <a:pt x="0" y="4120"/>
                  </a:cubicBezTo>
                  <a:cubicBezTo>
                    <a:pt x="0" y="6396"/>
                    <a:pt x="1843" y="8243"/>
                    <a:pt x="4119" y="8243"/>
                  </a:cubicBezTo>
                  <a:cubicBezTo>
                    <a:pt x="6395" y="8243"/>
                    <a:pt x="8238" y="6396"/>
                    <a:pt x="8238" y="4120"/>
                  </a:cubicBezTo>
                  <a:cubicBezTo>
                    <a:pt x="8238" y="1849"/>
                    <a:pt x="6395" y="1"/>
                    <a:pt x="4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67"/>
            <p:cNvSpPr/>
            <p:nvPr/>
          </p:nvSpPr>
          <p:spPr>
            <a:xfrm>
              <a:off x="3671659" y="1652204"/>
              <a:ext cx="129747" cy="129643"/>
            </a:xfrm>
            <a:custGeom>
              <a:rect b="b" l="l" r="r" t="t"/>
              <a:pathLst>
                <a:path extrusionOk="0" h="4943" w="4947">
                  <a:moveTo>
                    <a:pt x="2473" y="1"/>
                  </a:moveTo>
                  <a:cubicBezTo>
                    <a:pt x="1107" y="1"/>
                    <a:pt x="0" y="1108"/>
                    <a:pt x="0" y="2469"/>
                  </a:cubicBezTo>
                  <a:cubicBezTo>
                    <a:pt x="0" y="3836"/>
                    <a:pt x="1107" y="4943"/>
                    <a:pt x="2473" y="4943"/>
                  </a:cubicBezTo>
                  <a:cubicBezTo>
                    <a:pt x="3840" y="4943"/>
                    <a:pt x="4947" y="3836"/>
                    <a:pt x="4947" y="2469"/>
                  </a:cubicBezTo>
                  <a:cubicBezTo>
                    <a:pt x="4947" y="1108"/>
                    <a:pt x="3840" y="1"/>
                    <a:pt x="2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67"/>
            <p:cNvSpPr/>
            <p:nvPr/>
          </p:nvSpPr>
          <p:spPr>
            <a:xfrm>
              <a:off x="3704076" y="1727818"/>
              <a:ext cx="64887" cy="102628"/>
            </a:xfrm>
            <a:custGeom>
              <a:rect b="b" l="l" r="r" t="t"/>
              <a:pathLst>
                <a:path extrusionOk="0" h="3913" w="2474">
                  <a:moveTo>
                    <a:pt x="824" y="0"/>
                  </a:moveTo>
                  <a:lnTo>
                    <a:pt x="824" y="395"/>
                  </a:lnTo>
                  <a:cubicBezTo>
                    <a:pt x="824" y="472"/>
                    <a:pt x="780" y="544"/>
                    <a:pt x="713" y="578"/>
                  </a:cubicBezTo>
                  <a:lnTo>
                    <a:pt x="222" y="837"/>
                  </a:lnTo>
                  <a:cubicBezTo>
                    <a:pt x="87" y="905"/>
                    <a:pt x="1" y="1049"/>
                    <a:pt x="1" y="1198"/>
                  </a:cubicBezTo>
                  <a:lnTo>
                    <a:pt x="1" y="2608"/>
                  </a:lnTo>
                  <a:cubicBezTo>
                    <a:pt x="1" y="3056"/>
                    <a:pt x="135" y="3493"/>
                    <a:pt x="381" y="3864"/>
                  </a:cubicBezTo>
                  <a:lnTo>
                    <a:pt x="415" y="3912"/>
                  </a:lnTo>
                  <a:lnTo>
                    <a:pt x="2060" y="3912"/>
                  </a:lnTo>
                  <a:lnTo>
                    <a:pt x="2094" y="3864"/>
                  </a:lnTo>
                  <a:cubicBezTo>
                    <a:pt x="2339" y="3493"/>
                    <a:pt x="2474" y="3056"/>
                    <a:pt x="2474" y="2608"/>
                  </a:cubicBezTo>
                  <a:lnTo>
                    <a:pt x="2474" y="1198"/>
                  </a:lnTo>
                  <a:cubicBezTo>
                    <a:pt x="2474" y="1049"/>
                    <a:pt x="2387" y="905"/>
                    <a:pt x="2253" y="837"/>
                  </a:cubicBezTo>
                  <a:lnTo>
                    <a:pt x="1762" y="578"/>
                  </a:lnTo>
                  <a:cubicBezTo>
                    <a:pt x="1694" y="544"/>
                    <a:pt x="1651" y="472"/>
                    <a:pt x="1651" y="395"/>
                  </a:cubicBezTo>
                  <a:lnTo>
                    <a:pt x="16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67"/>
            <p:cNvSpPr/>
            <p:nvPr/>
          </p:nvSpPr>
          <p:spPr>
            <a:xfrm>
              <a:off x="3704207" y="1746098"/>
              <a:ext cx="64756" cy="84348"/>
            </a:xfrm>
            <a:custGeom>
              <a:rect b="b" l="l" r="r" t="t"/>
              <a:pathLst>
                <a:path extrusionOk="0" h="3216" w="2469">
                  <a:moveTo>
                    <a:pt x="482" y="1"/>
                  </a:moveTo>
                  <a:lnTo>
                    <a:pt x="222" y="140"/>
                  </a:lnTo>
                  <a:cubicBezTo>
                    <a:pt x="82" y="208"/>
                    <a:pt x="1" y="352"/>
                    <a:pt x="1" y="501"/>
                  </a:cubicBezTo>
                  <a:lnTo>
                    <a:pt x="1" y="1911"/>
                  </a:lnTo>
                  <a:cubicBezTo>
                    <a:pt x="1" y="2359"/>
                    <a:pt x="130" y="2796"/>
                    <a:pt x="381" y="3167"/>
                  </a:cubicBezTo>
                  <a:lnTo>
                    <a:pt x="410" y="3215"/>
                  </a:lnTo>
                  <a:lnTo>
                    <a:pt x="2060" y="3215"/>
                  </a:lnTo>
                  <a:lnTo>
                    <a:pt x="2089" y="3167"/>
                  </a:lnTo>
                  <a:cubicBezTo>
                    <a:pt x="2339" y="2796"/>
                    <a:pt x="2469" y="2359"/>
                    <a:pt x="2469" y="1911"/>
                  </a:cubicBezTo>
                  <a:lnTo>
                    <a:pt x="2469" y="501"/>
                  </a:lnTo>
                  <a:cubicBezTo>
                    <a:pt x="2469" y="347"/>
                    <a:pt x="2382" y="208"/>
                    <a:pt x="2248" y="140"/>
                  </a:cubicBezTo>
                  <a:lnTo>
                    <a:pt x="1988" y="1"/>
                  </a:lnTo>
                  <a:cubicBezTo>
                    <a:pt x="1783" y="220"/>
                    <a:pt x="1508" y="329"/>
                    <a:pt x="1233" y="329"/>
                  </a:cubicBezTo>
                  <a:cubicBezTo>
                    <a:pt x="958" y="329"/>
                    <a:pt x="684" y="220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67"/>
            <p:cNvSpPr/>
            <p:nvPr/>
          </p:nvSpPr>
          <p:spPr>
            <a:xfrm>
              <a:off x="3714934" y="1684647"/>
              <a:ext cx="43197" cy="48600"/>
            </a:xfrm>
            <a:custGeom>
              <a:rect b="b" l="l" r="r" t="t"/>
              <a:pathLst>
                <a:path extrusionOk="0" h="1853" w="1647">
                  <a:moveTo>
                    <a:pt x="616" y="0"/>
                  </a:moveTo>
                  <a:cubicBezTo>
                    <a:pt x="275" y="0"/>
                    <a:pt x="1" y="275"/>
                    <a:pt x="1" y="616"/>
                  </a:cubicBezTo>
                  <a:lnTo>
                    <a:pt x="1" y="1030"/>
                  </a:lnTo>
                  <a:cubicBezTo>
                    <a:pt x="1" y="1482"/>
                    <a:pt x="366" y="1853"/>
                    <a:pt x="823" y="1853"/>
                  </a:cubicBezTo>
                  <a:cubicBezTo>
                    <a:pt x="1280" y="1853"/>
                    <a:pt x="1646" y="1482"/>
                    <a:pt x="1646" y="1030"/>
                  </a:cubicBezTo>
                  <a:lnTo>
                    <a:pt x="1646" y="616"/>
                  </a:lnTo>
                  <a:cubicBezTo>
                    <a:pt x="1646" y="275"/>
                    <a:pt x="1372" y="0"/>
                    <a:pt x="1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67"/>
            <p:cNvSpPr/>
            <p:nvPr/>
          </p:nvSpPr>
          <p:spPr>
            <a:xfrm>
              <a:off x="3714934" y="1684647"/>
              <a:ext cx="29690" cy="48600"/>
            </a:xfrm>
            <a:custGeom>
              <a:rect b="b" l="l" r="r" t="t"/>
              <a:pathLst>
                <a:path extrusionOk="0" h="1853" w="1132">
                  <a:moveTo>
                    <a:pt x="616" y="0"/>
                  </a:moveTo>
                  <a:cubicBezTo>
                    <a:pt x="275" y="0"/>
                    <a:pt x="1" y="275"/>
                    <a:pt x="1" y="616"/>
                  </a:cubicBezTo>
                  <a:lnTo>
                    <a:pt x="1" y="1030"/>
                  </a:lnTo>
                  <a:cubicBezTo>
                    <a:pt x="1" y="1501"/>
                    <a:pt x="388" y="1852"/>
                    <a:pt x="821" y="1852"/>
                  </a:cubicBezTo>
                  <a:cubicBezTo>
                    <a:pt x="923" y="1852"/>
                    <a:pt x="1028" y="1833"/>
                    <a:pt x="1131" y="1790"/>
                  </a:cubicBezTo>
                  <a:cubicBezTo>
                    <a:pt x="823" y="1665"/>
                    <a:pt x="616" y="1362"/>
                    <a:pt x="616" y="1030"/>
                  </a:cubicBezTo>
                  <a:lnTo>
                    <a:pt x="616" y="616"/>
                  </a:lnTo>
                  <a:cubicBezTo>
                    <a:pt x="616" y="313"/>
                    <a:pt x="838" y="58"/>
                    <a:pt x="1131" y="10"/>
                  </a:cubicBezTo>
                  <a:cubicBezTo>
                    <a:pt x="1098" y="0"/>
                    <a:pt x="1064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67"/>
            <p:cNvSpPr/>
            <p:nvPr/>
          </p:nvSpPr>
          <p:spPr>
            <a:xfrm>
              <a:off x="3714934" y="1830420"/>
              <a:ext cx="43197" cy="21585"/>
            </a:xfrm>
            <a:custGeom>
              <a:rect b="b" l="l" r="r" t="t"/>
              <a:pathLst>
                <a:path extrusionOk="0" h="823" w="1647">
                  <a:moveTo>
                    <a:pt x="1" y="0"/>
                  </a:moveTo>
                  <a:lnTo>
                    <a:pt x="1" y="621"/>
                  </a:lnTo>
                  <a:cubicBezTo>
                    <a:pt x="1" y="731"/>
                    <a:pt x="92" y="823"/>
                    <a:pt x="207" y="823"/>
                  </a:cubicBezTo>
                  <a:lnTo>
                    <a:pt x="1439" y="823"/>
                  </a:lnTo>
                  <a:cubicBezTo>
                    <a:pt x="1555" y="823"/>
                    <a:pt x="1646" y="731"/>
                    <a:pt x="1646" y="621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67"/>
            <p:cNvSpPr/>
            <p:nvPr/>
          </p:nvSpPr>
          <p:spPr>
            <a:xfrm>
              <a:off x="3714934" y="1684647"/>
              <a:ext cx="43197" cy="21611"/>
            </a:xfrm>
            <a:custGeom>
              <a:rect b="b" l="l" r="r" t="t"/>
              <a:pathLst>
                <a:path extrusionOk="0" h="824" w="1647">
                  <a:moveTo>
                    <a:pt x="608" y="0"/>
                  </a:moveTo>
                  <a:cubicBezTo>
                    <a:pt x="270" y="0"/>
                    <a:pt x="1" y="278"/>
                    <a:pt x="1" y="616"/>
                  </a:cubicBezTo>
                  <a:cubicBezTo>
                    <a:pt x="1" y="616"/>
                    <a:pt x="616" y="823"/>
                    <a:pt x="1646" y="823"/>
                  </a:cubicBezTo>
                  <a:lnTo>
                    <a:pt x="1646" y="616"/>
                  </a:lnTo>
                  <a:cubicBezTo>
                    <a:pt x="1646" y="275"/>
                    <a:pt x="1372" y="0"/>
                    <a:pt x="1030" y="0"/>
                  </a:cubicBezTo>
                  <a:lnTo>
                    <a:pt x="616" y="0"/>
                  </a:lnTo>
                  <a:cubicBezTo>
                    <a:pt x="614" y="0"/>
                    <a:pt x="611" y="0"/>
                    <a:pt x="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67"/>
            <p:cNvSpPr/>
            <p:nvPr/>
          </p:nvSpPr>
          <p:spPr>
            <a:xfrm>
              <a:off x="3714934" y="1684647"/>
              <a:ext cx="29690" cy="19592"/>
            </a:xfrm>
            <a:custGeom>
              <a:rect b="b" l="l" r="r" t="t"/>
              <a:pathLst>
                <a:path extrusionOk="0" h="747" w="1132">
                  <a:moveTo>
                    <a:pt x="616" y="0"/>
                  </a:moveTo>
                  <a:cubicBezTo>
                    <a:pt x="275" y="0"/>
                    <a:pt x="1" y="275"/>
                    <a:pt x="1" y="616"/>
                  </a:cubicBezTo>
                  <a:cubicBezTo>
                    <a:pt x="203" y="674"/>
                    <a:pt x="410" y="722"/>
                    <a:pt x="616" y="746"/>
                  </a:cubicBezTo>
                  <a:lnTo>
                    <a:pt x="616" y="616"/>
                  </a:lnTo>
                  <a:cubicBezTo>
                    <a:pt x="616" y="313"/>
                    <a:pt x="838" y="58"/>
                    <a:pt x="1131" y="10"/>
                  </a:cubicBezTo>
                  <a:cubicBezTo>
                    <a:pt x="1098" y="0"/>
                    <a:pt x="1064" y="0"/>
                    <a:pt x="10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67"/>
            <p:cNvSpPr/>
            <p:nvPr/>
          </p:nvSpPr>
          <p:spPr>
            <a:xfrm>
              <a:off x="3704076" y="1753940"/>
              <a:ext cx="16314" cy="76506"/>
            </a:xfrm>
            <a:custGeom>
              <a:rect b="b" l="l" r="r" t="t"/>
              <a:pathLst>
                <a:path extrusionOk="0" h="2917" w="622">
                  <a:moveTo>
                    <a:pt x="58" y="0"/>
                  </a:moveTo>
                  <a:cubicBezTo>
                    <a:pt x="20" y="63"/>
                    <a:pt x="1" y="130"/>
                    <a:pt x="1" y="202"/>
                  </a:cubicBezTo>
                  <a:lnTo>
                    <a:pt x="1" y="1612"/>
                  </a:lnTo>
                  <a:cubicBezTo>
                    <a:pt x="1" y="2060"/>
                    <a:pt x="135" y="2497"/>
                    <a:pt x="381" y="2868"/>
                  </a:cubicBezTo>
                  <a:lnTo>
                    <a:pt x="415" y="2916"/>
                  </a:lnTo>
                  <a:lnTo>
                    <a:pt x="621" y="2916"/>
                  </a:lnTo>
                  <a:lnTo>
                    <a:pt x="621" y="645"/>
                  </a:lnTo>
                  <a:cubicBezTo>
                    <a:pt x="621" y="520"/>
                    <a:pt x="564" y="399"/>
                    <a:pt x="463" y="323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67"/>
            <p:cNvSpPr/>
            <p:nvPr/>
          </p:nvSpPr>
          <p:spPr>
            <a:xfrm>
              <a:off x="3752675" y="1753940"/>
              <a:ext cx="16287" cy="76506"/>
            </a:xfrm>
            <a:custGeom>
              <a:rect b="b" l="l" r="r" t="t"/>
              <a:pathLst>
                <a:path extrusionOk="0" h="2917" w="621">
                  <a:moveTo>
                    <a:pt x="563" y="0"/>
                  </a:moveTo>
                  <a:lnTo>
                    <a:pt x="159" y="323"/>
                  </a:lnTo>
                  <a:cubicBezTo>
                    <a:pt x="58" y="399"/>
                    <a:pt x="0" y="520"/>
                    <a:pt x="0" y="645"/>
                  </a:cubicBezTo>
                  <a:lnTo>
                    <a:pt x="0" y="2916"/>
                  </a:lnTo>
                  <a:lnTo>
                    <a:pt x="207" y="2916"/>
                  </a:lnTo>
                  <a:lnTo>
                    <a:pt x="241" y="2868"/>
                  </a:lnTo>
                  <a:cubicBezTo>
                    <a:pt x="486" y="2497"/>
                    <a:pt x="621" y="2060"/>
                    <a:pt x="621" y="1612"/>
                  </a:cubicBezTo>
                  <a:lnTo>
                    <a:pt x="621" y="202"/>
                  </a:lnTo>
                  <a:cubicBezTo>
                    <a:pt x="621" y="130"/>
                    <a:pt x="602" y="63"/>
                    <a:pt x="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67"/>
            <p:cNvSpPr/>
            <p:nvPr/>
          </p:nvSpPr>
          <p:spPr>
            <a:xfrm>
              <a:off x="3610444" y="1571318"/>
              <a:ext cx="244729" cy="286116"/>
            </a:xfrm>
            <a:custGeom>
              <a:rect b="b" l="l" r="r" t="t"/>
              <a:pathLst>
                <a:path extrusionOk="0" h="10909" w="9331">
                  <a:moveTo>
                    <a:pt x="5014" y="4509"/>
                  </a:moveTo>
                  <a:cubicBezTo>
                    <a:pt x="5250" y="4509"/>
                    <a:pt x="5438" y="4702"/>
                    <a:pt x="5438" y="4937"/>
                  </a:cubicBezTo>
                  <a:lnTo>
                    <a:pt x="5438" y="5351"/>
                  </a:lnTo>
                  <a:cubicBezTo>
                    <a:pt x="5442" y="5698"/>
                    <a:pt x="5159" y="5982"/>
                    <a:pt x="4807" y="5982"/>
                  </a:cubicBezTo>
                  <a:cubicBezTo>
                    <a:pt x="4456" y="5982"/>
                    <a:pt x="4177" y="5698"/>
                    <a:pt x="4177" y="5351"/>
                  </a:cubicBezTo>
                  <a:lnTo>
                    <a:pt x="4177" y="4937"/>
                  </a:lnTo>
                  <a:cubicBezTo>
                    <a:pt x="4177" y="4702"/>
                    <a:pt x="4365" y="4509"/>
                    <a:pt x="4600" y="4509"/>
                  </a:cubicBezTo>
                  <a:close/>
                  <a:moveTo>
                    <a:pt x="5029" y="6366"/>
                  </a:moveTo>
                  <a:lnTo>
                    <a:pt x="5029" y="6458"/>
                  </a:lnTo>
                  <a:cubicBezTo>
                    <a:pt x="5029" y="6530"/>
                    <a:pt x="5043" y="6597"/>
                    <a:pt x="5082" y="6660"/>
                  </a:cubicBezTo>
                  <a:lnTo>
                    <a:pt x="4817" y="6925"/>
                  </a:lnTo>
                  <a:cubicBezTo>
                    <a:pt x="4815" y="6927"/>
                    <a:pt x="4811" y="6928"/>
                    <a:pt x="4807" y="6928"/>
                  </a:cubicBezTo>
                  <a:cubicBezTo>
                    <a:pt x="4804" y="6928"/>
                    <a:pt x="4800" y="6927"/>
                    <a:pt x="4798" y="6925"/>
                  </a:cubicBezTo>
                  <a:lnTo>
                    <a:pt x="4533" y="6660"/>
                  </a:lnTo>
                  <a:cubicBezTo>
                    <a:pt x="4567" y="6597"/>
                    <a:pt x="4586" y="6530"/>
                    <a:pt x="4586" y="6458"/>
                  </a:cubicBezTo>
                  <a:lnTo>
                    <a:pt x="4586" y="6371"/>
                  </a:lnTo>
                  <a:lnTo>
                    <a:pt x="5029" y="6366"/>
                  </a:lnTo>
                  <a:close/>
                  <a:moveTo>
                    <a:pt x="4803" y="380"/>
                  </a:moveTo>
                  <a:cubicBezTo>
                    <a:pt x="6260" y="380"/>
                    <a:pt x="7604" y="1186"/>
                    <a:pt x="8286" y="2474"/>
                  </a:cubicBezTo>
                  <a:cubicBezTo>
                    <a:pt x="8974" y="3773"/>
                    <a:pt x="8883" y="5351"/>
                    <a:pt x="8041" y="6559"/>
                  </a:cubicBezTo>
                  <a:lnTo>
                    <a:pt x="8036" y="6564"/>
                  </a:lnTo>
                  <a:cubicBezTo>
                    <a:pt x="7593" y="7209"/>
                    <a:pt x="6963" y="7699"/>
                    <a:pt x="6232" y="7983"/>
                  </a:cubicBezTo>
                  <a:cubicBezTo>
                    <a:pt x="6005" y="8075"/>
                    <a:pt x="5851" y="8301"/>
                    <a:pt x="5851" y="8546"/>
                  </a:cubicBezTo>
                  <a:lnTo>
                    <a:pt x="5851" y="9085"/>
                  </a:lnTo>
                  <a:cubicBezTo>
                    <a:pt x="5851" y="9167"/>
                    <a:pt x="5827" y="9249"/>
                    <a:pt x="5779" y="9321"/>
                  </a:cubicBezTo>
                  <a:lnTo>
                    <a:pt x="5577" y="9629"/>
                  </a:lnTo>
                  <a:cubicBezTo>
                    <a:pt x="5563" y="9648"/>
                    <a:pt x="5548" y="9672"/>
                    <a:pt x="5534" y="9696"/>
                  </a:cubicBezTo>
                  <a:lnTo>
                    <a:pt x="4081" y="9696"/>
                  </a:lnTo>
                  <a:cubicBezTo>
                    <a:pt x="4066" y="9672"/>
                    <a:pt x="4052" y="9648"/>
                    <a:pt x="4037" y="9629"/>
                  </a:cubicBezTo>
                  <a:lnTo>
                    <a:pt x="3831" y="9321"/>
                  </a:lnTo>
                  <a:cubicBezTo>
                    <a:pt x="3787" y="9249"/>
                    <a:pt x="3758" y="9167"/>
                    <a:pt x="3758" y="9085"/>
                  </a:cubicBezTo>
                  <a:lnTo>
                    <a:pt x="3758" y="7257"/>
                  </a:lnTo>
                  <a:cubicBezTo>
                    <a:pt x="3758" y="7175"/>
                    <a:pt x="3806" y="7098"/>
                    <a:pt x="3879" y="7059"/>
                  </a:cubicBezTo>
                  <a:lnTo>
                    <a:pt x="4215" y="6891"/>
                  </a:lnTo>
                  <a:lnTo>
                    <a:pt x="4523" y="7199"/>
                  </a:lnTo>
                  <a:cubicBezTo>
                    <a:pt x="4600" y="7276"/>
                    <a:pt x="4703" y="7314"/>
                    <a:pt x="4805" y="7314"/>
                  </a:cubicBezTo>
                  <a:cubicBezTo>
                    <a:pt x="4907" y="7314"/>
                    <a:pt x="5009" y="7276"/>
                    <a:pt x="5086" y="7199"/>
                  </a:cubicBezTo>
                  <a:lnTo>
                    <a:pt x="5394" y="6891"/>
                  </a:lnTo>
                  <a:lnTo>
                    <a:pt x="5726" y="7059"/>
                  </a:lnTo>
                  <a:cubicBezTo>
                    <a:pt x="5803" y="7098"/>
                    <a:pt x="5851" y="7175"/>
                    <a:pt x="5847" y="7257"/>
                  </a:cubicBezTo>
                  <a:lnTo>
                    <a:pt x="5847" y="7415"/>
                  </a:lnTo>
                  <a:cubicBezTo>
                    <a:pt x="5847" y="7543"/>
                    <a:pt x="5944" y="7607"/>
                    <a:pt x="6042" y="7607"/>
                  </a:cubicBezTo>
                  <a:cubicBezTo>
                    <a:pt x="6139" y="7607"/>
                    <a:pt x="6236" y="7543"/>
                    <a:pt x="6236" y="7415"/>
                  </a:cubicBezTo>
                  <a:lnTo>
                    <a:pt x="6236" y="7257"/>
                  </a:lnTo>
                  <a:cubicBezTo>
                    <a:pt x="6236" y="7026"/>
                    <a:pt x="6107" y="6819"/>
                    <a:pt x="5900" y="6718"/>
                  </a:cubicBezTo>
                  <a:lnTo>
                    <a:pt x="5418" y="6477"/>
                  </a:lnTo>
                  <a:cubicBezTo>
                    <a:pt x="5414" y="6472"/>
                    <a:pt x="5409" y="6468"/>
                    <a:pt x="5414" y="6463"/>
                  </a:cubicBezTo>
                  <a:lnTo>
                    <a:pt x="5414" y="6169"/>
                  </a:lnTo>
                  <a:cubicBezTo>
                    <a:pt x="5669" y="5977"/>
                    <a:pt x="5823" y="5674"/>
                    <a:pt x="5823" y="5351"/>
                  </a:cubicBezTo>
                  <a:lnTo>
                    <a:pt x="5823" y="4937"/>
                  </a:lnTo>
                  <a:cubicBezTo>
                    <a:pt x="5823" y="4490"/>
                    <a:pt x="5462" y="4129"/>
                    <a:pt x="5009" y="4129"/>
                  </a:cubicBezTo>
                  <a:lnTo>
                    <a:pt x="4600" y="4129"/>
                  </a:lnTo>
                  <a:cubicBezTo>
                    <a:pt x="4153" y="4129"/>
                    <a:pt x="3787" y="4490"/>
                    <a:pt x="3787" y="4937"/>
                  </a:cubicBezTo>
                  <a:lnTo>
                    <a:pt x="3787" y="5351"/>
                  </a:lnTo>
                  <a:cubicBezTo>
                    <a:pt x="3787" y="5674"/>
                    <a:pt x="3941" y="5977"/>
                    <a:pt x="4201" y="6169"/>
                  </a:cubicBezTo>
                  <a:lnTo>
                    <a:pt x="4201" y="6458"/>
                  </a:lnTo>
                  <a:cubicBezTo>
                    <a:pt x="4201" y="6463"/>
                    <a:pt x="4196" y="6468"/>
                    <a:pt x="4191" y="6472"/>
                  </a:cubicBezTo>
                  <a:lnTo>
                    <a:pt x="3710" y="6713"/>
                  </a:lnTo>
                  <a:cubicBezTo>
                    <a:pt x="3503" y="6814"/>
                    <a:pt x="3373" y="7026"/>
                    <a:pt x="3378" y="7252"/>
                  </a:cubicBezTo>
                  <a:lnTo>
                    <a:pt x="3378" y="7983"/>
                  </a:lnTo>
                  <a:cubicBezTo>
                    <a:pt x="2681" y="7704"/>
                    <a:pt x="2074" y="7237"/>
                    <a:pt x="1632" y="6636"/>
                  </a:cubicBezTo>
                  <a:cubicBezTo>
                    <a:pt x="765" y="5443"/>
                    <a:pt x="636" y="3869"/>
                    <a:pt x="1295" y="2556"/>
                  </a:cubicBezTo>
                  <a:cubicBezTo>
                    <a:pt x="1954" y="1237"/>
                    <a:pt x="3292" y="400"/>
                    <a:pt x="4764" y="381"/>
                  </a:cubicBezTo>
                  <a:cubicBezTo>
                    <a:pt x="4777" y="381"/>
                    <a:pt x="4790" y="380"/>
                    <a:pt x="4803" y="380"/>
                  </a:cubicBezTo>
                  <a:close/>
                  <a:moveTo>
                    <a:pt x="5438" y="10081"/>
                  </a:moveTo>
                  <a:lnTo>
                    <a:pt x="5438" y="10509"/>
                  </a:lnTo>
                  <a:cubicBezTo>
                    <a:pt x="5438" y="10514"/>
                    <a:pt x="5433" y="10519"/>
                    <a:pt x="5428" y="10524"/>
                  </a:cubicBezTo>
                  <a:lnTo>
                    <a:pt x="4187" y="10524"/>
                  </a:lnTo>
                  <a:cubicBezTo>
                    <a:pt x="4182" y="10524"/>
                    <a:pt x="4177" y="10514"/>
                    <a:pt x="4177" y="10509"/>
                  </a:cubicBezTo>
                  <a:lnTo>
                    <a:pt x="4177" y="10081"/>
                  </a:lnTo>
                  <a:close/>
                  <a:moveTo>
                    <a:pt x="4806" y="0"/>
                  </a:moveTo>
                  <a:cubicBezTo>
                    <a:pt x="3790" y="0"/>
                    <a:pt x="2771" y="357"/>
                    <a:pt x="1954" y="1074"/>
                  </a:cubicBezTo>
                  <a:cubicBezTo>
                    <a:pt x="275" y="2551"/>
                    <a:pt x="0" y="5062"/>
                    <a:pt x="1319" y="6867"/>
                  </a:cubicBezTo>
                  <a:cubicBezTo>
                    <a:pt x="1834" y="7569"/>
                    <a:pt x="2551" y="8104"/>
                    <a:pt x="3378" y="8397"/>
                  </a:cubicBezTo>
                  <a:lnTo>
                    <a:pt x="3378" y="9085"/>
                  </a:lnTo>
                  <a:cubicBezTo>
                    <a:pt x="3373" y="9244"/>
                    <a:pt x="3422" y="9403"/>
                    <a:pt x="3513" y="9533"/>
                  </a:cubicBezTo>
                  <a:lnTo>
                    <a:pt x="3715" y="9841"/>
                  </a:lnTo>
                  <a:cubicBezTo>
                    <a:pt x="3763" y="9913"/>
                    <a:pt x="3787" y="9995"/>
                    <a:pt x="3787" y="10076"/>
                  </a:cubicBezTo>
                  <a:lnTo>
                    <a:pt x="3787" y="10509"/>
                  </a:lnTo>
                  <a:cubicBezTo>
                    <a:pt x="3787" y="10731"/>
                    <a:pt x="3965" y="10909"/>
                    <a:pt x="4187" y="10909"/>
                  </a:cubicBezTo>
                  <a:lnTo>
                    <a:pt x="5428" y="10909"/>
                  </a:lnTo>
                  <a:cubicBezTo>
                    <a:pt x="5645" y="10909"/>
                    <a:pt x="5823" y="10731"/>
                    <a:pt x="5827" y="10509"/>
                  </a:cubicBezTo>
                  <a:lnTo>
                    <a:pt x="5827" y="10076"/>
                  </a:lnTo>
                  <a:cubicBezTo>
                    <a:pt x="5823" y="9995"/>
                    <a:pt x="5851" y="9913"/>
                    <a:pt x="5895" y="9841"/>
                  </a:cubicBezTo>
                  <a:lnTo>
                    <a:pt x="6102" y="9533"/>
                  </a:lnTo>
                  <a:cubicBezTo>
                    <a:pt x="6188" y="9403"/>
                    <a:pt x="6236" y="9244"/>
                    <a:pt x="6236" y="9085"/>
                  </a:cubicBezTo>
                  <a:lnTo>
                    <a:pt x="6236" y="8546"/>
                  </a:lnTo>
                  <a:cubicBezTo>
                    <a:pt x="6236" y="8460"/>
                    <a:pt x="6289" y="8378"/>
                    <a:pt x="6371" y="8344"/>
                  </a:cubicBezTo>
                  <a:cubicBezTo>
                    <a:pt x="7752" y="7810"/>
                    <a:pt x="8758" y="6602"/>
                    <a:pt x="9046" y="5154"/>
                  </a:cubicBezTo>
                  <a:cubicBezTo>
                    <a:pt x="9330" y="3701"/>
                    <a:pt x="8854" y="2204"/>
                    <a:pt x="7781" y="1184"/>
                  </a:cubicBezTo>
                  <a:cubicBezTo>
                    <a:pt x="6949" y="397"/>
                    <a:pt x="5878" y="0"/>
                    <a:pt x="4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67"/>
            <p:cNvSpPr/>
            <p:nvPr/>
          </p:nvSpPr>
          <p:spPr>
            <a:xfrm>
              <a:off x="3561975" y="1679481"/>
              <a:ext cx="49754" cy="10229"/>
            </a:xfrm>
            <a:custGeom>
              <a:rect b="b" l="l" r="r" t="t"/>
              <a:pathLst>
                <a:path extrusionOk="0" h="390" w="1897">
                  <a:moveTo>
                    <a:pt x="261" y="0"/>
                  </a:moveTo>
                  <a:cubicBezTo>
                    <a:pt x="1" y="0"/>
                    <a:pt x="1" y="390"/>
                    <a:pt x="261" y="390"/>
                  </a:cubicBezTo>
                  <a:lnTo>
                    <a:pt x="1704" y="390"/>
                  </a:lnTo>
                  <a:cubicBezTo>
                    <a:pt x="1810" y="390"/>
                    <a:pt x="1897" y="303"/>
                    <a:pt x="1897" y="197"/>
                  </a:cubicBezTo>
                  <a:cubicBezTo>
                    <a:pt x="1897" y="87"/>
                    <a:pt x="1810" y="0"/>
                    <a:pt x="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67"/>
            <p:cNvSpPr/>
            <p:nvPr/>
          </p:nvSpPr>
          <p:spPr>
            <a:xfrm>
              <a:off x="3859683" y="1679481"/>
              <a:ext cx="51380" cy="10229"/>
            </a:xfrm>
            <a:custGeom>
              <a:rect b="b" l="l" r="r" t="t"/>
              <a:pathLst>
                <a:path extrusionOk="0" h="390" w="1959">
                  <a:moveTo>
                    <a:pt x="256" y="0"/>
                  </a:moveTo>
                  <a:cubicBezTo>
                    <a:pt x="1" y="0"/>
                    <a:pt x="1" y="390"/>
                    <a:pt x="256" y="390"/>
                  </a:cubicBezTo>
                  <a:lnTo>
                    <a:pt x="1699" y="390"/>
                  </a:lnTo>
                  <a:cubicBezTo>
                    <a:pt x="1959" y="390"/>
                    <a:pt x="1959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67"/>
            <p:cNvSpPr/>
            <p:nvPr/>
          </p:nvSpPr>
          <p:spPr>
            <a:xfrm>
              <a:off x="3731457" y="1511782"/>
              <a:ext cx="10124" cy="48075"/>
            </a:xfrm>
            <a:custGeom>
              <a:rect b="b" l="l" r="r" t="t"/>
              <a:pathLst>
                <a:path extrusionOk="0" h="1833" w="386">
                  <a:moveTo>
                    <a:pt x="193" y="1"/>
                  </a:moveTo>
                  <a:cubicBezTo>
                    <a:pt x="97" y="1"/>
                    <a:pt x="1" y="64"/>
                    <a:pt x="1" y="192"/>
                  </a:cubicBezTo>
                  <a:lnTo>
                    <a:pt x="1" y="1635"/>
                  </a:lnTo>
                  <a:cubicBezTo>
                    <a:pt x="1" y="1746"/>
                    <a:pt x="87" y="1833"/>
                    <a:pt x="193" y="1833"/>
                  </a:cubicBezTo>
                  <a:cubicBezTo>
                    <a:pt x="299" y="1833"/>
                    <a:pt x="386" y="1746"/>
                    <a:pt x="386" y="1635"/>
                  </a:cubicBezTo>
                  <a:lnTo>
                    <a:pt x="386" y="192"/>
                  </a:lnTo>
                  <a:cubicBezTo>
                    <a:pt x="386" y="64"/>
                    <a:pt x="290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67"/>
            <p:cNvSpPr/>
            <p:nvPr/>
          </p:nvSpPr>
          <p:spPr>
            <a:xfrm>
              <a:off x="3654060" y="1792023"/>
              <a:ext cx="23290" cy="28955"/>
            </a:xfrm>
            <a:custGeom>
              <a:rect b="b" l="l" r="r" t="t"/>
              <a:pathLst>
                <a:path extrusionOk="0" h="1104" w="888">
                  <a:moveTo>
                    <a:pt x="671" y="0"/>
                  </a:moveTo>
                  <a:cubicBezTo>
                    <a:pt x="603" y="0"/>
                    <a:pt x="539" y="36"/>
                    <a:pt x="503" y="97"/>
                  </a:cubicBezTo>
                  <a:lnTo>
                    <a:pt x="89" y="810"/>
                  </a:lnTo>
                  <a:cubicBezTo>
                    <a:pt x="0" y="964"/>
                    <a:pt x="130" y="1103"/>
                    <a:pt x="262" y="1103"/>
                  </a:cubicBezTo>
                  <a:cubicBezTo>
                    <a:pt x="323" y="1103"/>
                    <a:pt x="385" y="1074"/>
                    <a:pt x="426" y="1002"/>
                  </a:cubicBezTo>
                  <a:lnTo>
                    <a:pt x="835" y="290"/>
                  </a:lnTo>
                  <a:cubicBezTo>
                    <a:pt x="888" y="199"/>
                    <a:pt x="859" y="78"/>
                    <a:pt x="767" y="25"/>
                  </a:cubicBezTo>
                  <a:cubicBezTo>
                    <a:pt x="736" y="8"/>
                    <a:pt x="703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67"/>
            <p:cNvSpPr/>
            <p:nvPr/>
          </p:nvSpPr>
          <p:spPr>
            <a:xfrm>
              <a:off x="3795715" y="1548238"/>
              <a:ext cx="23290" cy="28981"/>
            </a:xfrm>
            <a:custGeom>
              <a:rect b="b" l="l" r="r" t="t"/>
              <a:pathLst>
                <a:path extrusionOk="0" h="1105" w="888">
                  <a:moveTo>
                    <a:pt x="626" y="1"/>
                  </a:moveTo>
                  <a:cubicBezTo>
                    <a:pt x="566" y="1"/>
                    <a:pt x="506" y="30"/>
                    <a:pt x="467" y="101"/>
                  </a:cubicBezTo>
                  <a:lnTo>
                    <a:pt x="53" y="818"/>
                  </a:lnTo>
                  <a:cubicBezTo>
                    <a:pt x="0" y="909"/>
                    <a:pt x="34" y="1025"/>
                    <a:pt x="125" y="1078"/>
                  </a:cubicBezTo>
                  <a:cubicBezTo>
                    <a:pt x="156" y="1095"/>
                    <a:pt x="189" y="1104"/>
                    <a:pt x="221" y="1104"/>
                  </a:cubicBezTo>
                  <a:cubicBezTo>
                    <a:pt x="287" y="1104"/>
                    <a:pt x="350" y="1070"/>
                    <a:pt x="385" y="1006"/>
                  </a:cubicBezTo>
                  <a:lnTo>
                    <a:pt x="799" y="294"/>
                  </a:lnTo>
                  <a:cubicBezTo>
                    <a:pt x="888" y="142"/>
                    <a:pt x="757" y="1"/>
                    <a:pt x="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67"/>
            <p:cNvSpPr/>
            <p:nvPr/>
          </p:nvSpPr>
          <p:spPr>
            <a:xfrm>
              <a:off x="3597828" y="1603657"/>
              <a:ext cx="33702" cy="21166"/>
            </a:xfrm>
            <a:custGeom>
              <a:rect b="b" l="l" r="r" t="t"/>
              <a:pathLst>
                <a:path extrusionOk="0" h="807" w="1285">
                  <a:moveTo>
                    <a:pt x="282" y="1"/>
                  </a:moveTo>
                  <a:cubicBezTo>
                    <a:pt x="110" y="1"/>
                    <a:pt x="1" y="255"/>
                    <a:pt x="188" y="365"/>
                  </a:cubicBezTo>
                  <a:lnTo>
                    <a:pt x="905" y="779"/>
                  </a:lnTo>
                  <a:cubicBezTo>
                    <a:pt x="939" y="798"/>
                    <a:pt x="972" y="807"/>
                    <a:pt x="1004" y="807"/>
                  </a:cubicBezTo>
                  <a:cubicBezTo>
                    <a:pt x="1176" y="807"/>
                    <a:pt x="1285" y="552"/>
                    <a:pt x="1097" y="442"/>
                  </a:cubicBezTo>
                  <a:lnTo>
                    <a:pt x="380" y="28"/>
                  </a:lnTo>
                  <a:cubicBezTo>
                    <a:pt x="346" y="9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67"/>
            <p:cNvSpPr/>
            <p:nvPr/>
          </p:nvSpPr>
          <p:spPr>
            <a:xfrm>
              <a:off x="3841534" y="1744367"/>
              <a:ext cx="33702" cy="21166"/>
            </a:xfrm>
            <a:custGeom>
              <a:rect b="b" l="l" r="r" t="t"/>
              <a:pathLst>
                <a:path extrusionOk="0" h="807" w="1285">
                  <a:moveTo>
                    <a:pt x="281" y="1"/>
                  </a:moveTo>
                  <a:cubicBezTo>
                    <a:pt x="109" y="1"/>
                    <a:pt x="0" y="255"/>
                    <a:pt x="187" y="365"/>
                  </a:cubicBezTo>
                  <a:lnTo>
                    <a:pt x="900" y="779"/>
                  </a:lnTo>
                  <a:cubicBezTo>
                    <a:pt x="934" y="798"/>
                    <a:pt x="968" y="807"/>
                    <a:pt x="1000" y="807"/>
                  </a:cubicBezTo>
                  <a:cubicBezTo>
                    <a:pt x="1175" y="807"/>
                    <a:pt x="1284" y="552"/>
                    <a:pt x="1097" y="442"/>
                  </a:cubicBezTo>
                  <a:lnTo>
                    <a:pt x="380" y="28"/>
                  </a:lnTo>
                  <a:cubicBezTo>
                    <a:pt x="346" y="9"/>
                    <a:pt x="31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67"/>
            <p:cNvSpPr/>
            <p:nvPr/>
          </p:nvSpPr>
          <p:spPr>
            <a:xfrm>
              <a:off x="3794744" y="1791944"/>
              <a:ext cx="24260" cy="29034"/>
            </a:xfrm>
            <a:custGeom>
              <a:rect b="b" l="l" r="r" t="t"/>
              <a:pathLst>
                <a:path extrusionOk="0" h="1107" w="925">
                  <a:moveTo>
                    <a:pt x="263" y="0"/>
                  </a:moveTo>
                  <a:cubicBezTo>
                    <a:pt x="132" y="0"/>
                    <a:pt x="1" y="141"/>
                    <a:pt x="90" y="293"/>
                  </a:cubicBezTo>
                  <a:lnTo>
                    <a:pt x="504" y="1005"/>
                  </a:lnTo>
                  <a:cubicBezTo>
                    <a:pt x="543" y="1077"/>
                    <a:pt x="604" y="1106"/>
                    <a:pt x="664" y="1106"/>
                  </a:cubicBezTo>
                  <a:cubicBezTo>
                    <a:pt x="795" y="1106"/>
                    <a:pt x="925" y="967"/>
                    <a:pt x="836" y="813"/>
                  </a:cubicBezTo>
                  <a:lnTo>
                    <a:pt x="422" y="100"/>
                  </a:lnTo>
                  <a:cubicBezTo>
                    <a:pt x="383" y="30"/>
                    <a:pt x="32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67"/>
            <p:cNvSpPr/>
            <p:nvPr/>
          </p:nvSpPr>
          <p:spPr>
            <a:xfrm>
              <a:off x="3654060" y="1548212"/>
              <a:ext cx="24234" cy="29034"/>
            </a:xfrm>
            <a:custGeom>
              <a:rect b="b" l="l" r="r" t="t"/>
              <a:pathLst>
                <a:path extrusionOk="0" h="1107" w="924">
                  <a:moveTo>
                    <a:pt x="260" y="1"/>
                  </a:moveTo>
                  <a:cubicBezTo>
                    <a:pt x="130" y="1"/>
                    <a:pt x="0" y="140"/>
                    <a:pt x="89" y="295"/>
                  </a:cubicBezTo>
                  <a:lnTo>
                    <a:pt x="503" y="1007"/>
                  </a:lnTo>
                  <a:cubicBezTo>
                    <a:pt x="542" y="1078"/>
                    <a:pt x="602" y="1107"/>
                    <a:pt x="662" y="1107"/>
                  </a:cubicBezTo>
                  <a:cubicBezTo>
                    <a:pt x="793" y="1107"/>
                    <a:pt x="924" y="966"/>
                    <a:pt x="835" y="814"/>
                  </a:cubicBezTo>
                  <a:lnTo>
                    <a:pt x="421" y="102"/>
                  </a:lnTo>
                  <a:cubicBezTo>
                    <a:pt x="381" y="31"/>
                    <a:pt x="321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67"/>
            <p:cNvSpPr/>
            <p:nvPr/>
          </p:nvSpPr>
          <p:spPr>
            <a:xfrm>
              <a:off x="3841901" y="1603657"/>
              <a:ext cx="33335" cy="21061"/>
            </a:xfrm>
            <a:custGeom>
              <a:rect b="b" l="l" r="r" t="t"/>
              <a:pathLst>
                <a:path extrusionOk="0" h="803" w="1271">
                  <a:moveTo>
                    <a:pt x="989" y="1"/>
                  </a:moveTo>
                  <a:cubicBezTo>
                    <a:pt x="958" y="1"/>
                    <a:pt x="924" y="9"/>
                    <a:pt x="890" y="28"/>
                  </a:cubicBezTo>
                  <a:lnTo>
                    <a:pt x="173" y="442"/>
                  </a:lnTo>
                  <a:cubicBezTo>
                    <a:pt x="0" y="543"/>
                    <a:pt x="72" y="803"/>
                    <a:pt x="270" y="803"/>
                  </a:cubicBezTo>
                  <a:cubicBezTo>
                    <a:pt x="303" y="803"/>
                    <a:pt x="337" y="793"/>
                    <a:pt x="366" y="779"/>
                  </a:cubicBezTo>
                  <a:lnTo>
                    <a:pt x="1083" y="365"/>
                  </a:lnTo>
                  <a:cubicBezTo>
                    <a:pt x="1270" y="255"/>
                    <a:pt x="1161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67"/>
            <p:cNvSpPr/>
            <p:nvPr/>
          </p:nvSpPr>
          <p:spPr>
            <a:xfrm>
              <a:off x="3597828" y="1744367"/>
              <a:ext cx="33702" cy="21166"/>
            </a:xfrm>
            <a:custGeom>
              <a:rect b="b" l="l" r="r" t="t"/>
              <a:pathLst>
                <a:path extrusionOk="0" h="807" w="1285">
                  <a:moveTo>
                    <a:pt x="1004" y="1"/>
                  </a:moveTo>
                  <a:cubicBezTo>
                    <a:pt x="972" y="1"/>
                    <a:pt x="939" y="9"/>
                    <a:pt x="905" y="28"/>
                  </a:cubicBezTo>
                  <a:lnTo>
                    <a:pt x="188" y="442"/>
                  </a:lnTo>
                  <a:cubicBezTo>
                    <a:pt x="1" y="552"/>
                    <a:pt x="110" y="807"/>
                    <a:pt x="282" y="807"/>
                  </a:cubicBezTo>
                  <a:cubicBezTo>
                    <a:pt x="313" y="807"/>
                    <a:pt x="346" y="798"/>
                    <a:pt x="380" y="779"/>
                  </a:cubicBezTo>
                  <a:lnTo>
                    <a:pt x="1097" y="365"/>
                  </a:lnTo>
                  <a:cubicBezTo>
                    <a:pt x="1285" y="255"/>
                    <a:pt x="1176" y="1"/>
                    <a:pt x="1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67"/>
            <p:cNvSpPr/>
            <p:nvPr/>
          </p:nvSpPr>
          <p:spPr>
            <a:xfrm>
              <a:off x="3750892" y="1595631"/>
              <a:ext cx="72335" cy="61661"/>
            </a:xfrm>
            <a:custGeom>
              <a:rect b="b" l="l" r="r" t="t"/>
              <a:pathLst>
                <a:path extrusionOk="0" h="2351" w="2758">
                  <a:moveTo>
                    <a:pt x="273" y="0"/>
                  </a:moveTo>
                  <a:cubicBezTo>
                    <a:pt x="65" y="0"/>
                    <a:pt x="1" y="325"/>
                    <a:pt x="232" y="382"/>
                  </a:cubicBezTo>
                  <a:cubicBezTo>
                    <a:pt x="1185" y="633"/>
                    <a:pt x="1964" y="1316"/>
                    <a:pt x="2335" y="2230"/>
                  </a:cubicBezTo>
                  <a:cubicBezTo>
                    <a:pt x="2369" y="2314"/>
                    <a:pt x="2437" y="2350"/>
                    <a:pt x="2507" y="2350"/>
                  </a:cubicBezTo>
                  <a:cubicBezTo>
                    <a:pt x="2631" y="2350"/>
                    <a:pt x="2757" y="2235"/>
                    <a:pt x="2695" y="2081"/>
                  </a:cubicBezTo>
                  <a:cubicBezTo>
                    <a:pt x="2277" y="1056"/>
                    <a:pt x="1396" y="286"/>
                    <a:pt x="328" y="7"/>
                  </a:cubicBezTo>
                  <a:cubicBezTo>
                    <a:pt x="309" y="2"/>
                    <a:pt x="291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3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p68"/>
          <p:cNvSpPr txBox="1"/>
          <p:nvPr>
            <p:ph idx="1" type="subTitle"/>
          </p:nvPr>
        </p:nvSpPr>
        <p:spPr>
          <a:xfrm>
            <a:off x="4445139" y="937725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015" name="Google Shape;3015;p68"/>
          <p:cNvSpPr txBox="1"/>
          <p:nvPr>
            <p:ph idx="5" type="title"/>
          </p:nvPr>
        </p:nvSpPr>
        <p:spPr>
          <a:xfrm>
            <a:off x="781813" y="2126100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1,743</a:t>
            </a:r>
            <a:endParaRPr/>
          </a:p>
        </p:txBody>
      </p:sp>
      <p:sp>
        <p:nvSpPr>
          <p:cNvPr id="3016" name="Google Shape;3016;p68"/>
          <p:cNvSpPr txBox="1"/>
          <p:nvPr>
            <p:ph idx="2" type="subTitle"/>
          </p:nvPr>
        </p:nvSpPr>
        <p:spPr>
          <a:xfrm>
            <a:off x="4445126" y="1267051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but it’s hot</a:t>
            </a:r>
            <a:endParaRPr/>
          </a:p>
        </p:txBody>
      </p:sp>
      <p:sp>
        <p:nvSpPr>
          <p:cNvPr id="3017" name="Google Shape;3017;p68"/>
          <p:cNvSpPr txBox="1"/>
          <p:nvPr>
            <p:ph type="title"/>
          </p:nvPr>
        </p:nvSpPr>
        <p:spPr>
          <a:xfrm>
            <a:off x="781813" y="768325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3,459</a:t>
            </a:r>
            <a:endParaRPr/>
          </a:p>
        </p:txBody>
      </p:sp>
      <p:sp>
        <p:nvSpPr>
          <p:cNvPr id="3018" name="Google Shape;3018;p68"/>
          <p:cNvSpPr txBox="1"/>
          <p:nvPr>
            <p:ph idx="3" type="subTitle"/>
          </p:nvPr>
        </p:nvSpPr>
        <p:spPr>
          <a:xfrm>
            <a:off x="4445139" y="2315754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019" name="Google Shape;3019;p68"/>
          <p:cNvSpPr txBox="1"/>
          <p:nvPr>
            <p:ph idx="4" type="subTitle"/>
          </p:nvPr>
        </p:nvSpPr>
        <p:spPr>
          <a:xfrm>
            <a:off x="4445126" y="2645088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cold</a:t>
            </a:r>
            <a:endParaRPr/>
          </a:p>
        </p:txBody>
      </p:sp>
      <p:sp>
        <p:nvSpPr>
          <p:cNvPr id="3020" name="Google Shape;3020;p68"/>
          <p:cNvSpPr txBox="1"/>
          <p:nvPr>
            <p:ph idx="6" type="subTitle"/>
          </p:nvPr>
        </p:nvSpPr>
        <p:spPr>
          <a:xfrm>
            <a:off x="4445139" y="3693783"/>
            <a:ext cx="39774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021" name="Google Shape;3021;p68"/>
          <p:cNvSpPr txBox="1"/>
          <p:nvPr>
            <p:ph idx="7" type="subTitle"/>
          </p:nvPr>
        </p:nvSpPr>
        <p:spPr>
          <a:xfrm>
            <a:off x="4445125" y="4023125"/>
            <a:ext cx="3977400" cy="32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3022" name="Google Shape;3022;p68"/>
          <p:cNvSpPr txBox="1"/>
          <p:nvPr>
            <p:ph idx="8" type="title"/>
          </p:nvPr>
        </p:nvSpPr>
        <p:spPr>
          <a:xfrm>
            <a:off x="781813" y="3483875"/>
            <a:ext cx="3625200" cy="9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5,789</a:t>
            </a:r>
            <a:endParaRPr/>
          </a:p>
        </p:txBody>
      </p:sp>
      <p:grpSp>
        <p:nvGrpSpPr>
          <p:cNvPr id="3023" name="Google Shape;3023;p68"/>
          <p:cNvGrpSpPr/>
          <p:nvPr/>
        </p:nvGrpSpPr>
        <p:grpSpPr>
          <a:xfrm rot="-846544">
            <a:off x="82971" y="421430"/>
            <a:ext cx="1260499" cy="2121933"/>
            <a:chOff x="5199836" y="-16245"/>
            <a:chExt cx="1138881" cy="1917325"/>
          </a:xfrm>
        </p:grpSpPr>
        <p:sp>
          <p:nvSpPr>
            <p:cNvPr id="3024" name="Google Shape;3024;p68"/>
            <p:cNvSpPr/>
            <p:nvPr/>
          </p:nvSpPr>
          <p:spPr>
            <a:xfrm rot="860262">
              <a:off x="5804792" y="1715119"/>
              <a:ext cx="107737" cy="170117"/>
            </a:xfrm>
            <a:custGeom>
              <a:rect b="b" l="l" r="r" t="t"/>
              <a:pathLst>
                <a:path extrusionOk="0" h="5427" w="3437">
                  <a:moveTo>
                    <a:pt x="1921" y="0"/>
                  </a:moveTo>
                  <a:lnTo>
                    <a:pt x="25" y="624"/>
                  </a:lnTo>
                  <a:lnTo>
                    <a:pt x="0" y="634"/>
                  </a:lnTo>
                  <a:lnTo>
                    <a:pt x="1351" y="4753"/>
                  </a:lnTo>
                  <a:cubicBezTo>
                    <a:pt x="1499" y="5166"/>
                    <a:pt x="1891" y="5427"/>
                    <a:pt x="2309" y="5427"/>
                  </a:cubicBezTo>
                  <a:cubicBezTo>
                    <a:pt x="2413" y="5427"/>
                    <a:pt x="2519" y="5411"/>
                    <a:pt x="2623" y="5377"/>
                  </a:cubicBezTo>
                  <a:cubicBezTo>
                    <a:pt x="3149" y="5206"/>
                    <a:pt x="3437" y="4645"/>
                    <a:pt x="3276" y="4119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68"/>
            <p:cNvSpPr/>
            <p:nvPr/>
          </p:nvSpPr>
          <p:spPr>
            <a:xfrm rot="860262">
              <a:off x="5689142" y="242650"/>
              <a:ext cx="133128" cy="110276"/>
            </a:xfrm>
            <a:custGeom>
              <a:rect b="b" l="l" r="r" t="t"/>
              <a:pathLst>
                <a:path extrusionOk="0" h="3518" w="4247">
                  <a:moveTo>
                    <a:pt x="2183" y="0"/>
                  </a:moveTo>
                  <a:cubicBezTo>
                    <a:pt x="2002" y="0"/>
                    <a:pt x="1819" y="29"/>
                    <a:pt x="1638" y="88"/>
                  </a:cubicBezTo>
                  <a:cubicBezTo>
                    <a:pt x="151" y="580"/>
                    <a:pt x="0" y="2618"/>
                    <a:pt x="1394" y="3325"/>
                  </a:cubicBezTo>
                  <a:cubicBezTo>
                    <a:pt x="1657" y="3457"/>
                    <a:pt x="1926" y="3517"/>
                    <a:pt x="2186" y="3517"/>
                  </a:cubicBezTo>
                  <a:cubicBezTo>
                    <a:pt x="3301" y="3517"/>
                    <a:pt x="4246" y="2411"/>
                    <a:pt x="3851" y="1209"/>
                  </a:cubicBezTo>
                  <a:cubicBezTo>
                    <a:pt x="3608" y="470"/>
                    <a:pt x="2919" y="0"/>
                    <a:pt x="2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68"/>
            <p:cNvSpPr/>
            <p:nvPr/>
          </p:nvSpPr>
          <p:spPr>
            <a:xfrm rot="860262">
              <a:off x="5687947" y="230857"/>
              <a:ext cx="142595" cy="135542"/>
            </a:xfrm>
            <a:custGeom>
              <a:rect b="b" l="l" r="r" t="t"/>
              <a:pathLst>
                <a:path extrusionOk="0" h="4324" w="4549">
                  <a:moveTo>
                    <a:pt x="2213" y="401"/>
                  </a:moveTo>
                  <a:cubicBezTo>
                    <a:pt x="2474" y="401"/>
                    <a:pt x="2744" y="461"/>
                    <a:pt x="3008" y="595"/>
                  </a:cubicBezTo>
                  <a:cubicBezTo>
                    <a:pt x="3642" y="917"/>
                    <a:pt x="4022" y="1585"/>
                    <a:pt x="3969" y="2292"/>
                  </a:cubicBezTo>
                  <a:cubicBezTo>
                    <a:pt x="3915" y="2998"/>
                    <a:pt x="3442" y="3608"/>
                    <a:pt x="2770" y="3827"/>
                  </a:cubicBezTo>
                  <a:cubicBezTo>
                    <a:pt x="2587" y="3887"/>
                    <a:pt x="2401" y="3916"/>
                    <a:pt x="2219" y="3916"/>
                  </a:cubicBezTo>
                  <a:cubicBezTo>
                    <a:pt x="1481" y="3916"/>
                    <a:pt x="794" y="3450"/>
                    <a:pt x="552" y="2711"/>
                  </a:cubicBezTo>
                  <a:cubicBezTo>
                    <a:pt x="157" y="1506"/>
                    <a:pt x="1100" y="401"/>
                    <a:pt x="2213" y="401"/>
                  </a:cubicBezTo>
                  <a:close/>
                  <a:moveTo>
                    <a:pt x="2219" y="0"/>
                  </a:moveTo>
                  <a:cubicBezTo>
                    <a:pt x="1996" y="0"/>
                    <a:pt x="1769" y="35"/>
                    <a:pt x="1546" y="108"/>
                  </a:cubicBezTo>
                  <a:cubicBezTo>
                    <a:pt x="713" y="381"/>
                    <a:pt x="128" y="1132"/>
                    <a:pt x="64" y="1999"/>
                  </a:cubicBezTo>
                  <a:cubicBezTo>
                    <a:pt x="1" y="2872"/>
                    <a:pt x="464" y="3700"/>
                    <a:pt x="1249" y="4090"/>
                  </a:cubicBezTo>
                  <a:cubicBezTo>
                    <a:pt x="1558" y="4247"/>
                    <a:pt x="1893" y="4324"/>
                    <a:pt x="2226" y="4324"/>
                  </a:cubicBezTo>
                  <a:cubicBezTo>
                    <a:pt x="2732" y="4324"/>
                    <a:pt x="3233" y="4147"/>
                    <a:pt x="3632" y="3803"/>
                  </a:cubicBezTo>
                  <a:cubicBezTo>
                    <a:pt x="4295" y="3232"/>
                    <a:pt x="4549" y="2316"/>
                    <a:pt x="4276" y="1487"/>
                  </a:cubicBezTo>
                  <a:cubicBezTo>
                    <a:pt x="3974" y="576"/>
                    <a:pt x="3127" y="0"/>
                    <a:pt x="2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68"/>
            <p:cNvSpPr/>
            <p:nvPr/>
          </p:nvSpPr>
          <p:spPr>
            <a:xfrm rot="860262">
              <a:off x="5738668" y="730985"/>
              <a:ext cx="99337" cy="57270"/>
            </a:xfrm>
            <a:custGeom>
              <a:rect b="b" l="l" r="r" t="t"/>
              <a:pathLst>
                <a:path extrusionOk="0" h="1827" w="3169">
                  <a:moveTo>
                    <a:pt x="2925" y="0"/>
                  </a:moveTo>
                  <a:cubicBezTo>
                    <a:pt x="3017" y="288"/>
                    <a:pt x="2856" y="600"/>
                    <a:pt x="2564" y="692"/>
                  </a:cubicBezTo>
                  <a:lnTo>
                    <a:pt x="702" y="1306"/>
                  </a:lnTo>
                  <a:cubicBezTo>
                    <a:pt x="644" y="1326"/>
                    <a:pt x="585" y="1335"/>
                    <a:pt x="526" y="1335"/>
                  </a:cubicBezTo>
                  <a:cubicBezTo>
                    <a:pt x="297" y="1335"/>
                    <a:pt x="82" y="1190"/>
                    <a:pt x="0" y="960"/>
                  </a:cubicBezTo>
                  <a:lnTo>
                    <a:pt x="0" y="960"/>
                  </a:lnTo>
                  <a:lnTo>
                    <a:pt x="122" y="1340"/>
                  </a:lnTo>
                  <a:cubicBezTo>
                    <a:pt x="219" y="1636"/>
                    <a:pt x="494" y="1827"/>
                    <a:pt x="792" y="1827"/>
                  </a:cubicBezTo>
                  <a:cubicBezTo>
                    <a:pt x="867" y="1827"/>
                    <a:pt x="943" y="1814"/>
                    <a:pt x="1019" y="1789"/>
                  </a:cubicBezTo>
                  <a:lnTo>
                    <a:pt x="2598" y="1272"/>
                  </a:lnTo>
                  <a:cubicBezTo>
                    <a:pt x="2968" y="1150"/>
                    <a:pt x="3168" y="746"/>
                    <a:pt x="3046" y="375"/>
                  </a:cubicBezTo>
                  <a:lnTo>
                    <a:pt x="29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68"/>
            <p:cNvSpPr/>
            <p:nvPr/>
          </p:nvSpPr>
          <p:spPr>
            <a:xfrm rot="860262">
              <a:off x="5683300" y="431007"/>
              <a:ext cx="189489" cy="334215"/>
            </a:xfrm>
            <a:custGeom>
              <a:rect b="b" l="l" r="r" t="t"/>
              <a:pathLst>
                <a:path extrusionOk="0" h="10662" w="6045">
                  <a:moveTo>
                    <a:pt x="2377" y="0"/>
                  </a:moveTo>
                  <a:cubicBezTo>
                    <a:pt x="2302" y="0"/>
                    <a:pt x="2225" y="12"/>
                    <a:pt x="2150" y="38"/>
                  </a:cubicBezTo>
                  <a:lnTo>
                    <a:pt x="575" y="554"/>
                  </a:lnTo>
                  <a:cubicBezTo>
                    <a:pt x="200" y="676"/>
                    <a:pt x="0" y="1076"/>
                    <a:pt x="122" y="1451"/>
                  </a:cubicBezTo>
                  <a:lnTo>
                    <a:pt x="3027" y="10279"/>
                  </a:lnTo>
                  <a:cubicBezTo>
                    <a:pt x="3032" y="10283"/>
                    <a:pt x="3032" y="10288"/>
                    <a:pt x="3032" y="10288"/>
                  </a:cubicBezTo>
                  <a:cubicBezTo>
                    <a:pt x="3110" y="10519"/>
                    <a:pt x="3326" y="10662"/>
                    <a:pt x="3557" y="10662"/>
                  </a:cubicBezTo>
                  <a:cubicBezTo>
                    <a:pt x="3614" y="10662"/>
                    <a:pt x="3672" y="10653"/>
                    <a:pt x="3729" y="10634"/>
                  </a:cubicBezTo>
                  <a:lnTo>
                    <a:pt x="5596" y="10020"/>
                  </a:lnTo>
                  <a:cubicBezTo>
                    <a:pt x="5883" y="9928"/>
                    <a:pt x="6044" y="9616"/>
                    <a:pt x="5957" y="9323"/>
                  </a:cubicBezTo>
                  <a:cubicBezTo>
                    <a:pt x="5957" y="9323"/>
                    <a:pt x="5957" y="9318"/>
                    <a:pt x="5952" y="9313"/>
                  </a:cubicBezTo>
                  <a:lnTo>
                    <a:pt x="3047" y="486"/>
                  </a:lnTo>
                  <a:cubicBezTo>
                    <a:pt x="2949" y="190"/>
                    <a:pt x="2675" y="0"/>
                    <a:pt x="2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68"/>
            <p:cNvSpPr/>
            <p:nvPr/>
          </p:nvSpPr>
          <p:spPr>
            <a:xfrm rot="860262">
              <a:off x="5620203" y="15807"/>
              <a:ext cx="251210" cy="186605"/>
            </a:xfrm>
            <a:custGeom>
              <a:rect b="b" l="l" r="r" t="t"/>
              <a:pathLst>
                <a:path extrusionOk="0" h="5953" w="8014">
                  <a:moveTo>
                    <a:pt x="5821" y="1"/>
                  </a:moveTo>
                  <a:cubicBezTo>
                    <a:pt x="5680" y="1"/>
                    <a:pt x="5537" y="23"/>
                    <a:pt x="5396" y="69"/>
                  </a:cubicBezTo>
                  <a:lnTo>
                    <a:pt x="1097" y="1488"/>
                  </a:lnTo>
                  <a:cubicBezTo>
                    <a:pt x="390" y="1722"/>
                    <a:pt x="0" y="2487"/>
                    <a:pt x="234" y="3194"/>
                  </a:cubicBezTo>
                  <a:lnTo>
                    <a:pt x="1145" y="5953"/>
                  </a:lnTo>
                  <a:lnTo>
                    <a:pt x="3363" y="5222"/>
                  </a:lnTo>
                  <a:cubicBezTo>
                    <a:pt x="3134" y="4549"/>
                    <a:pt x="3495" y="3823"/>
                    <a:pt x="4168" y="3598"/>
                  </a:cubicBezTo>
                  <a:cubicBezTo>
                    <a:pt x="4299" y="3556"/>
                    <a:pt x="4432" y="3535"/>
                    <a:pt x="4563" y="3535"/>
                  </a:cubicBezTo>
                  <a:cubicBezTo>
                    <a:pt x="5104" y="3535"/>
                    <a:pt x="5608" y="3882"/>
                    <a:pt x="5781" y="4427"/>
                  </a:cubicBezTo>
                  <a:lnTo>
                    <a:pt x="8013" y="3691"/>
                  </a:lnTo>
                  <a:lnTo>
                    <a:pt x="7107" y="932"/>
                  </a:lnTo>
                  <a:cubicBezTo>
                    <a:pt x="6919" y="362"/>
                    <a:pt x="6390" y="1"/>
                    <a:pt x="5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68"/>
            <p:cNvSpPr/>
            <p:nvPr/>
          </p:nvSpPr>
          <p:spPr>
            <a:xfrm rot="860262">
              <a:off x="5455669" y="157346"/>
              <a:ext cx="624168" cy="1527758"/>
            </a:xfrm>
            <a:custGeom>
              <a:rect b="b" l="l" r="r" t="t"/>
              <a:pathLst>
                <a:path extrusionOk="0" h="48738" w="19912">
                  <a:moveTo>
                    <a:pt x="4718" y="3030"/>
                  </a:moveTo>
                  <a:cubicBezTo>
                    <a:pt x="5050" y="3030"/>
                    <a:pt x="5384" y="3107"/>
                    <a:pt x="5694" y="3266"/>
                  </a:cubicBezTo>
                  <a:cubicBezTo>
                    <a:pt x="6478" y="3661"/>
                    <a:pt x="6941" y="4484"/>
                    <a:pt x="6873" y="5357"/>
                  </a:cubicBezTo>
                  <a:cubicBezTo>
                    <a:pt x="6810" y="6229"/>
                    <a:pt x="6225" y="6975"/>
                    <a:pt x="5391" y="7248"/>
                  </a:cubicBezTo>
                  <a:lnTo>
                    <a:pt x="5396" y="7248"/>
                  </a:lnTo>
                  <a:cubicBezTo>
                    <a:pt x="5173" y="7321"/>
                    <a:pt x="4947" y="7355"/>
                    <a:pt x="4724" y="7355"/>
                  </a:cubicBezTo>
                  <a:cubicBezTo>
                    <a:pt x="3814" y="7355"/>
                    <a:pt x="2968" y="6777"/>
                    <a:pt x="2667" y="5869"/>
                  </a:cubicBezTo>
                  <a:cubicBezTo>
                    <a:pt x="2394" y="5035"/>
                    <a:pt x="2647" y="4124"/>
                    <a:pt x="3310" y="3553"/>
                  </a:cubicBezTo>
                  <a:cubicBezTo>
                    <a:pt x="3710" y="3209"/>
                    <a:pt x="4212" y="3030"/>
                    <a:pt x="4718" y="3030"/>
                  </a:cubicBezTo>
                  <a:close/>
                  <a:moveTo>
                    <a:pt x="7075" y="8968"/>
                  </a:moveTo>
                  <a:cubicBezTo>
                    <a:pt x="7375" y="8968"/>
                    <a:pt x="7653" y="9158"/>
                    <a:pt x="7751" y="9456"/>
                  </a:cubicBezTo>
                  <a:lnTo>
                    <a:pt x="10656" y="18283"/>
                  </a:lnTo>
                  <a:cubicBezTo>
                    <a:pt x="10656" y="18288"/>
                    <a:pt x="10656" y="18293"/>
                    <a:pt x="10656" y="18293"/>
                  </a:cubicBezTo>
                  <a:lnTo>
                    <a:pt x="10777" y="18673"/>
                  </a:lnTo>
                  <a:cubicBezTo>
                    <a:pt x="10899" y="19044"/>
                    <a:pt x="10699" y="19444"/>
                    <a:pt x="10329" y="19565"/>
                  </a:cubicBezTo>
                  <a:lnTo>
                    <a:pt x="8745" y="20087"/>
                  </a:lnTo>
                  <a:cubicBezTo>
                    <a:pt x="8671" y="20111"/>
                    <a:pt x="8597" y="20123"/>
                    <a:pt x="8523" y="20123"/>
                  </a:cubicBezTo>
                  <a:cubicBezTo>
                    <a:pt x="8225" y="20123"/>
                    <a:pt x="7946" y="19934"/>
                    <a:pt x="7848" y="19634"/>
                  </a:cubicBezTo>
                  <a:lnTo>
                    <a:pt x="7726" y="19258"/>
                  </a:lnTo>
                  <a:cubicBezTo>
                    <a:pt x="7726" y="19253"/>
                    <a:pt x="7726" y="19253"/>
                    <a:pt x="7726" y="19249"/>
                  </a:cubicBezTo>
                  <a:lnTo>
                    <a:pt x="4826" y="10421"/>
                  </a:lnTo>
                  <a:cubicBezTo>
                    <a:pt x="4704" y="10046"/>
                    <a:pt x="4904" y="9646"/>
                    <a:pt x="5279" y="9524"/>
                  </a:cubicBezTo>
                  <a:lnTo>
                    <a:pt x="6854" y="9003"/>
                  </a:lnTo>
                  <a:cubicBezTo>
                    <a:pt x="6927" y="8979"/>
                    <a:pt x="7002" y="8968"/>
                    <a:pt x="7075" y="8968"/>
                  </a:cubicBezTo>
                  <a:close/>
                  <a:moveTo>
                    <a:pt x="3418" y="0"/>
                  </a:moveTo>
                  <a:cubicBezTo>
                    <a:pt x="3287" y="0"/>
                    <a:pt x="3154" y="21"/>
                    <a:pt x="3023" y="63"/>
                  </a:cubicBezTo>
                  <a:cubicBezTo>
                    <a:pt x="2350" y="288"/>
                    <a:pt x="1989" y="1019"/>
                    <a:pt x="2218" y="1687"/>
                  </a:cubicBezTo>
                  <a:lnTo>
                    <a:pt x="0" y="2418"/>
                  </a:lnTo>
                  <a:lnTo>
                    <a:pt x="7068" y="23894"/>
                  </a:lnTo>
                  <a:cubicBezTo>
                    <a:pt x="8989" y="29714"/>
                    <a:pt x="13653" y="35577"/>
                    <a:pt x="14409" y="37868"/>
                  </a:cubicBezTo>
                  <a:lnTo>
                    <a:pt x="17991" y="48738"/>
                  </a:lnTo>
                  <a:lnTo>
                    <a:pt x="18021" y="48728"/>
                  </a:lnTo>
                  <a:lnTo>
                    <a:pt x="19912" y="48104"/>
                  </a:lnTo>
                  <a:lnTo>
                    <a:pt x="16334" y="37230"/>
                  </a:lnTo>
                  <a:cubicBezTo>
                    <a:pt x="15579" y="34944"/>
                    <a:pt x="15852" y="27447"/>
                    <a:pt x="13941" y="21627"/>
                  </a:cubicBezTo>
                  <a:lnTo>
                    <a:pt x="6873" y="156"/>
                  </a:lnTo>
                  <a:lnTo>
                    <a:pt x="4636" y="892"/>
                  </a:lnTo>
                  <a:cubicBezTo>
                    <a:pt x="4463" y="347"/>
                    <a:pt x="3959" y="0"/>
                    <a:pt x="3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68"/>
            <p:cNvSpPr/>
            <p:nvPr/>
          </p:nvSpPr>
          <p:spPr>
            <a:xfrm rot="860262">
              <a:off x="5411034" y="44502"/>
              <a:ext cx="716483" cy="1795832"/>
            </a:xfrm>
            <a:custGeom>
              <a:rect b="b" l="l" r="r" t="t"/>
              <a:pathLst>
                <a:path extrusionOk="0" h="57290" w="22857">
                  <a:moveTo>
                    <a:pt x="5938" y="202"/>
                  </a:moveTo>
                  <a:cubicBezTo>
                    <a:pt x="6474" y="202"/>
                    <a:pt x="6952" y="548"/>
                    <a:pt x="7122" y="1059"/>
                  </a:cubicBezTo>
                  <a:lnTo>
                    <a:pt x="15097" y="25289"/>
                  </a:lnTo>
                  <a:cubicBezTo>
                    <a:pt x="16271" y="28857"/>
                    <a:pt x="16612" y="32981"/>
                    <a:pt x="16890" y="36291"/>
                  </a:cubicBezTo>
                  <a:cubicBezTo>
                    <a:pt x="17061" y="38362"/>
                    <a:pt x="17197" y="39995"/>
                    <a:pt x="17495" y="40892"/>
                  </a:cubicBezTo>
                  <a:lnTo>
                    <a:pt x="22427" y="55885"/>
                  </a:lnTo>
                  <a:cubicBezTo>
                    <a:pt x="22583" y="56363"/>
                    <a:pt x="22325" y="56875"/>
                    <a:pt x="21847" y="57031"/>
                  </a:cubicBezTo>
                  <a:cubicBezTo>
                    <a:pt x="21752" y="57063"/>
                    <a:pt x="21655" y="57078"/>
                    <a:pt x="21560" y="57078"/>
                  </a:cubicBezTo>
                  <a:cubicBezTo>
                    <a:pt x="21179" y="57078"/>
                    <a:pt x="20826" y="56833"/>
                    <a:pt x="20697" y="56451"/>
                  </a:cubicBezTo>
                  <a:lnTo>
                    <a:pt x="15764" y="41462"/>
                  </a:lnTo>
                  <a:cubicBezTo>
                    <a:pt x="15467" y="40570"/>
                    <a:pt x="14609" y="39181"/>
                    <a:pt x="13517" y="37412"/>
                  </a:cubicBezTo>
                  <a:cubicBezTo>
                    <a:pt x="11772" y="34580"/>
                    <a:pt x="9598" y="31061"/>
                    <a:pt x="8424" y="27493"/>
                  </a:cubicBezTo>
                  <a:lnTo>
                    <a:pt x="449" y="3258"/>
                  </a:lnTo>
                  <a:cubicBezTo>
                    <a:pt x="230" y="2605"/>
                    <a:pt x="586" y="1898"/>
                    <a:pt x="1244" y="1678"/>
                  </a:cubicBezTo>
                  <a:lnTo>
                    <a:pt x="5543" y="265"/>
                  </a:lnTo>
                  <a:cubicBezTo>
                    <a:pt x="5670" y="221"/>
                    <a:pt x="5801" y="202"/>
                    <a:pt x="5938" y="202"/>
                  </a:cubicBezTo>
                  <a:close/>
                  <a:moveTo>
                    <a:pt x="5934" y="0"/>
                  </a:moveTo>
                  <a:cubicBezTo>
                    <a:pt x="5782" y="0"/>
                    <a:pt x="5627" y="24"/>
                    <a:pt x="5475" y="75"/>
                  </a:cubicBezTo>
                  <a:lnTo>
                    <a:pt x="1176" y="1488"/>
                  </a:lnTo>
                  <a:cubicBezTo>
                    <a:pt x="415" y="1742"/>
                    <a:pt x="1" y="2566"/>
                    <a:pt x="249" y="3326"/>
                  </a:cubicBezTo>
                  <a:lnTo>
                    <a:pt x="8229" y="27556"/>
                  </a:lnTo>
                  <a:cubicBezTo>
                    <a:pt x="9408" y="31148"/>
                    <a:pt x="11592" y="34682"/>
                    <a:pt x="13347" y="37519"/>
                  </a:cubicBezTo>
                  <a:cubicBezTo>
                    <a:pt x="14429" y="39279"/>
                    <a:pt x="15282" y="40658"/>
                    <a:pt x="15569" y="41531"/>
                  </a:cubicBezTo>
                  <a:lnTo>
                    <a:pt x="20507" y="56519"/>
                  </a:lnTo>
                  <a:cubicBezTo>
                    <a:pt x="20653" y="56977"/>
                    <a:pt x="21082" y="57284"/>
                    <a:pt x="21560" y="57284"/>
                  </a:cubicBezTo>
                  <a:lnTo>
                    <a:pt x="21560" y="57289"/>
                  </a:lnTo>
                  <a:cubicBezTo>
                    <a:pt x="22320" y="57284"/>
                    <a:pt x="22856" y="56548"/>
                    <a:pt x="22622" y="55827"/>
                  </a:cubicBezTo>
                  <a:lnTo>
                    <a:pt x="17690" y="40833"/>
                  </a:lnTo>
                  <a:cubicBezTo>
                    <a:pt x="17397" y="39961"/>
                    <a:pt x="17266" y="38338"/>
                    <a:pt x="17095" y="36281"/>
                  </a:cubicBezTo>
                  <a:cubicBezTo>
                    <a:pt x="16817" y="32957"/>
                    <a:pt x="16471" y="28818"/>
                    <a:pt x="15291" y="25231"/>
                  </a:cubicBezTo>
                  <a:lnTo>
                    <a:pt x="7312" y="1001"/>
                  </a:lnTo>
                  <a:cubicBezTo>
                    <a:pt x="7113" y="388"/>
                    <a:pt x="6545" y="0"/>
                    <a:pt x="5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68"/>
            <p:cNvSpPr/>
            <p:nvPr/>
          </p:nvSpPr>
          <p:spPr>
            <a:xfrm rot="860262">
              <a:off x="5824023" y="1708459"/>
              <a:ext cx="62379" cy="25986"/>
            </a:xfrm>
            <a:custGeom>
              <a:rect b="b" l="l" r="r" t="t"/>
              <a:pathLst>
                <a:path extrusionOk="0" h="829" w="1990">
                  <a:moveTo>
                    <a:pt x="1921" y="0"/>
                  </a:moveTo>
                  <a:lnTo>
                    <a:pt x="0" y="634"/>
                  </a:lnTo>
                  <a:lnTo>
                    <a:pt x="64" y="829"/>
                  </a:lnTo>
                  <a:lnTo>
                    <a:pt x="1960" y="205"/>
                  </a:lnTo>
                  <a:lnTo>
                    <a:pt x="1989" y="195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68"/>
            <p:cNvSpPr/>
            <p:nvPr/>
          </p:nvSpPr>
          <p:spPr>
            <a:xfrm rot="860262">
              <a:off x="5640147" y="125917"/>
              <a:ext cx="218672" cy="82441"/>
            </a:xfrm>
            <a:custGeom>
              <a:rect b="b" l="l" r="r" t="t"/>
              <a:pathLst>
                <a:path extrusionOk="0" h="2630" w="6976">
                  <a:moveTo>
                    <a:pt x="3475" y="0"/>
                  </a:moveTo>
                  <a:cubicBezTo>
                    <a:pt x="3331" y="0"/>
                    <a:pt x="3186" y="23"/>
                    <a:pt x="3042" y="70"/>
                  </a:cubicBezTo>
                  <a:cubicBezTo>
                    <a:pt x="2350" y="299"/>
                    <a:pt x="1955" y="1025"/>
                    <a:pt x="2146" y="1727"/>
                  </a:cubicBezTo>
                  <a:lnTo>
                    <a:pt x="20" y="2429"/>
                  </a:lnTo>
                  <a:lnTo>
                    <a:pt x="1" y="2434"/>
                  </a:lnTo>
                  <a:lnTo>
                    <a:pt x="64" y="2629"/>
                  </a:lnTo>
                  <a:lnTo>
                    <a:pt x="2404" y="1859"/>
                  </a:lnTo>
                  <a:lnTo>
                    <a:pt x="2375" y="1761"/>
                  </a:lnTo>
                  <a:cubicBezTo>
                    <a:pt x="2170" y="1147"/>
                    <a:pt x="2506" y="484"/>
                    <a:pt x="3120" y="284"/>
                  </a:cubicBezTo>
                  <a:cubicBezTo>
                    <a:pt x="3242" y="244"/>
                    <a:pt x="3365" y="224"/>
                    <a:pt x="3486" y="224"/>
                  </a:cubicBezTo>
                  <a:cubicBezTo>
                    <a:pt x="3975" y="224"/>
                    <a:pt x="4432" y="538"/>
                    <a:pt x="4592" y="1030"/>
                  </a:cubicBezTo>
                  <a:lnTo>
                    <a:pt x="4627" y="1128"/>
                  </a:lnTo>
                  <a:lnTo>
                    <a:pt x="6952" y="358"/>
                  </a:lnTo>
                  <a:lnTo>
                    <a:pt x="6976" y="353"/>
                  </a:lnTo>
                  <a:lnTo>
                    <a:pt x="6913" y="158"/>
                  </a:lnTo>
                  <a:lnTo>
                    <a:pt x="4748" y="869"/>
                  </a:lnTo>
                  <a:cubicBezTo>
                    <a:pt x="4540" y="332"/>
                    <a:pt x="4024" y="0"/>
                    <a:pt x="3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68"/>
            <p:cNvSpPr/>
            <p:nvPr/>
          </p:nvSpPr>
          <p:spPr>
            <a:xfrm rot="860262">
              <a:off x="5735338" y="729930"/>
              <a:ext cx="106076" cy="61470"/>
            </a:xfrm>
            <a:custGeom>
              <a:rect b="b" l="l" r="r" t="t"/>
              <a:pathLst>
                <a:path extrusionOk="0" h="1961" w="3384">
                  <a:moveTo>
                    <a:pt x="3120" y="1"/>
                  </a:moveTo>
                  <a:lnTo>
                    <a:pt x="2925" y="64"/>
                  </a:lnTo>
                  <a:lnTo>
                    <a:pt x="3047" y="440"/>
                  </a:lnTo>
                  <a:cubicBezTo>
                    <a:pt x="3154" y="761"/>
                    <a:pt x="2979" y="1103"/>
                    <a:pt x="2662" y="1210"/>
                  </a:cubicBezTo>
                  <a:lnTo>
                    <a:pt x="1083" y="1726"/>
                  </a:lnTo>
                  <a:cubicBezTo>
                    <a:pt x="1019" y="1748"/>
                    <a:pt x="955" y="1758"/>
                    <a:pt x="892" y="1758"/>
                  </a:cubicBezTo>
                  <a:cubicBezTo>
                    <a:pt x="639" y="1758"/>
                    <a:pt x="403" y="1595"/>
                    <a:pt x="317" y="1341"/>
                  </a:cubicBezTo>
                  <a:lnTo>
                    <a:pt x="196" y="961"/>
                  </a:lnTo>
                  <a:lnTo>
                    <a:pt x="1" y="1025"/>
                  </a:lnTo>
                  <a:lnTo>
                    <a:pt x="122" y="1405"/>
                  </a:lnTo>
                  <a:cubicBezTo>
                    <a:pt x="235" y="1736"/>
                    <a:pt x="542" y="1960"/>
                    <a:pt x="897" y="1960"/>
                  </a:cubicBezTo>
                  <a:cubicBezTo>
                    <a:pt x="980" y="1960"/>
                    <a:pt x="1068" y="1951"/>
                    <a:pt x="1146" y="1921"/>
                  </a:cubicBezTo>
                  <a:lnTo>
                    <a:pt x="2725" y="1400"/>
                  </a:lnTo>
                  <a:cubicBezTo>
                    <a:pt x="3149" y="1263"/>
                    <a:pt x="3383" y="800"/>
                    <a:pt x="3242" y="376"/>
                  </a:cubicBezTo>
                  <a:lnTo>
                    <a:pt x="3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68"/>
            <p:cNvSpPr/>
            <p:nvPr/>
          </p:nvSpPr>
          <p:spPr>
            <a:xfrm rot="860262">
              <a:off x="5681457" y="427598"/>
              <a:ext cx="193313" cy="326315"/>
            </a:xfrm>
            <a:custGeom>
              <a:rect b="b" l="l" r="r" t="t"/>
              <a:pathLst>
                <a:path extrusionOk="0" h="10410" w="6167">
                  <a:moveTo>
                    <a:pt x="2493" y="0"/>
                  </a:moveTo>
                  <a:cubicBezTo>
                    <a:pt x="2409" y="0"/>
                    <a:pt x="2322" y="14"/>
                    <a:pt x="2238" y="42"/>
                  </a:cubicBezTo>
                  <a:lnTo>
                    <a:pt x="658" y="559"/>
                  </a:lnTo>
                  <a:cubicBezTo>
                    <a:pt x="234" y="700"/>
                    <a:pt x="0" y="1158"/>
                    <a:pt x="142" y="1587"/>
                  </a:cubicBezTo>
                  <a:lnTo>
                    <a:pt x="3047" y="10410"/>
                  </a:lnTo>
                  <a:lnTo>
                    <a:pt x="3242" y="10346"/>
                  </a:lnTo>
                  <a:lnTo>
                    <a:pt x="337" y="1519"/>
                  </a:lnTo>
                  <a:cubicBezTo>
                    <a:pt x="229" y="1202"/>
                    <a:pt x="405" y="861"/>
                    <a:pt x="722" y="754"/>
                  </a:cubicBezTo>
                  <a:lnTo>
                    <a:pt x="2301" y="232"/>
                  </a:lnTo>
                  <a:cubicBezTo>
                    <a:pt x="2363" y="212"/>
                    <a:pt x="2426" y="203"/>
                    <a:pt x="2489" y="203"/>
                  </a:cubicBezTo>
                  <a:cubicBezTo>
                    <a:pt x="2744" y="203"/>
                    <a:pt x="2984" y="364"/>
                    <a:pt x="3066" y="622"/>
                  </a:cubicBezTo>
                  <a:lnTo>
                    <a:pt x="5971" y="9450"/>
                  </a:lnTo>
                  <a:lnTo>
                    <a:pt x="6166" y="9386"/>
                  </a:lnTo>
                  <a:lnTo>
                    <a:pt x="3261" y="559"/>
                  </a:lnTo>
                  <a:cubicBezTo>
                    <a:pt x="3148" y="216"/>
                    <a:pt x="2832" y="0"/>
                    <a:pt x="2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68"/>
            <p:cNvSpPr/>
            <p:nvPr/>
          </p:nvSpPr>
          <p:spPr>
            <a:xfrm rot="860262">
              <a:off x="5737265" y="728785"/>
              <a:ext cx="101186" cy="46800"/>
            </a:xfrm>
            <a:custGeom>
              <a:rect b="b" l="l" r="r" t="t"/>
              <a:pathLst>
                <a:path extrusionOk="0" h="1493" w="3228">
                  <a:moveTo>
                    <a:pt x="3115" y="1"/>
                  </a:moveTo>
                  <a:lnTo>
                    <a:pt x="3003" y="54"/>
                  </a:lnTo>
                  <a:lnTo>
                    <a:pt x="2925" y="54"/>
                  </a:lnTo>
                  <a:lnTo>
                    <a:pt x="2930" y="83"/>
                  </a:lnTo>
                  <a:cubicBezTo>
                    <a:pt x="3003" y="322"/>
                    <a:pt x="2872" y="576"/>
                    <a:pt x="2633" y="654"/>
                  </a:cubicBezTo>
                  <a:lnTo>
                    <a:pt x="771" y="1268"/>
                  </a:lnTo>
                  <a:cubicBezTo>
                    <a:pt x="723" y="1283"/>
                    <a:pt x="675" y="1291"/>
                    <a:pt x="627" y="1291"/>
                  </a:cubicBezTo>
                  <a:cubicBezTo>
                    <a:pt x="437" y="1291"/>
                    <a:pt x="262" y="1172"/>
                    <a:pt x="196" y="985"/>
                  </a:cubicBezTo>
                  <a:lnTo>
                    <a:pt x="171" y="946"/>
                  </a:lnTo>
                  <a:lnTo>
                    <a:pt x="132" y="985"/>
                  </a:lnTo>
                  <a:lnTo>
                    <a:pt x="1" y="1044"/>
                  </a:lnTo>
                  <a:lnTo>
                    <a:pt x="10" y="1073"/>
                  </a:lnTo>
                  <a:lnTo>
                    <a:pt x="15" y="1073"/>
                  </a:lnTo>
                  <a:cubicBezTo>
                    <a:pt x="113" y="1326"/>
                    <a:pt x="357" y="1492"/>
                    <a:pt x="629" y="1492"/>
                  </a:cubicBezTo>
                  <a:cubicBezTo>
                    <a:pt x="698" y="1492"/>
                    <a:pt x="766" y="1482"/>
                    <a:pt x="829" y="1463"/>
                  </a:cubicBezTo>
                  <a:lnTo>
                    <a:pt x="2696" y="849"/>
                  </a:lnTo>
                  <a:cubicBezTo>
                    <a:pt x="3037" y="737"/>
                    <a:pt x="3227" y="371"/>
                    <a:pt x="3120" y="25"/>
                  </a:cubicBezTo>
                  <a:lnTo>
                    <a:pt x="3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68"/>
            <p:cNvSpPr/>
            <p:nvPr/>
          </p:nvSpPr>
          <p:spPr>
            <a:xfrm rot="860262">
              <a:off x="5677981" y="226864"/>
              <a:ext cx="156794" cy="142030"/>
            </a:xfrm>
            <a:custGeom>
              <a:rect b="b" l="l" r="r" t="t"/>
              <a:pathLst>
                <a:path extrusionOk="0" h="4531" w="5002">
                  <a:moveTo>
                    <a:pt x="2547" y="205"/>
                  </a:moveTo>
                  <a:cubicBezTo>
                    <a:pt x="2865" y="205"/>
                    <a:pt x="3182" y="279"/>
                    <a:pt x="3471" y="427"/>
                  </a:cubicBezTo>
                  <a:cubicBezTo>
                    <a:pt x="4348" y="870"/>
                    <a:pt x="4787" y="1869"/>
                    <a:pt x="4528" y="2820"/>
                  </a:cubicBezTo>
                  <a:cubicBezTo>
                    <a:pt x="4279" y="3715"/>
                    <a:pt x="3461" y="4327"/>
                    <a:pt x="2543" y="4327"/>
                  </a:cubicBezTo>
                  <a:cubicBezTo>
                    <a:pt x="2492" y="4327"/>
                    <a:pt x="2440" y="4325"/>
                    <a:pt x="2389" y="4321"/>
                  </a:cubicBezTo>
                  <a:cubicBezTo>
                    <a:pt x="1409" y="4248"/>
                    <a:pt x="614" y="3492"/>
                    <a:pt x="497" y="2518"/>
                  </a:cubicBezTo>
                  <a:cubicBezTo>
                    <a:pt x="376" y="1543"/>
                    <a:pt x="965" y="617"/>
                    <a:pt x="1896" y="310"/>
                  </a:cubicBezTo>
                  <a:cubicBezTo>
                    <a:pt x="2109" y="240"/>
                    <a:pt x="2328" y="205"/>
                    <a:pt x="2547" y="205"/>
                  </a:cubicBezTo>
                  <a:close/>
                  <a:moveTo>
                    <a:pt x="2543" y="1"/>
                  </a:moveTo>
                  <a:cubicBezTo>
                    <a:pt x="2309" y="1"/>
                    <a:pt x="2070" y="37"/>
                    <a:pt x="1833" y="115"/>
                  </a:cubicBezTo>
                  <a:cubicBezTo>
                    <a:pt x="649" y="509"/>
                    <a:pt x="0" y="1786"/>
                    <a:pt x="390" y="2971"/>
                  </a:cubicBezTo>
                  <a:cubicBezTo>
                    <a:pt x="697" y="3902"/>
                    <a:pt x="1565" y="4531"/>
                    <a:pt x="2545" y="4531"/>
                  </a:cubicBezTo>
                  <a:cubicBezTo>
                    <a:pt x="3939" y="4531"/>
                    <a:pt x="5001" y="3283"/>
                    <a:pt x="4777" y="1908"/>
                  </a:cubicBezTo>
                  <a:cubicBezTo>
                    <a:pt x="4597" y="775"/>
                    <a:pt x="3621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68"/>
            <p:cNvSpPr/>
            <p:nvPr/>
          </p:nvSpPr>
          <p:spPr>
            <a:xfrm rot="860262">
              <a:off x="5692935" y="239518"/>
              <a:ext cx="128551" cy="116922"/>
            </a:xfrm>
            <a:custGeom>
              <a:rect b="b" l="l" r="r" t="t"/>
              <a:pathLst>
                <a:path extrusionOk="0" h="3730" w="4101">
                  <a:moveTo>
                    <a:pt x="2068" y="215"/>
                  </a:moveTo>
                  <a:cubicBezTo>
                    <a:pt x="3130" y="220"/>
                    <a:pt x="3920" y="1214"/>
                    <a:pt x="3671" y="2252"/>
                  </a:cubicBezTo>
                  <a:cubicBezTo>
                    <a:pt x="3486" y="3028"/>
                    <a:pt x="2797" y="3523"/>
                    <a:pt x="2064" y="3523"/>
                  </a:cubicBezTo>
                  <a:cubicBezTo>
                    <a:pt x="1816" y="3523"/>
                    <a:pt x="1562" y="3466"/>
                    <a:pt x="1322" y="3344"/>
                  </a:cubicBezTo>
                  <a:cubicBezTo>
                    <a:pt x="1" y="2681"/>
                    <a:pt x="147" y="761"/>
                    <a:pt x="1546" y="298"/>
                  </a:cubicBezTo>
                  <a:cubicBezTo>
                    <a:pt x="1712" y="244"/>
                    <a:pt x="1887" y="215"/>
                    <a:pt x="2068" y="215"/>
                  </a:cubicBezTo>
                  <a:close/>
                  <a:moveTo>
                    <a:pt x="2063" y="0"/>
                  </a:moveTo>
                  <a:cubicBezTo>
                    <a:pt x="1963" y="0"/>
                    <a:pt x="1862" y="8"/>
                    <a:pt x="1761" y="25"/>
                  </a:cubicBezTo>
                  <a:cubicBezTo>
                    <a:pt x="800" y="181"/>
                    <a:pt x="123" y="1043"/>
                    <a:pt x="201" y="2013"/>
                  </a:cubicBezTo>
                  <a:cubicBezTo>
                    <a:pt x="279" y="2983"/>
                    <a:pt x="1088" y="3729"/>
                    <a:pt x="2063" y="3729"/>
                  </a:cubicBezTo>
                  <a:cubicBezTo>
                    <a:pt x="2258" y="3724"/>
                    <a:pt x="2458" y="3695"/>
                    <a:pt x="2643" y="3632"/>
                  </a:cubicBezTo>
                  <a:cubicBezTo>
                    <a:pt x="3569" y="3325"/>
                    <a:pt x="4100" y="2364"/>
                    <a:pt x="3871" y="1419"/>
                  </a:cubicBezTo>
                  <a:cubicBezTo>
                    <a:pt x="3662" y="573"/>
                    <a:pt x="2907" y="0"/>
                    <a:pt x="2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68"/>
            <p:cNvSpPr/>
            <p:nvPr/>
          </p:nvSpPr>
          <p:spPr>
            <a:xfrm rot="860262">
              <a:off x="5753520" y="528632"/>
              <a:ext cx="46769" cy="33070"/>
            </a:xfrm>
            <a:custGeom>
              <a:rect b="b" l="l" r="r" t="t"/>
              <a:pathLst>
                <a:path extrusionOk="0" h="1055" w="1492">
                  <a:moveTo>
                    <a:pt x="1199" y="1"/>
                  </a:moveTo>
                  <a:lnTo>
                    <a:pt x="1087" y="88"/>
                  </a:lnTo>
                  <a:cubicBezTo>
                    <a:pt x="1165" y="147"/>
                    <a:pt x="1224" y="230"/>
                    <a:pt x="1258" y="322"/>
                  </a:cubicBezTo>
                  <a:cubicBezTo>
                    <a:pt x="1307" y="483"/>
                    <a:pt x="1238" y="581"/>
                    <a:pt x="1136" y="615"/>
                  </a:cubicBezTo>
                  <a:cubicBezTo>
                    <a:pt x="1114" y="622"/>
                    <a:pt x="1093" y="625"/>
                    <a:pt x="1073" y="625"/>
                  </a:cubicBezTo>
                  <a:cubicBezTo>
                    <a:pt x="949" y="625"/>
                    <a:pt x="857" y="505"/>
                    <a:pt x="819" y="396"/>
                  </a:cubicBezTo>
                  <a:lnTo>
                    <a:pt x="790" y="298"/>
                  </a:lnTo>
                  <a:lnTo>
                    <a:pt x="658" y="337"/>
                  </a:lnTo>
                  <a:lnTo>
                    <a:pt x="687" y="435"/>
                  </a:lnTo>
                  <a:cubicBezTo>
                    <a:pt x="741" y="605"/>
                    <a:pt x="722" y="795"/>
                    <a:pt x="536" y="859"/>
                  </a:cubicBezTo>
                  <a:cubicBezTo>
                    <a:pt x="512" y="866"/>
                    <a:pt x="484" y="871"/>
                    <a:pt x="456" y="871"/>
                  </a:cubicBezTo>
                  <a:cubicBezTo>
                    <a:pt x="358" y="871"/>
                    <a:pt x="247" y="817"/>
                    <a:pt x="190" y="644"/>
                  </a:cubicBezTo>
                  <a:cubicBezTo>
                    <a:pt x="161" y="542"/>
                    <a:pt x="156" y="435"/>
                    <a:pt x="181" y="327"/>
                  </a:cubicBezTo>
                  <a:lnTo>
                    <a:pt x="25" y="322"/>
                  </a:lnTo>
                  <a:lnTo>
                    <a:pt x="25" y="322"/>
                  </a:lnTo>
                  <a:cubicBezTo>
                    <a:pt x="0" y="444"/>
                    <a:pt x="5" y="566"/>
                    <a:pt x="44" y="688"/>
                  </a:cubicBezTo>
                  <a:cubicBezTo>
                    <a:pt x="126" y="939"/>
                    <a:pt x="294" y="1054"/>
                    <a:pt x="465" y="1054"/>
                  </a:cubicBezTo>
                  <a:cubicBezTo>
                    <a:pt x="507" y="1054"/>
                    <a:pt x="549" y="1047"/>
                    <a:pt x="590" y="1034"/>
                  </a:cubicBezTo>
                  <a:cubicBezTo>
                    <a:pt x="756" y="980"/>
                    <a:pt x="858" y="810"/>
                    <a:pt x="834" y="639"/>
                  </a:cubicBezTo>
                  <a:lnTo>
                    <a:pt x="834" y="639"/>
                  </a:lnTo>
                  <a:cubicBezTo>
                    <a:pt x="918" y="746"/>
                    <a:pt x="1016" y="797"/>
                    <a:pt x="1118" y="797"/>
                  </a:cubicBezTo>
                  <a:cubicBezTo>
                    <a:pt x="1151" y="797"/>
                    <a:pt x="1185" y="791"/>
                    <a:pt x="1219" y="781"/>
                  </a:cubicBezTo>
                  <a:cubicBezTo>
                    <a:pt x="1375" y="727"/>
                    <a:pt x="1492" y="561"/>
                    <a:pt x="1409" y="308"/>
                  </a:cubicBezTo>
                  <a:cubicBezTo>
                    <a:pt x="1370" y="186"/>
                    <a:pt x="1297" y="84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68"/>
            <p:cNvSpPr/>
            <p:nvPr/>
          </p:nvSpPr>
          <p:spPr>
            <a:xfrm rot="860262">
              <a:off x="5755060" y="572282"/>
              <a:ext cx="47991" cy="31346"/>
            </a:xfrm>
            <a:custGeom>
              <a:rect b="b" l="l" r="r" t="t"/>
              <a:pathLst>
                <a:path extrusionOk="0" h="1000" w="1531">
                  <a:moveTo>
                    <a:pt x="554" y="229"/>
                  </a:moveTo>
                  <a:cubicBezTo>
                    <a:pt x="566" y="229"/>
                    <a:pt x="578" y="230"/>
                    <a:pt x="590" y="232"/>
                  </a:cubicBezTo>
                  <a:cubicBezTo>
                    <a:pt x="702" y="252"/>
                    <a:pt x="795" y="325"/>
                    <a:pt x="834" y="432"/>
                  </a:cubicBezTo>
                  <a:cubicBezTo>
                    <a:pt x="887" y="598"/>
                    <a:pt x="809" y="739"/>
                    <a:pt x="624" y="798"/>
                  </a:cubicBezTo>
                  <a:cubicBezTo>
                    <a:pt x="575" y="814"/>
                    <a:pt x="527" y="822"/>
                    <a:pt x="484" y="822"/>
                  </a:cubicBezTo>
                  <a:cubicBezTo>
                    <a:pt x="360" y="822"/>
                    <a:pt x="264" y="758"/>
                    <a:pt x="225" y="647"/>
                  </a:cubicBezTo>
                  <a:cubicBezTo>
                    <a:pt x="166" y="461"/>
                    <a:pt x="293" y="310"/>
                    <a:pt x="507" y="237"/>
                  </a:cubicBezTo>
                  <a:cubicBezTo>
                    <a:pt x="521" y="232"/>
                    <a:pt x="537" y="229"/>
                    <a:pt x="554" y="229"/>
                  </a:cubicBezTo>
                  <a:close/>
                  <a:moveTo>
                    <a:pt x="788" y="0"/>
                  </a:moveTo>
                  <a:cubicBezTo>
                    <a:pt x="688" y="0"/>
                    <a:pt x="588" y="17"/>
                    <a:pt x="493" y="52"/>
                  </a:cubicBezTo>
                  <a:cubicBezTo>
                    <a:pt x="156" y="159"/>
                    <a:pt x="0" y="418"/>
                    <a:pt x="88" y="691"/>
                  </a:cubicBezTo>
                  <a:cubicBezTo>
                    <a:pt x="156" y="898"/>
                    <a:pt x="334" y="1000"/>
                    <a:pt x="522" y="1000"/>
                  </a:cubicBezTo>
                  <a:cubicBezTo>
                    <a:pt x="577" y="1000"/>
                    <a:pt x="633" y="991"/>
                    <a:pt x="688" y="973"/>
                  </a:cubicBezTo>
                  <a:cubicBezTo>
                    <a:pt x="941" y="890"/>
                    <a:pt x="1053" y="676"/>
                    <a:pt x="980" y="447"/>
                  </a:cubicBezTo>
                  <a:cubicBezTo>
                    <a:pt x="941" y="320"/>
                    <a:pt x="848" y="223"/>
                    <a:pt x="727" y="179"/>
                  </a:cubicBezTo>
                  <a:lnTo>
                    <a:pt x="727" y="174"/>
                  </a:lnTo>
                  <a:cubicBezTo>
                    <a:pt x="762" y="167"/>
                    <a:pt x="798" y="164"/>
                    <a:pt x="833" y="164"/>
                  </a:cubicBezTo>
                  <a:cubicBezTo>
                    <a:pt x="1045" y="164"/>
                    <a:pt x="1244" y="285"/>
                    <a:pt x="1336" y="481"/>
                  </a:cubicBezTo>
                  <a:cubicBezTo>
                    <a:pt x="1360" y="520"/>
                    <a:pt x="1375" y="564"/>
                    <a:pt x="1389" y="608"/>
                  </a:cubicBezTo>
                  <a:lnTo>
                    <a:pt x="1531" y="559"/>
                  </a:lnTo>
                  <a:cubicBezTo>
                    <a:pt x="1516" y="515"/>
                    <a:pt x="1497" y="476"/>
                    <a:pt x="1477" y="437"/>
                  </a:cubicBezTo>
                  <a:cubicBezTo>
                    <a:pt x="1409" y="286"/>
                    <a:pt x="1297" y="159"/>
                    <a:pt x="1151" y="81"/>
                  </a:cubicBezTo>
                  <a:cubicBezTo>
                    <a:pt x="1037" y="27"/>
                    <a:pt x="913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68"/>
            <p:cNvSpPr/>
            <p:nvPr/>
          </p:nvSpPr>
          <p:spPr>
            <a:xfrm rot="860262">
              <a:off x="5758423" y="614629"/>
              <a:ext cx="9498" cy="7899"/>
            </a:xfrm>
            <a:custGeom>
              <a:rect b="b" l="l" r="r" t="t"/>
              <a:pathLst>
                <a:path extrusionOk="0" h="252" w="303">
                  <a:moveTo>
                    <a:pt x="146" y="0"/>
                  </a:moveTo>
                  <a:cubicBezTo>
                    <a:pt x="136" y="0"/>
                    <a:pt x="124" y="2"/>
                    <a:pt x="113" y="5"/>
                  </a:cubicBezTo>
                  <a:cubicBezTo>
                    <a:pt x="40" y="20"/>
                    <a:pt x="1" y="98"/>
                    <a:pt x="25" y="166"/>
                  </a:cubicBezTo>
                  <a:cubicBezTo>
                    <a:pt x="41" y="222"/>
                    <a:pt x="93" y="252"/>
                    <a:pt x="145" y="252"/>
                  </a:cubicBezTo>
                  <a:cubicBezTo>
                    <a:pt x="187" y="252"/>
                    <a:pt x="230" y="232"/>
                    <a:pt x="254" y="190"/>
                  </a:cubicBezTo>
                  <a:cubicBezTo>
                    <a:pt x="302" y="103"/>
                    <a:pt x="237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68"/>
            <p:cNvSpPr/>
            <p:nvPr/>
          </p:nvSpPr>
          <p:spPr>
            <a:xfrm rot="860262">
              <a:off x="5760528" y="628318"/>
              <a:ext cx="48493" cy="26927"/>
            </a:xfrm>
            <a:custGeom>
              <a:rect b="b" l="l" r="r" t="t"/>
              <a:pathLst>
                <a:path extrusionOk="0" h="859" w="1547">
                  <a:moveTo>
                    <a:pt x="1283" y="1"/>
                  </a:moveTo>
                  <a:lnTo>
                    <a:pt x="1137" y="50"/>
                  </a:lnTo>
                  <a:lnTo>
                    <a:pt x="1337" y="688"/>
                  </a:lnTo>
                  <a:lnTo>
                    <a:pt x="1332" y="688"/>
                  </a:lnTo>
                  <a:lnTo>
                    <a:pt x="1" y="493"/>
                  </a:lnTo>
                  <a:lnTo>
                    <a:pt x="59" y="673"/>
                  </a:lnTo>
                  <a:lnTo>
                    <a:pt x="1429" y="859"/>
                  </a:lnTo>
                  <a:lnTo>
                    <a:pt x="1546" y="820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43" name="Google Shape;3043;p68"/>
          <p:cNvGrpSpPr/>
          <p:nvPr/>
        </p:nvGrpSpPr>
        <p:grpSpPr>
          <a:xfrm rot="2129645">
            <a:off x="390440" y="3171555"/>
            <a:ext cx="644911" cy="1366971"/>
            <a:chOff x="6879850" y="4050088"/>
            <a:chExt cx="357775" cy="758350"/>
          </a:xfrm>
        </p:grpSpPr>
        <p:sp>
          <p:nvSpPr>
            <p:cNvPr id="3044" name="Google Shape;3044;p68"/>
            <p:cNvSpPr/>
            <p:nvPr/>
          </p:nvSpPr>
          <p:spPr>
            <a:xfrm>
              <a:off x="7131975" y="4498738"/>
              <a:ext cx="30050" cy="24950"/>
            </a:xfrm>
            <a:custGeom>
              <a:rect b="b" l="l" r="r" t="t"/>
              <a:pathLst>
                <a:path extrusionOk="0" h="998" w="1202">
                  <a:moveTo>
                    <a:pt x="641" y="0"/>
                  </a:moveTo>
                  <a:cubicBezTo>
                    <a:pt x="606" y="0"/>
                    <a:pt x="571" y="4"/>
                    <a:pt x="536" y="12"/>
                  </a:cubicBezTo>
                  <a:cubicBezTo>
                    <a:pt x="103" y="109"/>
                    <a:pt x="0" y="679"/>
                    <a:pt x="376" y="918"/>
                  </a:cubicBezTo>
                  <a:cubicBezTo>
                    <a:pt x="461" y="973"/>
                    <a:pt x="551" y="998"/>
                    <a:pt x="640" y="998"/>
                  </a:cubicBezTo>
                  <a:cubicBezTo>
                    <a:pt x="935" y="998"/>
                    <a:pt x="1201" y="722"/>
                    <a:pt x="1126" y="392"/>
                  </a:cubicBezTo>
                  <a:cubicBezTo>
                    <a:pt x="1071" y="159"/>
                    <a:pt x="866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68"/>
            <p:cNvSpPr/>
            <p:nvPr/>
          </p:nvSpPr>
          <p:spPr>
            <a:xfrm>
              <a:off x="7120625" y="44472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0" y="1"/>
                  </a:moveTo>
                  <a:cubicBezTo>
                    <a:pt x="605" y="1"/>
                    <a:pt x="568" y="5"/>
                    <a:pt x="532" y="13"/>
                  </a:cubicBezTo>
                  <a:cubicBezTo>
                    <a:pt x="103" y="110"/>
                    <a:pt x="1" y="680"/>
                    <a:pt x="371" y="914"/>
                  </a:cubicBezTo>
                  <a:cubicBezTo>
                    <a:pt x="458" y="970"/>
                    <a:pt x="550" y="994"/>
                    <a:pt x="640" y="994"/>
                  </a:cubicBezTo>
                  <a:cubicBezTo>
                    <a:pt x="935" y="994"/>
                    <a:pt x="1198" y="722"/>
                    <a:pt x="1127" y="393"/>
                  </a:cubicBezTo>
                  <a:cubicBezTo>
                    <a:pt x="1076" y="157"/>
                    <a:pt x="869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68"/>
            <p:cNvSpPr/>
            <p:nvPr/>
          </p:nvSpPr>
          <p:spPr>
            <a:xfrm>
              <a:off x="7109300" y="4395888"/>
              <a:ext cx="29950" cy="24950"/>
            </a:xfrm>
            <a:custGeom>
              <a:rect b="b" l="l" r="r" t="t"/>
              <a:pathLst>
                <a:path extrusionOk="0" h="998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4"/>
                    <a:pt x="1" y="679"/>
                    <a:pt x="371" y="918"/>
                  </a:cubicBezTo>
                  <a:cubicBezTo>
                    <a:pt x="457" y="973"/>
                    <a:pt x="549" y="998"/>
                    <a:pt x="637" y="998"/>
                  </a:cubicBezTo>
                  <a:cubicBezTo>
                    <a:pt x="934" y="998"/>
                    <a:pt x="1198" y="722"/>
                    <a:pt x="1127" y="392"/>
                  </a:cubicBezTo>
                  <a:cubicBezTo>
                    <a:pt x="1072" y="159"/>
                    <a:pt x="866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68"/>
            <p:cNvSpPr/>
            <p:nvPr/>
          </p:nvSpPr>
          <p:spPr>
            <a:xfrm>
              <a:off x="7097975" y="4344413"/>
              <a:ext cx="29950" cy="24900"/>
            </a:xfrm>
            <a:custGeom>
              <a:rect b="b" l="l" r="r" t="t"/>
              <a:pathLst>
                <a:path extrusionOk="0" h="996" w="1198">
                  <a:moveTo>
                    <a:pt x="644" y="1"/>
                  </a:moveTo>
                  <a:cubicBezTo>
                    <a:pt x="607" y="1"/>
                    <a:pt x="569" y="5"/>
                    <a:pt x="532" y="14"/>
                  </a:cubicBezTo>
                  <a:cubicBezTo>
                    <a:pt x="98" y="111"/>
                    <a:pt x="0" y="677"/>
                    <a:pt x="371" y="915"/>
                  </a:cubicBezTo>
                  <a:cubicBezTo>
                    <a:pt x="458" y="971"/>
                    <a:pt x="550" y="996"/>
                    <a:pt x="639" y="996"/>
                  </a:cubicBezTo>
                  <a:cubicBezTo>
                    <a:pt x="935" y="996"/>
                    <a:pt x="1197" y="724"/>
                    <a:pt x="1126" y="394"/>
                  </a:cubicBezTo>
                  <a:cubicBezTo>
                    <a:pt x="1076" y="159"/>
                    <a:pt x="871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68"/>
            <p:cNvSpPr/>
            <p:nvPr/>
          </p:nvSpPr>
          <p:spPr>
            <a:xfrm>
              <a:off x="7085550" y="4509088"/>
              <a:ext cx="30050" cy="24825"/>
            </a:xfrm>
            <a:custGeom>
              <a:rect b="b" l="l" r="r" t="t"/>
              <a:pathLst>
                <a:path extrusionOk="0" h="993" w="1202">
                  <a:moveTo>
                    <a:pt x="643" y="0"/>
                  </a:moveTo>
                  <a:cubicBezTo>
                    <a:pt x="608" y="0"/>
                    <a:pt x="572" y="4"/>
                    <a:pt x="536" y="12"/>
                  </a:cubicBezTo>
                  <a:cubicBezTo>
                    <a:pt x="98" y="104"/>
                    <a:pt x="0" y="675"/>
                    <a:pt x="371" y="914"/>
                  </a:cubicBezTo>
                  <a:cubicBezTo>
                    <a:pt x="457" y="969"/>
                    <a:pt x="548" y="993"/>
                    <a:pt x="637" y="993"/>
                  </a:cubicBezTo>
                  <a:cubicBezTo>
                    <a:pt x="935" y="993"/>
                    <a:pt x="1201" y="718"/>
                    <a:pt x="1126" y="387"/>
                  </a:cubicBezTo>
                  <a:cubicBezTo>
                    <a:pt x="1071" y="155"/>
                    <a:pt x="867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68"/>
            <p:cNvSpPr/>
            <p:nvPr/>
          </p:nvSpPr>
          <p:spPr>
            <a:xfrm>
              <a:off x="7074075" y="44575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68"/>
            <p:cNvSpPr/>
            <p:nvPr/>
          </p:nvSpPr>
          <p:spPr>
            <a:xfrm>
              <a:off x="7062750" y="4406113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4" y="998"/>
                    <a:pt x="642" y="998"/>
                  </a:cubicBezTo>
                  <a:cubicBezTo>
                    <a:pt x="938" y="998"/>
                    <a:pt x="1202" y="723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68"/>
            <p:cNvSpPr/>
            <p:nvPr/>
          </p:nvSpPr>
          <p:spPr>
            <a:xfrm>
              <a:off x="7051425" y="435468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2" y="1"/>
                  </a:moveTo>
                  <a:cubicBezTo>
                    <a:pt x="608" y="1"/>
                    <a:pt x="572" y="4"/>
                    <a:pt x="536" y="12"/>
                  </a:cubicBezTo>
                  <a:cubicBezTo>
                    <a:pt x="103" y="110"/>
                    <a:pt x="0" y="680"/>
                    <a:pt x="376" y="919"/>
                  </a:cubicBezTo>
                  <a:cubicBezTo>
                    <a:pt x="461" y="974"/>
                    <a:pt x="553" y="999"/>
                    <a:pt x="642" y="999"/>
                  </a:cubicBezTo>
                  <a:cubicBezTo>
                    <a:pt x="936" y="999"/>
                    <a:pt x="1201" y="726"/>
                    <a:pt x="1126" y="392"/>
                  </a:cubicBezTo>
                  <a:cubicBezTo>
                    <a:pt x="1076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68"/>
            <p:cNvSpPr/>
            <p:nvPr/>
          </p:nvSpPr>
          <p:spPr>
            <a:xfrm>
              <a:off x="7040100" y="4303263"/>
              <a:ext cx="30050" cy="24925"/>
            </a:xfrm>
            <a:custGeom>
              <a:rect b="b" l="l" r="r" t="t"/>
              <a:pathLst>
                <a:path extrusionOk="0" h="997" w="1202">
                  <a:moveTo>
                    <a:pt x="640" y="1"/>
                  </a:moveTo>
                  <a:cubicBezTo>
                    <a:pt x="604" y="1"/>
                    <a:pt x="568" y="4"/>
                    <a:pt x="531" y="12"/>
                  </a:cubicBezTo>
                  <a:cubicBezTo>
                    <a:pt x="102" y="110"/>
                    <a:pt x="0" y="680"/>
                    <a:pt x="375" y="919"/>
                  </a:cubicBezTo>
                  <a:cubicBezTo>
                    <a:pt x="460" y="972"/>
                    <a:pt x="550" y="996"/>
                    <a:pt x="638" y="996"/>
                  </a:cubicBezTo>
                  <a:cubicBezTo>
                    <a:pt x="934" y="996"/>
                    <a:pt x="1201" y="723"/>
                    <a:pt x="1126" y="392"/>
                  </a:cubicBezTo>
                  <a:cubicBezTo>
                    <a:pt x="1075" y="156"/>
                    <a:pt x="868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68"/>
            <p:cNvSpPr/>
            <p:nvPr/>
          </p:nvSpPr>
          <p:spPr>
            <a:xfrm>
              <a:off x="7039000" y="4519188"/>
              <a:ext cx="29950" cy="25000"/>
            </a:xfrm>
            <a:custGeom>
              <a:rect b="b" l="l" r="r" t="t"/>
              <a:pathLst>
                <a:path extrusionOk="0" h="1000" w="1198">
                  <a:moveTo>
                    <a:pt x="642" y="1"/>
                  </a:moveTo>
                  <a:cubicBezTo>
                    <a:pt x="607" y="1"/>
                    <a:pt x="572" y="5"/>
                    <a:pt x="536" y="12"/>
                  </a:cubicBezTo>
                  <a:cubicBezTo>
                    <a:pt x="103" y="110"/>
                    <a:pt x="0" y="680"/>
                    <a:pt x="371" y="919"/>
                  </a:cubicBezTo>
                  <a:cubicBezTo>
                    <a:pt x="457" y="974"/>
                    <a:pt x="549" y="999"/>
                    <a:pt x="639" y="999"/>
                  </a:cubicBezTo>
                  <a:cubicBezTo>
                    <a:pt x="934" y="999"/>
                    <a:pt x="1197" y="726"/>
                    <a:pt x="1126" y="393"/>
                  </a:cubicBezTo>
                  <a:cubicBezTo>
                    <a:pt x="1075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68"/>
            <p:cNvSpPr/>
            <p:nvPr/>
          </p:nvSpPr>
          <p:spPr>
            <a:xfrm>
              <a:off x="7027650" y="4467863"/>
              <a:ext cx="30050" cy="24900"/>
            </a:xfrm>
            <a:custGeom>
              <a:rect b="b" l="l" r="r" t="t"/>
              <a:pathLst>
                <a:path extrusionOk="0" h="996" w="1202">
                  <a:moveTo>
                    <a:pt x="645" y="0"/>
                  </a:moveTo>
                  <a:cubicBezTo>
                    <a:pt x="608" y="0"/>
                    <a:pt x="570" y="4"/>
                    <a:pt x="532" y="13"/>
                  </a:cubicBezTo>
                  <a:cubicBezTo>
                    <a:pt x="103" y="106"/>
                    <a:pt x="1" y="676"/>
                    <a:pt x="376" y="915"/>
                  </a:cubicBezTo>
                  <a:cubicBezTo>
                    <a:pt x="462" y="970"/>
                    <a:pt x="553" y="995"/>
                    <a:pt x="642" y="995"/>
                  </a:cubicBezTo>
                  <a:cubicBezTo>
                    <a:pt x="937" y="995"/>
                    <a:pt x="1202" y="722"/>
                    <a:pt x="1127" y="389"/>
                  </a:cubicBezTo>
                  <a:cubicBezTo>
                    <a:pt x="1077" y="158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68"/>
            <p:cNvSpPr/>
            <p:nvPr/>
          </p:nvSpPr>
          <p:spPr>
            <a:xfrm>
              <a:off x="7016325" y="4416363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103" y="109"/>
                    <a:pt x="1" y="679"/>
                    <a:pt x="371" y="918"/>
                  </a:cubicBezTo>
                  <a:cubicBezTo>
                    <a:pt x="458" y="973"/>
                    <a:pt x="550" y="998"/>
                    <a:pt x="639" y="998"/>
                  </a:cubicBezTo>
                  <a:cubicBezTo>
                    <a:pt x="935" y="998"/>
                    <a:pt x="1198" y="725"/>
                    <a:pt x="1126" y="392"/>
                  </a:cubicBezTo>
                  <a:cubicBezTo>
                    <a:pt x="1076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68"/>
            <p:cNvSpPr/>
            <p:nvPr/>
          </p:nvSpPr>
          <p:spPr>
            <a:xfrm>
              <a:off x="7005000" y="4364938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9"/>
                    <a:pt x="0" y="679"/>
                    <a:pt x="371" y="918"/>
                  </a:cubicBezTo>
                  <a:cubicBezTo>
                    <a:pt x="457" y="973"/>
                    <a:pt x="550" y="998"/>
                    <a:pt x="639" y="998"/>
                  </a:cubicBezTo>
                  <a:cubicBezTo>
                    <a:pt x="934" y="998"/>
                    <a:pt x="1197" y="725"/>
                    <a:pt x="1126" y="392"/>
                  </a:cubicBezTo>
                  <a:cubicBezTo>
                    <a:pt x="1075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68"/>
            <p:cNvSpPr/>
            <p:nvPr/>
          </p:nvSpPr>
          <p:spPr>
            <a:xfrm>
              <a:off x="6993550" y="4313513"/>
              <a:ext cx="30075" cy="24975"/>
            </a:xfrm>
            <a:custGeom>
              <a:rect b="b" l="l" r="r" t="t"/>
              <a:pathLst>
                <a:path extrusionOk="0" h="999" w="1203">
                  <a:moveTo>
                    <a:pt x="642" y="0"/>
                  </a:moveTo>
                  <a:cubicBezTo>
                    <a:pt x="607" y="0"/>
                    <a:pt x="572" y="4"/>
                    <a:pt x="536" y="12"/>
                  </a:cubicBezTo>
                  <a:cubicBezTo>
                    <a:pt x="102" y="104"/>
                    <a:pt x="0" y="679"/>
                    <a:pt x="375" y="918"/>
                  </a:cubicBezTo>
                  <a:cubicBezTo>
                    <a:pt x="461" y="974"/>
                    <a:pt x="553" y="998"/>
                    <a:pt x="641" y="998"/>
                  </a:cubicBezTo>
                  <a:cubicBezTo>
                    <a:pt x="936" y="998"/>
                    <a:pt x="1202" y="725"/>
                    <a:pt x="1131" y="392"/>
                  </a:cubicBezTo>
                  <a:cubicBezTo>
                    <a:pt x="1076" y="159"/>
                    <a:pt x="871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68"/>
            <p:cNvSpPr/>
            <p:nvPr/>
          </p:nvSpPr>
          <p:spPr>
            <a:xfrm>
              <a:off x="6992575" y="4529513"/>
              <a:ext cx="29825" cy="24800"/>
            </a:xfrm>
            <a:custGeom>
              <a:rect b="b" l="l" r="r" t="t"/>
              <a:pathLst>
                <a:path extrusionOk="0" h="992" w="1193">
                  <a:moveTo>
                    <a:pt x="644" y="1"/>
                  </a:moveTo>
                  <a:cubicBezTo>
                    <a:pt x="607" y="1"/>
                    <a:pt x="569" y="5"/>
                    <a:pt x="531" y="14"/>
                  </a:cubicBezTo>
                  <a:cubicBezTo>
                    <a:pt x="98" y="106"/>
                    <a:pt x="0" y="677"/>
                    <a:pt x="370" y="911"/>
                  </a:cubicBezTo>
                  <a:cubicBezTo>
                    <a:pt x="457" y="966"/>
                    <a:pt x="549" y="991"/>
                    <a:pt x="638" y="991"/>
                  </a:cubicBezTo>
                  <a:cubicBezTo>
                    <a:pt x="931" y="991"/>
                    <a:pt x="1192" y="722"/>
                    <a:pt x="1121" y="389"/>
                  </a:cubicBezTo>
                  <a:cubicBezTo>
                    <a:pt x="1071" y="159"/>
                    <a:pt x="870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68"/>
            <p:cNvSpPr/>
            <p:nvPr/>
          </p:nvSpPr>
          <p:spPr>
            <a:xfrm>
              <a:off x="6981100" y="447813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10" y="0"/>
                    <a:pt x="573" y="4"/>
                    <a:pt x="537" y="12"/>
                  </a:cubicBezTo>
                  <a:cubicBezTo>
                    <a:pt x="103" y="104"/>
                    <a:pt x="1" y="675"/>
                    <a:pt x="376" y="914"/>
                  </a:cubicBezTo>
                  <a:cubicBezTo>
                    <a:pt x="463" y="969"/>
                    <a:pt x="555" y="994"/>
                    <a:pt x="644" y="994"/>
                  </a:cubicBezTo>
                  <a:cubicBezTo>
                    <a:pt x="940" y="994"/>
                    <a:pt x="1202" y="721"/>
                    <a:pt x="1127" y="387"/>
                  </a:cubicBezTo>
                  <a:cubicBezTo>
                    <a:pt x="1076" y="155"/>
                    <a:pt x="873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68"/>
            <p:cNvSpPr/>
            <p:nvPr/>
          </p:nvSpPr>
          <p:spPr>
            <a:xfrm>
              <a:off x="6969775" y="44265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09"/>
                    <a:pt x="1" y="675"/>
                    <a:pt x="376" y="914"/>
                  </a:cubicBezTo>
                  <a:cubicBezTo>
                    <a:pt x="462" y="969"/>
                    <a:pt x="554" y="994"/>
                    <a:pt x="643" y="994"/>
                  </a:cubicBezTo>
                  <a:cubicBezTo>
                    <a:pt x="936" y="994"/>
                    <a:pt x="1198" y="725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68"/>
            <p:cNvSpPr/>
            <p:nvPr/>
          </p:nvSpPr>
          <p:spPr>
            <a:xfrm>
              <a:off x="6958450" y="437528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09" y="0"/>
                    <a:pt x="573" y="4"/>
                    <a:pt x="536" y="12"/>
                  </a:cubicBezTo>
                  <a:cubicBezTo>
                    <a:pt x="103" y="105"/>
                    <a:pt x="0" y="675"/>
                    <a:pt x="376" y="914"/>
                  </a:cubicBezTo>
                  <a:cubicBezTo>
                    <a:pt x="461" y="969"/>
                    <a:pt x="553" y="994"/>
                    <a:pt x="641" y="994"/>
                  </a:cubicBezTo>
                  <a:cubicBezTo>
                    <a:pt x="936" y="994"/>
                    <a:pt x="1201" y="721"/>
                    <a:pt x="1126" y="387"/>
                  </a:cubicBezTo>
                  <a:cubicBezTo>
                    <a:pt x="1076" y="155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68"/>
            <p:cNvSpPr/>
            <p:nvPr/>
          </p:nvSpPr>
          <p:spPr>
            <a:xfrm>
              <a:off x="6947100" y="43237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68"/>
            <p:cNvSpPr/>
            <p:nvPr/>
          </p:nvSpPr>
          <p:spPr>
            <a:xfrm>
              <a:off x="7086625" y="4293038"/>
              <a:ext cx="29925" cy="24850"/>
            </a:xfrm>
            <a:custGeom>
              <a:rect b="b" l="l" r="r" t="t"/>
              <a:pathLst>
                <a:path extrusionOk="0" h="994" w="1197">
                  <a:moveTo>
                    <a:pt x="638" y="0"/>
                  </a:moveTo>
                  <a:cubicBezTo>
                    <a:pt x="603" y="0"/>
                    <a:pt x="568" y="4"/>
                    <a:pt x="532" y="12"/>
                  </a:cubicBezTo>
                  <a:cubicBezTo>
                    <a:pt x="103" y="104"/>
                    <a:pt x="1" y="675"/>
                    <a:pt x="371" y="914"/>
                  </a:cubicBezTo>
                  <a:cubicBezTo>
                    <a:pt x="458" y="969"/>
                    <a:pt x="550" y="994"/>
                    <a:pt x="639" y="994"/>
                  </a:cubicBezTo>
                  <a:cubicBezTo>
                    <a:pt x="935" y="994"/>
                    <a:pt x="1197" y="721"/>
                    <a:pt x="1122" y="387"/>
                  </a:cubicBezTo>
                  <a:cubicBezTo>
                    <a:pt x="1071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68"/>
            <p:cNvSpPr/>
            <p:nvPr/>
          </p:nvSpPr>
          <p:spPr>
            <a:xfrm>
              <a:off x="6923225" y="4260288"/>
              <a:ext cx="268000" cy="330625"/>
            </a:xfrm>
            <a:custGeom>
              <a:rect b="b" l="l" r="r" t="t"/>
              <a:pathLst>
                <a:path extrusionOk="0" h="13225" w="10720">
                  <a:moveTo>
                    <a:pt x="7176" y="1309"/>
                  </a:moveTo>
                  <a:cubicBezTo>
                    <a:pt x="7265" y="1309"/>
                    <a:pt x="7357" y="1334"/>
                    <a:pt x="7444" y="1390"/>
                  </a:cubicBezTo>
                  <a:cubicBezTo>
                    <a:pt x="7819" y="1629"/>
                    <a:pt x="7717" y="2199"/>
                    <a:pt x="7283" y="2292"/>
                  </a:cubicBezTo>
                  <a:cubicBezTo>
                    <a:pt x="7247" y="2300"/>
                    <a:pt x="7212" y="2303"/>
                    <a:pt x="7177" y="2303"/>
                  </a:cubicBezTo>
                  <a:cubicBezTo>
                    <a:pt x="6948" y="2303"/>
                    <a:pt x="6744" y="2144"/>
                    <a:pt x="6693" y="1912"/>
                  </a:cubicBezTo>
                  <a:cubicBezTo>
                    <a:pt x="6618" y="1579"/>
                    <a:pt x="6882" y="1309"/>
                    <a:pt x="7176" y="1309"/>
                  </a:cubicBezTo>
                  <a:close/>
                  <a:moveTo>
                    <a:pt x="5318" y="1719"/>
                  </a:moveTo>
                  <a:cubicBezTo>
                    <a:pt x="5407" y="1719"/>
                    <a:pt x="5500" y="1744"/>
                    <a:pt x="5586" y="1799"/>
                  </a:cubicBezTo>
                  <a:cubicBezTo>
                    <a:pt x="5957" y="2038"/>
                    <a:pt x="5855" y="2609"/>
                    <a:pt x="5421" y="2701"/>
                  </a:cubicBezTo>
                  <a:cubicBezTo>
                    <a:pt x="5385" y="2709"/>
                    <a:pt x="5350" y="2713"/>
                    <a:pt x="5315" y="2713"/>
                  </a:cubicBezTo>
                  <a:cubicBezTo>
                    <a:pt x="5086" y="2713"/>
                    <a:pt x="4882" y="2554"/>
                    <a:pt x="4831" y="2321"/>
                  </a:cubicBezTo>
                  <a:cubicBezTo>
                    <a:pt x="4760" y="1991"/>
                    <a:pt x="5022" y="1719"/>
                    <a:pt x="5318" y="1719"/>
                  </a:cubicBezTo>
                  <a:close/>
                  <a:moveTo>
                    <a:pt x="3457" y="2129"/>
                  </a:moveTo>
                  <a:cubicBezTo>
                    <a:pt x="3546" y="2129"/>
                    <a:pt x="3638" y="2154"/>
                    <a:pt x="3725" y="2209"/>
                  </a:cubicBezTo>
                  <a:cubicBezTo>
                    <a:pt x="4095" y="2448"/>
                    <a:pt x="3997" y="3018"/>
                    <a:pt x="3564" y="3111"/>
                  </a:cubicBezTo>
                  <a:cubicBezTo>
                    <a:pt x="3526" y="3120"/>
                    <a:pt x="3488" y="3124"/>
                    <a:pt x="3451" y="3124"/>
                  </a:cubicBezTo>
                  <a:cubicBezTo>
                    <a:pt x="3225" y="3124"/>
                    <a:pt x="3023" y="2966"/>
                    <a:pt x="2969" y="2735"/>
                  </a:cubicBezTo>
                  <a:cubicBezTo>
                    <a:pt x="2898" y="2402"/>
                    <a:pt x="3161" y="2129"/>
                    <a:pt x="3457" y="2129"/>
                  </a:cubicBezTo>
                  <a:close/>
                  <a:moveTo>
                    <a:pt x="1599" y="2538"/>
                  </a:moveTo>
                  <a:cubicBezTo>
                    <a:pt x="1688" y="2538"/>
                    <a:pt x="1781" y="2563"/>
                    <a:pt x="1867" y="2618"/>
                  </a:cubicBezTo>
                  <a:cubicBezTo>
                    <a:pt x="2238" y="2857"/>
                    <a:pt x="2136" y="3427"/>
                    <a:pt x="1702" y="3520"/>
                  </a:cubicBezTo>
                  <a:lnTo>
                    <a:pt x="1702" y="3525"/>
                  </a:lnTo>
                  <a:cubicBezTo>
                    <a:pt x="1667" y="3533"/>
                    <a:pt x="1632" y="3536"/>
                    <a:pt x="1597" y="3536"/>
                  </a:cubicBezTo>
                  <a:cubicBezTo>
                    <a:pt x="1371" y="3536"/>
                    <a:pt x="1163" y="3377"/>
                    <a:pt x="1112" y="3145"/>
                  </a:cubicBezTo>
                  <a:cubicBezTo>
                    <a:pt x="1037" y="2811"/>
                    <a:pt x="1302" y="2538"/>
                    <a:pt x="1599" y="2538"/>
                  </a:cubicBezTo>
                  <a:close/>
                  <a:moveTo>
                    <a:pt x="7631" y="3363"/>
                  </a:moveTo>
                  <a:cubicBezTo>
                    <a:pt x="7719" y="3363"/>
                    <a:pt x="7811" y="3387"/>
                    <a:pt x="7897" y="3442"/>
                  </a:cubicBezTo>
                  <a:cubicBezTo>
                    <a:pt x="8272" y="3681"/>
                    <a:pt x="8170" y="4256"/>
                    <a:pt x="7736" y="4349"/>
                  </a:cubicBezTo>
                  <a:cubicBezTo>
                    <a:pt x="7700" y="4356"/>
                    <a:pt x="7665" y="4360"/>
                    <a:pt x="7630" y="4360"/>
                  </a:cubicBezTo>
                  <a:cubicBezTo>
                    <a:pt x="7402" y="4360"/>
                    <a:pt x="7197" y="4202"/>
                    <a:pt x="7146" y="3973"/>
                  </a:cubicBezTo>
                  <a:cubicBezTo>
                    <a:pt x="7071" y="3639"/>
                    <a:pt x="7335" y="3363"/>
                    <a:pt x="7631" y="3363"/>
                  </a:cubicBezTo>
                  <a:close/>
                  <a:moveTo>
                    <a:pt x="5769" y="3776"/>
                  </a:moveTo>
                  <a:cubicBezTo>
                    <a:pt x="5858" y="3776"/>
                    <a:pt x="5949" y="3801"/>
                    <a:pt x="6035" y="3856"/>
                  </a:cubicBezTo>
                  <a:cubicBezTo>
                    <a:pt x="6410" y="4090"/>
                    <a:pt x="6308" y="4661"/>
                    <a:pt x="5879" y="4758"/>
                  </a:cubicBezTo>
                  <a:cubicBezTo>
                    <a:pt x="5843" y="4766"/>
                    <a:pt x="5806" y="4770"/>
                    <a:pt x="5771" y="4770"/>
                  </a:cubicBezTo>
                  <a:cubicBezTo>
                    <a:pt x="5542" y="4770"/>
                    <a:pt x="5335" y="4615"/>
                    <a:pt x="5284" y="4383"/>
                  </a:cubicBezTo>
                  <a:cubicBezTo>
                    <a:pt x="5209" y="4049"/>
                    <a:pt x="5474" y="3776"/>
                    <a:pt x="5769" y="3776"/>
                  </a:cubicBezTo>
                  <a:close/>
                  <a:moveTo>
                    <a:pt x="3912" y="4186"/>
                  </a:moveTo>
                  <a:cubicBezTo>
                    <a:pt x="4001" y="4186"/>
                    <a:pt x="4092" y="4211"/>
                    <a:pt x="4178" y="4266"/>
                  </a:cubicBezTo>
                  <a:cubicBezTo>
                    <a:pt x="4553" y="4505"/>
                    <a:pt x="4451" y="5075"/>
                    <a:pt x="4017" y="5168"/>
                  </a:cubicBezTo>
                  <a:cubicBezTo>
                    <a:pt x="3981" y="5176"/>
                    <a:pt x="3944" y="5179"/>
                    <a:pt x="3909" y="5179"/>
                  </a:cubicBezTo>
                  <a:cubicBezTo>
                    <a:pt x="3681" y="5179"/>
                    <a:pt x="3478" y="5024"/>
                    <a:pt x="3427" y="4792"/>
                  </a:cubicBezTo>
                  <a:cubicBezTo>
                    <a:pt x="3352" y="4459"/>
                    <a:pt x="3617" y="4186"/>
                    <a:pt x="3912" y="4186"/>
                  </a:cubicBezTo>
                  <a:close/>
                  <a:moveTo>
                    <a:pt x="2053" y="4595"/>
                  </a:moveTo>
                  <a:cubicBezTo>
                    <a:pt x="2142" y="4595"/>
                    <a:pt x="2234" y="4620"/>
                    <a:pt x="2321" y="4675"/>
                  </a:cubicBezTo>
                  <a:cubicBezTo>
                    <a:pt x="2691" y="4914"/>
                    <a:pt x="2589" y="5484"/>
                    <a:pt x="2160" y="5582"/>
                  </a:cubicBezTo>
                  <a:cubicBezTo>
                    <a:pt x="2124" y="5590"/>
                    <a:pt x="2089" y="5593"/>
                    <a:pt x="2054" y="5593"/>
                  </a:cubicBezTo>
                  <a:cubicBezTo>
                    <a:pt x="1824" y="5593"/>
                    <a:pt x="1616" y="5434"/>
                    <a:pt x="1565" y="5202"/>
                  </a:cubicBezTo>
                  <a:cubicBezTo>
                    <a:pt x="1494" y="4868"/>
                    <a:pt x="1757" y="4595"/>
                    <a:pt x="2053" y="4595"/>
                  </a:cubicBezTo>
                  <a:close/>
                  <a:moveTo>
                    <a:pt x="8084" y="5424"/>
                  </a:moveTo>
                  <a:cubicBezTo>
                    <a:pt x="8173" y="5424"/>
                    <a:pt x="8264" y="5449"/>
                    <a:pt x="8350" y="5504"/>
                  </a:cubicBezTo>
                  <a:cubicBezTo>
                    <a:pt x="8726" y="5743"/>
                    <a:pt x="8623" y="6308"/>
                    <a:pt x="8189" y="6406"/>
                  </a:cubicBezTo>
                  <a:cubicBezTo>
                    <a:pt x="8153" y="6414"/>
                    <a:pt x="8117" y="6417"/>
                    <a:pt x="8081" y="6417"/>
                  </a:cubicBezTo>
                  <a:cubicBezTo>
                    <a:pt x="7854" y="6417"/>
                    <a:pt x="7650" y="6262"/>
                    <a:pt x="7600" y="6025"/>
                  </a:cubicBezTo>
                  <a:cubicBezTo>
                    <a:pt x="7525" y="5696"/>
                    <a:pt x="7789" y="5424"/>
                    <a:pt x="8084" y="5424"/>
                  </a:cubicBezTo>
                  <a:close/>
                  <a:moveTo>
                    <a:pt x="6225" y="5833"/>
                  </a:moveTo>
                  <a:cubicBezTo>
                    <a:pt x="6314" y="5833"/>
                    <a:pt x="6406" y="5858"/>
                    <a:pt x="6493" y="5913"/>
                  </a:cubicBezTo>
                  <a:cubicBezTo>
                    <a:pt x="6864" y="6152"/>
                    <a:pt x="6761" y="6722"/>
                    <a:pt x="6332" y="6815"/>
                  </a:cubicBezTo>
                  <a:cubicBezTo>
                    <a:pt x="6297" y="6823"/>
                    <a:pt x="6261" y="6827"/>
                    <a:pt x="6226" y="6827"/>
                  </a:cubicBezTo>
                  <a:cubicBezTo>
                    <a:pt x="5997" y="6827"/>
                    <a:pt x="5788" y="6667"/>
                    <a:pt x="5738" y="6435"/>
                  </a:cubicBezTo>
                  <a:cubicBezTo>
                    <a:pt x="5666" y="6105"/>
                    <a:pt x="5929" y="5833"/>
                    <a:pt x="6225" y="5833"/>
                  </a:cubicBezTo>
                  <a:close/>
                  <a:moveTo>
                    <a:pt x="4363" y="6243"/>
                  </a:moveTo>
                  <a:cubicBezTo>
                    <a:pt x="4452" y="6243"/>
                    <a:pt x="4544" y="6268"/>
                    <a:pt x="4631" y="6323"/>
                  </a:cubicBezTo>
                  <a:cubicBezTo>
                    <a:pt x="5006" y="6562"/>
                    <a:pt x="4904" y="7132"/>
                    <a:pt x="4470" y="7225"/>
                  </a:cubicBezTo>
                  <a:lnTo>
                    <a:pt x="4470" y="7229"/>
                  </a:lnTo>
                  <a:cubicBezTo>
                    <a:pt x="4435" y="7237"/>
                    <a:pt x="4399" y="7241"/>
                    <a:pt x="4364" y="7241"/>
                  </a:cubicBezTo>
                  <a:cubicBezTo>
                    <a:pt x="4136" y="7241"/>
                    <a:pt x="3931" y="7082"/>
                    <a:pt x="3881" y="6849"/>
                  </a:cubicBezTo>
                  <a:cubicBezTo>
                    <a:pt x="3806" y="6516"/>
                    <a:pt x="4068" y="6243"/>
                    <a:pt x="4363" y="6243"/>
                  </a:cubicBezTo>
                  <a:close/>
                  <a:moveTo>
                    <a:pt x="2506" y="6652"/>
                  </a:moveTo>
                  <a:cubicBezTo>
                    <a:pt x="2595" y="6652"/>
                    <a:pt x="2687" y="6677"/>
                    <a:pt x="2774" y="6732"/>
                  </a:cubicBezTo>
                  <a:cubicBezTo>
                    <a:pt x="3144" y="6971"/>
                    <a:pt x="3047" y="7541"/>
                    <a:pt x="2613" y="7639"/>
                  </a:cubicBezTo>
                  <a:cubicBezTo>
                    <a:pt x="2578" y="7647"/>
                    <a:pt x="2542" y="7650"/>
                    <a:pt x="2507" y="7650"/>
                  </a:cubicBezTo>
                  <a:cubicBezTo>
                    <a:pt x="2279" y="7650"/>
                    <a:pt x="2073" y="7491"/>
                    <a:pt x="2019" y="7259"/>
                  </a:cubicBezTo>
                  <a:cubicBezTo>
                    <a:pt x="1947" y="6925"/>
                    <a:pt x="2210" y="6652"/>
                    <a:pt x="2506" y="6652"/>
                  </a:cubicBezTo>
                  <a:close/>
                  <a:moveTo>
                    <a:pt x="8538" y="7481"/>
                  </a:moveTo>
                  <a:cubicBezTo>
                    <a:pt x="8626" y="7481"/>
                    <a:pt x="8718" y="7506"/>
                    <a:pt x="8804" y="7561"/>
                  </a:cubicBezTo>
                  <a:cubicBezTo>
                    <a:pt x="9179" y="7795"/>
                    <a:pt x="9076" y="8370"/>
                    <a:pt x="8643" y="8463"/>
                  </a:cubicBezTo>
                  <a:cubicBezTo>
                    <a:pt x="8607" y="8470"/>
                    <a:pt x="8571" y="8474"/>
                    <a:pt x="8536" y="8474"/>
                  </a:cubicBezTo>
                  <a:cubicBezTo>
                    <a:pt x="8308" y="8474"/>
                    <a:pt x="8104" y="8316"/>
                    <a:pt x="8053" y="8087"/>
                  </a:cubicBezTo>
                  <a:cubicBezTo>
                    <a:pt x="7978" y="7754"/>
                    <a:pt x="8243" y="7481"/>
                    <a:pt x="8538" y="7481"/>
                  </a:cubicBezTo>
                  <a:close/>
                  <a:moveTo>
                    <a:pt x="6676" y="7890"/>
                  </a:moveTo>
                  <a:cubicBezTo>
                    <a:pt x="6765" y="7890"/>
                    <a:pt x="6856" y="7915"/>
                    <a:pt x="6942" y="7970"/>
                  </a:cubicBezTo>
                  <a:cubicBezTo>
                    <a:pt x="7317" y="8209"/>
                    <a:pt x="7215" y="8775"/>
                    <a:pt x="6786" y="8872"/>
                  </a:cubicBezTo>
                  <a:cubicBezTo>
                    <a:pt x="6749" y="8880"/>
                    <a:pt x="6713" y="8884"/>
                    <a:pt x="6677" y="8884"/>
                  </a:cubicBezTo>
                  <a:cubicBezTo>
                    <a:pt x="6449" y="8884"/>
                    <a:pt x="6241" y="8729"/>
                    <a:pt x="6191" y="8497"/>
                  </a:cubicBezTo>
                  <a:cubicBezTo>
                    <a:pt x="6120" y="8163"/>
                    <a:pt x="6383" y="7890"/>
                    <a:pt x="6676" y="7890"/>
                  </a:cubicBezTo>
                  <a:close/>
                  <a:moveTo>
                    <a:pt x="4819" y="8300"/>
                  </a:moveTo>
                  <a:cubicBezTo>
                    <a:pt x="4907" y="8300"/>
                    <a:pt x="4999" y="8324"/>
                    <a:pt x="5084" y="8380"/>
                  </a:cubicBezTo>
                  <a:cubicBezTo>
                    <a:pt x="5455" y="8619"/>
                    <a:pt x="5357" y="9189"/>
                    <a:pt x="4924" y="9281"/>
                  </a:cubicBezTo>
                  <a:cubicBezTo>
                    <a:pt x="4887" y="9289"/>
                    <a:pt x="4851" y="9293"/>
                    <a:pt x="4815" y="9293"/>
                  </a:cubicBezTo>
                  <a:cubicBezTo>
                    <a:pt x="4588" y="9293"/>
                    <a:pt x="4384" y="9138"/>
                    <a:pt x="4334" y="8906"/>
                  </a:cubicBezTo>
                  <a:cubicBezTo>
                    <a:pt x="4259" y="8573"/>
                    <a:pt x="4524" y="8300"/>
                    <a:pt x="4819" y="8300"/>
                  </a:cubicBezTo>
                  <a:close/>
                  <a:moveTo>
                    <a:pt x="2961" y="8711"/>
                  </a:moveTo>
                  <a:cubicBezTo>
                    <a:pt x="3049" y="8711"/>
                    <a:pt x="3141" y="8735"/>
                    <a:pt x="3227" y="8789"/>
                  </a:cubicBezTo>
                  <a:cubicBezTo>
                    <a:pt x="3598" y="9028"/>
                    <a:pt x="3500" y="9598"/>
                    <a:pt x="3067" y="9696"/>
                  </a:cubicBezTo>
                  <a:cubicBezTo>
                    <a:pt x="3031" y="9704"/>
                    <a:pt x="2995" y="9707"/>
                    <a:pt x="2960" y="9707"/>
                  </a:cubicBezTo>
                  <a:cubicBezTo>
                    <a:pt x="2731" y="9707"/>
                    <a:pt x="2523" y="9548"/>
                    <a:pt x="2472" y="9316"/>
                  </a:cubicBezTo>
                  <a:cubicBezTo>
                    <a:pt x="2401" y="8982"/>
                    <a:pt x="2664" y="8711"/>
                    <a:pt x="2961" y="8711"/>
                  </a:cubicBezTo>
                  <a:close/>
                  <a:moveTo>
                    <a:pt x="8991" y="9538"/>
                  </a:moveTo>
                  <a:cubicBezTo>
                    <a:pt x="9080" y="9538"/>
                    <a:pt x="9171" y="9563"/>
                    <a:pt x="9257" y="9618"/>
                  </a:cubicBezTo>
                  <a:cubicBezTo>
                    <a:pt x="9632" y="9857"/>
                    <a:pt x="9530" y="10427"/>
                    <a:pt x="9101" y="10520"/>
                  </a:cubicBezTo>
                  <a:cubicBezTo>
                    <a:pt x="9064" y="10527"/>
                    <a:pt x="9027" y="10531"/>
                    <a:pt x="8991" y="10531"/>
                  </a:cubicBezTo>
                  <a:cubicBezTo>
                    <a:pt x="8760" y="10531"/>
                    <a:pt x="8557" y="10376"/>
                    <a:pt x="8506" y="10144"/>
                  </a:cubicBezTo>
                  <a:cubicBezTo>
                    <a:pt x="8431" y="9811"/>
                    <a:pt x="8696" y="9538"/>
                    <a:pt x="8991" y="9538"/>
                  </a:cubicBezTo>
                  <a:close/>
                  <a:moveTo>
                    <a:pt x="7134" y="9947"/>
                  </a:moveTo>
                  <a:cubicBezTo>
                    <a:pt x="7223" y="9947"/>
                    <a:pt x="7314" y="9972"/>
                    <a:pt x="7400" y="10027"/>
                  </a:cubicBezTo>
                  <a:cubicBezTo>
                    <a:pt x="7775" y="10266"/>
                    <a:pt x="7673" y="10836"/>
                    <a:pt x="7239" y="10929"/>
                  </a:cubicBezTo>
                  <a:lnTo>
                    <a:pt x="7239" y="10934"/>
                  </a:lnTo>
                  <a:cubicBezTo>
                    <a:pt x="7205" y="10941"/>
                    <a:pt x="7171" y="10944"/>
                    <a:pt x="7138" y="10944"/>
                  </a:cubicBezTo>
                  <a:cubicBezTo>
                    <a:pt x="6907" y="10944"/>
                    <a:pt x="6700" y="10788"/>
                    <a:pt x="6644" y="10554"/>
                  </a:cubicBezTo>
                  <a:cubicBezTo>
                    <a:pt x="6573" y="10220"/>
                    <a:pt x="6839" y="9947"/>
                    <a:pt x="7134" y="9947"/>
                  </a:cubicBezTo>
                  <a:close/>
                  <a:moveTo>
                    <a:pt x="5272" y="10357"/>
                  </a:moveTo>
                  <a:cubicBezTo>
                    <a:pt x="5361" y="10357"/>
                    <a:pt x="5452" y="10381"/>
                    <a:pt x="5538" y="10437"/>
                  </a:cubicBezTo>
                  <a:cubicBezTo>
                    <a:pt x="5913" y="10676"/>
                    <a:pt x="5811" y="11246"/>
                    <a:pt x="5382" y="11343"/>
                  </a:cubicBezTo>
                  <a:cubicBezTo>
                    <a:pt x="5346" y="11351"/>
                    <a:pt x="5311" y="11355"/>
                    <a:pt x="5276" y="11355"/>
                  </a:cubicBezTo>
                  <a:cubicBezTo>
                    <a:pt x="5046" y="11355"/>
                    <a:pt x="4838" y="11196"/>
                    <a:pt x="4787" y="10963"/>
                  </a:cubicBezTo>
                  <a:cubicBezTo>
                    <a:pt x="4716" y="10630"/>
                    <a:pt x="4979" y="10357"/>
                    <a:pt x="5272" y="10357"/>
                  </a:cubicBezTo>
                  <a:close/>
                  <a:moveTo>
                    <a:pt x="3413" y="10766"/>
                  </a:moveTo>
                  <a:cubicBezTo>
                    <a:pt x="3502" y="10766"/>
                    <a:pt x="3594" y="10791"/>
                    <a:pt x="3681" y="10846"/>
                  </a:cubicBezTo>
                  <a:cubicBezTo>
                    <a:pt x="4056" y="11085"/>
                    <a:pt x="3954" y="11655"/>
                    <a:pt x="3520" y="11753"/>
                  </a:cubicBezTo>
                  <a:cubicBezTo>
                    <a:pt x="3484" y="11761"/>
                    <a:pt x="3449" y="11764"/>
                    <a:pt x="3414" y="11764"/>
                  </a:cubicBezTo>
                  <a:cubicBezTo>
                    <a:pt x="3185" y="11764"/>
                    <a:pt x="2981" y="11605"/>
                    <a:pt x="2930" y="11373"/>
                  </a:cubicBezTo>
                  <a:cubicBezTo>
                    <a:pt x="2855" y="11039"/>
                    <a:pt x="3117" y="10766"/>
                    <a:pt x="3413" y="10766"/>
                  </a:cubicBezTo>
                  <a:close/>
                  <a:moveTo>
                    <a:pt x="8199" y="1"/>
                  </a:moveTo>
                  <a:lnTo>
                    <a:pt x="1" y="1809"/>
                  </a:lnTo>
                  <a:lnTo>
                    <a:pt x="2521" y="13225"/>
                  </a:lnTo>
                  <a:lnTo>
                    <a:pt x="10719" y="11416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68"/>
            <p:cNvSpPr/>
            <p:nvPr/>
          </p:nvSpPr>
          <p:spPr>
            <a:xfrm>
              <a:off x="6986225" y="4545688"/>
              <a:ext cx="246675" cy="260100"/>
            </a:xfrm>
            <a:custGeom>
              <a:rect b="b" l="l" r="r" t="t"/>
              <a:pathLst>
                <a:path extrusionOk="0" h="10404" w="9867">
                  <a:moveTo>
                    <a:pt x="8199" y="0"/>
                  </a:moveTo>
                  <a:lnTo>
                    <a:pt x="1" y="1809"/>
                  </a:lnTo>
                  <a:lnTo>
                    <a:pt x="1166" y="7112"/>
                  </a:lnTo>
                  <a:cubicBezTo>
                    <a:pt x="1600" y="9070"/>
                    <a:pt x="3336" y="10403"/>
                    <a:pt x="5264" y="10403"/>
                  </a:cubicBezTo>
                  <a:cubicBezTo>
                    <a:pt x="5563" y="10403"/>
                    <a:pt x="5867" y="10371"/>
                    <a:pt x="6171" y="10305"/>
                  </a:cubicBezTo>
                  <a:cubicBezTo>
                    <a:pt x="8433" y="9807"/>
                    <a:pt x="9866" y="7565"/>
                    <a:pt x="9364" y="5304"/>
                  </a:cubicBezTo>
                  <a:lnTo>
                    <a:pt x="8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68"/>
            <p:cNvSpPr/>
            <p:nvPr/>
          </p:nvSpPr>
          <p:spPr>
            <a:xfrm>
              <a:off x="6882775" y="4052713"/>
              <a:ext cx="245450" cy="252825"/>
            </a:xfrm>
            <a:custGeom>
              <a:rect b="b" l="l" r="r" t="t"/>
              <a:pathLst>
                <a:path extrusionOk="0" h="10113" w="9818">
                  <a:moveTo>
                    <a:pt x="4618" y="1"/>
                  </a:moveTo>
                  <a:cubicBezTo>
                    <a:pt x="4319" y="1"/>
                    <a:pt x="4014" y="33"/>
                    <a:pt x="3710" y="100"/>
                  </a:cubicBezTo>
                  <a:cubicBezTo>
                    <a:pt x="1433" y="603"/>
                    <a:pt x="0" y="2864"/>
                    <a:pt x="522" y="5136"/>
                  </a:cubicBezTo>
                  <a:lnTo>
                    <a:pt x="1619" y="10112"/>
                  </a:lnTo>
                  <a:lnTo>
                    <a:pt x="9817" y="8304"/>
                  </a:lnTo>
                  <a:lnTo>
                    <a:pt x="8720" y="3327"/>
                  </a:lnTo>
                  <a:cubicBezTo>
                    <a:pt x="8298" y="1351"/>
                    <a:pt x="6556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68"/>
            <p:cNvSpPr/>
            <p:nvPr/>
          </p:nvSpPr>
          <p:spPr>
            <a:xfrm>
              <a:off x="6879850" y="4050088"/>
              <a:ext cx="357775" cy="758350"/>
            </a:xfrm>
            <a:custGeom>
              <a:rect b="b" l="l" r="r" t="t"/>
              <a:pathLst>
                <a:path extrusionOk="0" h="30334" w="14311">
                  <a:moveTo>
                    <a:pt x="4743" y="240"/>
                  </a:moveTo>
                  <a:cubicBezTo>
                    <a:pt x="6659" y="249"/>
                    <a:pt x="8311" y="1580"/>
                    <a:pt x="8735" y="3452"/>
                  </a:cubicBezTo>
                  <a:lnTo>
                    <a:pt x="13522" y="25147"/>
                  </a:lnTo>
                  <a:cubicBezTo>
                    <a:pt x="13985" y="27345"/>
                    <a:pt x="12591" y="29510"/>
                    <a:pt x="10397" y="29997"/>
                  </a:cubicBezTo>
                  <a:cubicBezTo>
                    <a:pt x="10100" y="30062"/>
                    <a:pt x="9804" y="30093"/>
                    <a:pt x="9512" y="30093"/>
                  </a:cubicBezTo>
                  <a:cubicBezTo>
                    <a:pt x="7642" y="30093"/>
                    <a:pt x="5957" y="28809"/>
                    <a:pt x="5523" y="26916"/>
                  </a:cubicBezTo>
                  <a:lnTo>
                    <a:pt x="736" y="5216"/>
                  </a:lnTo>
                  <a:cubicBezTo>
                    <a:pt x="176" y="2657"/>
                    <a:pt x="2121" y="240"/>
                    <a:pt x="4743" y="240"/>
                  </a:cubicBezTo>
                  <a:close/>
                  <a:moveTo>
                    <a:pt x="4734" y="1"/>
                  </a:moveTo>
                  <a:cubicBezTo>
                    <a:pt x="4427" y="1"/>
                    <a:pt x="4115" y="34"/>
                    <a:pt x="3802" y="103"/>
                  </a:cubicBezTo>
                  <a:cubicBezTo>
                    <a:pt x="1468" y="615"/>
                    <a:pt x="0" y="2935"/>
                    <a:pt x="537" y="5260"/>
                  </a:cubicBezTo>
                  <a:lnTo>
                    <a:pt x="5323" y="26960"/>
                  </a:lnTo>
                  <a:cubicBezTo>
                    <a:pt x="5762" y="28924"/>
                    <a:pt x="7505" y="30327"/>
                    <a:pt x="9523" y="30333"/>
                  </a:cubicBezTo>
                  <a:lnTo>
                    <a:pt x="9523" y="30333"/>
                  </a:lnTo>
                  <a:cubicBezTo>
                    <a:pt x="12270" y="30327"/>
                    <a:pt x="14311" y="27788"/>
                    <a:pt x="13721" y="25103"/>
                  </a:cubicBezTo>
                  <a:lnTo>
                    <a:pt x="8935" y="3408"/>
                  </a:lnTo>
                  <a:cubicBezTo>
                    <a:pt x="8504" y="1386"/>
                    <a:pt x="6718" y="1"/>
                    <a:pt x="4734" y="1"/>
                  </a:cubicBezTo>
                  <a:close/>
                  <a:moveTo>
                    <a:pt x="9523" y="30333"/>
                  </a:moveTo>
                  <a:cubicBezTo>
                    <a:pt x="9522" y="30333"/>
                    <a:pt x="9521" y="30333"/>
                    <a:pt x="9520" y="30333"/>
                  </a:cubicBezTo>
                  <a:lnTo>
                    <a:pt x="9525" y="30333"/>
                  </a:lnTo>
                  <a:cubicBezTo>
                    <a:pt x="9524" y="30333"/>
                    <a:pt x="9523" y="30333"/>
                    <a:pt x="9523" y="30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68"/>
            <p:cNvSpPr/>
            <p:nvPr/>
          </p:nvSpPr>
          <p:spPr>
            <a:xfrm>
              <a:off x="6922850" y="4257738"/>
              <a:ext cx="206100" cy="50100"/>
            </a:xfrm>
            <a:custGeom>
              <a:rect b="b" l="l" r="r" t="t"/>
              <a:pathLst>
                <a:path extrusionOk="0" h="2004" w="8244">
                  <a:moveTo>
                    <a:pt x="8199" y="1"/>
                  </a:moveTo>
                  <a:lnTo>
                    <a:pt x="1" y="1804"/>
                  </a:lnTo>
                  <a:lnTo>
                    <a:pt x="45" y="2004"/>
                  </a:lnTo>
                  <a:lnTo>
                    <a:pt x="8243" y="200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68"/>
            <p:cNvSpPr/>
            <p:nvPr/>
          </p:nvSpPr>
          <p:spPr>
            <a:xfrm>
              <a:off x="6985850" y="4543013"/>
              <a:ext cx="206100" cy="50225"/>
            </a:xfrm>
            <a:custGeom>
              <a:rect b="b" l="l" r="r" t="t"/>
              <a:pathLst>
                <a:path extrusionOk="0" h="2009" w="8244">
                  <a:moveTo>
                    <a:pt x="8199" y="0"/>
                  </a:moveTo>
                  <a:lnTo>
                    <a:pt x="1" y="1809"/>
                  </a:lnTo>
                  <a:lnTo>
                    <a:pt x="45" y="2008"/>
                  </a:lnTo>
                  <a:lnTo>
                    <a:pt x="8243" y="200"/>
                  </a:lnTo>
                  <a:lnTo>
                    <a:pt x="8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68"/>
            <p:cNvSpPr/>
            <p:nvPr/>
          </p:nvSpPr>
          <p:spPr>
            <a:xfrm>
              <a:off x="6946750" y="4321213"/>
              <a:ext cx="33050" cy="30025"/>
            </a:xfrm>
            <a:custGeom>
              <a:rect b="b" l="l" r="r" t="t"/>
              <a:pathLst>
                <a:path extrusionOk="0" h="1201" w="1322">
                  <a:moveTo>
                    <a:pt x="653" y="206"/>
                  </a:moveTo>
                  <a:cubicBezTo>
                    <a:pt x="839" y="206"/>
                    <a:pt x="1000" y="332"/>
                    <a:pt x="1039" y="518"/>
                  </a:cubicBezTo>
                  <a:cubicBezTo>
                    <a:pt x="1087" y="727"/>
                    <a:pt x="951" y="942"/>
                    <a:pt x="741" y="986"/>
                  </a:cubicBezTo>
                  <a:cubicBezTo>
                    <a:pt x="712" y="992"/>
                    <a:pt x="682" y="995"/>
                    <a:pt x="654" y="995"/>
                  </a:cubicBezTo>
                  <a:cubicBezTo>
                    <a:pt x="472" y="995"/>
                    <a:pt x="310" y="869"/>
                    <a:pt x="268" y="688"/>
                  </a:cubicBezTo>
                  <a:cubicBezTo>
                    <a:pt x="220" y="474"/>
                    <a:pt x="356" y="264"/>
                    <a:pt x="566" y="215"/>
                  </a:cubicBezTo>
                  <a:cubicBezTo>
                    <a:pt x="595" y="206"/>
                    <a:pt x="624" y="206"/>
                    <a:pt x="653" y="206"/>
                  </a:cubicBezTo>
                  <a:close/>
                  <a:moveTo>
                    <a:pt x="658" y="1"/>
                  </a:moveTo>
                  <a:cubicBezTo>
                    <a:pt x="615" y="1"/>
                    <a:pt x="571" y="6"/>
                    <a:pt x="527" y="16"/>
                  </a:cubicBezTo>
                  <a:cubicBezTo>
                    <a:pt x="205" y="89"/>
                    <a:pt x="0" y="406"/>
                    <a:pt x="73" y="732"/>
                  </a:cubicBezTo>
                  <a:cubicBezTo>
                    <a:pt x="132" y="1005"/>
                    <a:pt x="376" y="1200"/>
                    <a:pt x="653" y="1200"/>
                  </a:cubicBezTo>
                  <a:cubicBezTo>
                    <a:pt x="1039" y="1200"/>
                    <a:pt x="1321" y="844"/>
                    <a:pt x="1243" y="474"/>
                  </a:cubicBezTo>
                  <a:cubicBezTo>
                    <a:pt x="1180" y="192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68"/>
            <p:cNvSpPr/>
            <p:nvPr/>
          </p:nvSpPr>
          <p:spPr>
            <a:xfrm>
              <a:off x="6958075" y="4372763"/>
              <a:ext cx="32800" cy="30000"/>
            </a:xfrm>
            <a:custGeom>
              <a:rect b="b" l="l" r="r" t="t"/>
              <a:pathLst>
                <a:path extrusionOk="0" h="1200" w="1312">
                  <a:moveTo>
                    <a:pt x="633" y="204"/>
                  </a:moveTo>
                  <a:cubicBezTo>
                    <a:pt x="642" y="204"/>
                    <a:pt x="650" y="204"/>
                    <a:pt x="659" y="206"/>
                  </a:cubicBezTo>
                  <a:lnTo>
                    <a:pt x="654" y="206"/>
                  </a:lnTo>
                  <a:cubicBezTo>
                    <a:pt x="985" y="206"/>
                    <a:pt x="1170" y="591"/>
                    <a:pt x="961" y="849"/>
                  </a:cubicBezTo>
                  <a:cubicBezTo>
                    <a:pt x="880" y="949"/>
                    <a:pt x="768" y="995"/>
                    <a:pt x="657" y="995"/>
                  </a:cubicBezTo>
                  <a:cubicBezTo>
                    <a:pt x="482" y="995"/>
                    <a:pt x="311" y="880"/>
                    <a:pt x="269" y="683"/>
                  </a:cubicBezTo>
                  <a:cubicBezTo>
                    <a:pt x="220" y="469"/>
                    <a:pt x="356" y="259"/>
                    <a:pt x="571" y="210"/>
                  </a:cubicBezTo>
                  <a:cubicBezTo>
                    <a:pt x="592" y="207"/>
                    <a:pt x="612" y="204"/>
                    <a:pt x="633" y="204"/>
                  </a:cubicBezTo>
                  <a:close/>
                  <a:moveTo>
                    <a:pt x="659" y="1"/>
                  </a:moveTo>
                  <a:cubicBezTo>
                    <a:pt x="615" y="1"/>
                    <a:pt x="571" y="5"/>
                    <a:pt x="527" y="15"/>
                  </a:cubicBezTo>
                  <a:cubicBezTo>
                    <a:pt x="205" y="84"/>
                    <a:pt x="1" y="405"/>
                    <a:pt x="74" y="727"/>
                  </a:cubicBezTo>
                  <a:cubicBezTo>
                    <a:pt x="132" y="1000"/>
                    <a:pt x="376" y="1200"/>
                    <a:pt x="659" y="1200"/>
                  </a:cubicBezTo>
                  <a:cubicBezTo>
                    <a:pt x="703" y="1195"/>
                    <a:pt x="746" y="1190"/>
                    <a:pt x="785" y="1185"/>
                  </a:cubicBezTo>
                  <a:cubicBezTo>
                    <a:pt x="1107" y="1112"/>
                    <a:pt x="1312" y="790"/>
                    <a:pt x="1244" y="469"/>
                  </a:cubicBezTo>
                  <a:cubicBezTo>
                    <a:pt x="1180" y="191"/>
                    <a:pt x="932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68"/>
            <p:cNvSpPr/>
            <p:nvPr/>
          </p:nvSpPr>
          <p:spPr>
            <a:xfrm>
              <a:off x="6970150" y="4424088"/>
              <a:ext cx="34850" cy="29975"/>
            </a:xfrm>
            <a:custGeom>
              <a:rect b="b" l="l" r="r" t="t"/>
              <a:pathLst>
                <a:path extrusionOk="0" h="1199" w="1394">
                  <a:moveTo>
                    <a:pt x="629" y="205"/>
                  </a:moveTo>
                  <a:cubicBezTo>
                    <a:pt x="702" y="205"/>
                    <a:pt x="775" y="224"/>
                    <a:pt x="839" y="268"/>
                  </a:cubicBezTo>
                  <a:cubicBezTo>
                    <a:pt x="926" y="322"/>
                    <a:pt x="990" y="414"/>
                    <a:pt x="1009" y="517"/>
                  </a:cubicBezTo>
                  <a:cubicBezTo>
                    <a:pt x="1069" y="779"/>
                    <a:pt x="862" y="995"/>
                    <a:pt x="627" y="995"/>
                  </a:cubicBezTo>
                  <a:cubicBezTo>
                    <a:pt x="557" y="995"/>
                    <a:pt x="483" y="975"/>
                    <a:pt x="414" y="931"/>
                  </a:cubicBezTo>
                  <a:cubicBezTo>
                    <a:pt x="117" y="746"/>
                    <a:pt x="195" y="287"/>
                    <a:pt x="541" y="214"/>
                  </a:cubicBezTo>
                  <a:cubicBezTo>
                    <a:pt x="570" y="209"/>
                    <a:pt x="600" y="205"/>
                    <a:pt x="629" y="205"/>
                  </a:cubicBezTo>
                  <a:close/>
                  <a:moveTo>
                    <a:pt x="630" y="0"/>
                  </a:moveTo>
                  <a:cubicBezTo>
                    <a:pt x="587" y="0"/>
                    <a:pt x="542" y="5"/>
                    <a:pt x="497" y="15"/>
                  </a:cubicBezTo>
                  <a:cubicBezTo>
                    <a:pt x="200" y="83"/>
                    <a:pt x="0" y="361"/>
                    <a:pt x="34" y="663"/>
                  </a:cubicBezTo>
                  <a:cubicBezTo>
                    <a:pt x="68" y="965"/>
                    <a:pt x="322" y="1199"/>
                    <a:pt x="629" y="1199"/>
                  </a:cubicBezTo>
                  <a:cubicBezTo>
                    <a:pt x="668" y="1199"/>
                    <a:pt x="712" y="1194"/>
                    <a:pt x="756" y="1184"/>
                  </a:cubicBezTo>
                  <a:cubicBezTo>
                    <a:pt x="912" y="1150"/>
                    <a:pt x="1048" y="1058"/>
                    <a:pt x="1131" y="921"/>
                  </a:cubicBezTo>
                  <a:cubicBezTo>
                    <a:pt x="1394" y="512"/>
                    <a:pt x="1083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68"/>
            <p:cNvSpPr/>
            <p:nvPr/>
          </p:nvSpPr>
          <p:spPr>
            <a:xfrm>
              <a:off x="6980750" y="4475538"/>
              <a:ext cx="32800" cy="29950"/>
            </a:xfrm>
            <a:custGeom>
              <a:rect b="b" l="l" r="r" t="t"/>
              <a:pathLst>
                <a:path extrusionOk="0" h="1198" w="1312">
                  <a:moveTo>
                    <a:pt x="658" y="204"/>
                  </a:moveTo>
                  <a:cubicBezTo>
                    <a:pt x="868" y="204"/>
                    <a:pt x="1038" y="364"/>
                    <a:pt x="1053" y="574"/>
                  </a:cubicBezTo>
                  <a:cubicBezTo>
                    <a:pt x="1063" y="779"/>
                    <a:pt x="912" y="959"/>
                    <a:pt x="702" y="983"/>
                  </a:cubicBezTo>
                  <a:cubicBezTo>
                    <a:pt x="683" y="986"/>
                    <a:pt x="665" y="987"/>
                    <a:pt x="647" y="987"/>
                  </a:cubicBezTo>
                  <a:cubicBezTo>
                    <a:pt x="206" y="987"/>
                    <a:pt x="107" y="321"/>
                    <a:pt x="575" y="213"/>
                  </a:cubicBezTo>
                  <a:cubicBezTo>
                    <a:pt x="600" y="208"/>
                    <a:pt x="629" y="204"/>
                    <a:pt x="658" y="204"/>
                  </a:cubicBezTo>
                  <a:close/>
                  <a:moveTo>
                    <a:pt x="658" y="0"/>
                  </a:moveTo>
                  <a:cubicBezTo>
                    <a:pt x="616" y="0"/>
                    <a:pt x="574" y="4"/>
                    <a:pt x="532" y="13"/>
                  </a:cubicBezTo>
                  <a:cubicBezTo>
                    <a:pt x="205" y="87"/>
                    <a:pt x="0" y="403"/>
                    <a:pt x="73" y="730"/>
                  </a:cubicBezTo>
                  <a:cubicBezTo>
                    <a:pt x="132" y="1003"/>
                    <a:pt x="376" y="1198"/>
                    <a:pt x="658" y="1198"/>
                  </a:cubicBezTo>
                  <a:cubicBezTo>
                    <a:pt x="702" y="1198"/>
                    <a:pt x="746" y="1193"/>
                    <a:pt x="785" y="1183"/>
                  </a:cubicBezTo>
                  <a:cubicBezTo>
                    <a:pt x="1112" y="1110"/>
                    <a:pt x="1311" y="793"/>
                    <a:pt x="1243" y="472"/>
                  </a:cubicBezTo>
                  <a:cubicBezTo>
                    <a:pt x="1180" y="188"/>
                    <a:pt x="933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68"/>
            <p:cNvSpPr/>
            <p:nvPr/>
          </p:nvSpPr>
          <p:spPr>
            <a:xfrm>
              <a:off x="6988900" y="4526913"/>
              <a:ext cx="35975" cy="30000"/>
            </a:xfrm>
            <a:custGeom>
              <a:rect b="b" l="l" r="r" t="t"/>
              <a:pathLst>
                <a:path extrusionOk="0" h="1200" w="1439">
                  <a:moveTo>
                    <a:pt x="786" y="205"/>
                  </a:moveTo>
                  <a:cubicBezTo>
                    <a:pt x="859" y="205"/>
                    <a:pt x="932" y="225"/>
                    <a:pt x="995" y="264"/>
                  </a:cubicBezTo>
                  <a:cubicBezTo>
                    <a:pt x="1088" y="322"/>
                    <a:pt x="1146" y="410"/>
                    <a:pt x="1171" y="517"/>
                  </a:cubicBezTo>
                  <a:cubicBezTo>
                    <a:pt x="1219" y="727"/>
                    <a:pt x="1083" y="942"/>
                    <a:pt x="868" y="985"/>
                  </a:cubicBezTo>
                  <a:cubicBezTo>
                    <a:pt x="844" y="990"/>
                    <a:pt x="819" y="992"/>
                    <a:pt x="795" y="992"/>
                  </a:cubicBezTo>
                  <a:cubicBezTo>
                    <a:pt x="614" y="992"/>
                    <a:pt x="453" y="868"/>
                    <a:pt x="410" y="683"/>
                  </a:cubicBezTo>
                  <a:cubicBezTo>
                    <a:pt x="366" y="474"/>
                    <a:pt x="493" y="269"/>
                    <a:pt x="698" y="215"/>
                  </a:cubicBezTo>
                  <a:cubicBezTo>
                    <a:pt x="727" y="210"/>
                    <a:pt x="756" y="205"/>
                    <a:pt x="786" y="205"/>
                  </a:cubicBezTo>
                  <a:close/>
                  <a:moveTo>
                    <a:pt x="779" y="0"/>
                  </a:moveTo>
                  <a:cubicBezTo>
                    <a:pt x="610" y="0"/>
                    <a:pt x="439" y="71"/>
                    <a:pt x="318" y="225"/>
                  </a:cubicBezTo>
                  <a:cubicBezTo>
                    <a:pt x="1" y="620"/>
                    <a:pt x="279" y="1200"/>
                    <a:pt x="786" y="1200"/>
                  </a:cubicBezTo>
                  <a:cubicBezTo>
                    <a:pt x="829" y="1200"/>
                    <a:pt x="873" y="1195"/>
                    <a:pt x="912" y="1185"/>
                  </a:cubicBezTo>
                  <a:cubicBezTo>
                    <a:pt x="1234" y="1112"/>
                    <a:pt x="1439" y="795"/>
                    <a:pt x="1370" y="474"/>
                  </a:cubicBezTo>
                  <a:cubicBezTo>
                    <a:pt x="1305" y="173"/>
                    <a:pt x="1044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68"/>
            <p:cNvSpPr/>
            <p:nvPr/>
          </p:nvSpPr>
          <p:spPr>
            <a:xfrm>
              <a:off x="6990000" y="4310938"/>
              <a:ext cx="36350" cy="30050"/>
            </a:xfrm>
            <a:custGeom>
              <a:rect b="b" l="l" r="r" t="t"/>
              <a:pathLst>
                <a:path extrusionOk="0" h="1202" w="1454">
                  <a:moveTo>
                    <a:pt x="785" y="207"/>
                  </a:moveTo>
                  <a:cubicBezTo>
                    <a:pt x="971" y="207"/>
                    <a:pt x="1132" y="334"/>
                    <a:pt x="1171" y="519"/>
                  </a:cubicBezTo>
                  <a:cubicBezTo>
                    <a:pt x="1227" y="781"/>
                    <a:pt x="1018" y="997"/>
                    <a:pt x="784" y="997"/>
                  </a:cubicBezTo>
                  <a:cubicBezTo>
                    <a:pt x="713" y="997"/>
                    <a:pt x="640" y="978"/>
                    <a:pt x="571" y="934"/>
                  </a:cubicBezTo>
                  <a:cubicBezTo>
                    <a:pt x="274" y="743"/>
                    <a:pt x="357" y="290"/>
                    <a:pt x="703" y="217"/>
                  </a:cubicBezTo>
                  <a:cubicBezTo>
                    <a:pt x="727" y="207"/>
                    <a:pt x="756" y="207"/>
                    <a:pt x="785" y="207"/>
                  </a:cubicBezTo>
                  <a:close/>
                  <a:moveTo>
                    <a:pt x="782" y="0"/>
                  </a:moveTo>
                  <a:cubicBezTo>
                    <a:pt x="612" y="0"/>
                    <a:pt x="440" y="72"/>
                    <a:pt x="318" y="227"/>
                  </a:cubicBezTo>
                  <a:cubicBezTo>
                    <a:pt x="1" y="617"/>
                    <a:pt x="283" y="1202"/>
                    <a:pt x="785" y="1202"/>
                  </a:cubicBezTo>
                  <a:cubicBezTo>
                    <a:pt x="1166" y="1197"/>
                    <a:pt x="1453" y="846"/>
                    <a:pt x="1370" y="470"/>
                  </a:cubicBezTo>
                  <a:cubicBezTo>
                    <a:pt x="1305" y="171"/>
                    <a:pt x="1046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68"/>
            <p:cNvSpPr/>
            <p:nvPr/>
          </p:nvSpPr>
          <p:spPr>
            <a:xfrm>
              <a:off x="7001450" y="4362438"/>
              <a:ext cx="36225" cy="29975"/>
            </a:xfrm>
            <a:custGeom>
              <a:rect b="b" l="l" r="r" t="t"/>
              <a:pathLst>
                <a:path extrusionOk="0" h="1199" w="1449">
                  <a:moveTo>
                    <a:pt x="781" y="204"/>
                  </a:moveTo>
                  <a:cubicBezTo>
                    <a:pt x="966" y="204"/>
                    <a:pt x="1127" y="331"/>
                    <a:pt x="1166" y="511"/>
                  </a:cubicBezTo>
                  <a:cubicBezTo>
                    <a:pt x="1222" y="777"/>
                    <a:pt x="1013" y="994"/>
                    <a:pt x="779" y="994"/>
                  </a:cubicBezTo>
                  <a:cubicBezTo>
                    <a:pt x="708" y="994"/>
                    <a:pt x="635" y="975"/>
                    <a:pt x="566" y="930"/>
                  </a:cubicBezTo>
                  <a:cubicBezTo>
                    <a:pt x="274" y="740"/>
                    <a:pt x="352" y="287"/>
                    <a:pt x="693" y="214"/>
                  </a:cubicBezTo>
                  <a:cubicBezTo>
                    <a:pt x="722" y="209"/>
                    <a:pt x="752" y="204"/>
                    <a:pt x="781" y="204"/>
                  </a:cubicBezTo>
                  <a:close/>
                  <a:moveTo>
                    <a:pt x="779" y="1"/>
                  </a:moveTo>
                  <a:cubicBezTo>
                    <a:pt x="611" y="1"/>
                    <a:pt x="440" y="71"/>
                    <a:pt x="318" y="224"/>
                  </a:cubicBezTo>
                  <a:cubicBezTo>
                    <a:pt x="1" y="614"/>
                    <a:pt x="279" y="1194"/>
                    <a:pt x="781" y="1199"/>
                  </a:cubicBezTo>
                  <a:cubicBezTo>
                    <a:pt x="1161" y="1194"/>
                    <a:pt x="1449" y="843"/>
                    <a:pt x="1366" y="467"/>
                  </a:cubicBezTo>
                  <a:cubicBezTo>
                    <a:pt x="1300" y="171"/>
                    <a:pt x="1042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68"/>
            <p:cNvSpPr/>
            <p:nvPr/>
          </p:nvSpPr>
          <p:spPr>
            <a:xfrm>
              <a:off x="7016575" y="4413863"/>
              <a:ext cx="32425" cy="29975"/>
            </a:xfrm>
            <a:custGeom>
              <a:rect b="b" l="l" r="r" t="t"/>
              <a:pathLst>
                <a:path extrusionOk="0" h="1199" w="1297">
                  <a:moveTo>
                    <a:pt x="629" y="204"/>
                  </a:moveTo>
                  <a:cubicBezTo>
                    <a:pt x="814" y="204"/>
                    <a:pt x="975" y="336"/>
                    <a:pt x="1014" y="516"/>
                  </a:cubicBezTo>
                  <a:cubicBezTo>
                    <a:pt x="1074" y="778"/>
                    <a:pt x="864" y="994"/>
                    <a:pt x="628" y="994"/>
                  </a:cubicBezTo>
                  <a:cubicBezTo>
                    <a:pt x="557" y="994"/>
                    <a:pt x="484" y="975"/>
                    <a:pt x="415" y="930"/>
                  </a:cubicBezTo>
                  <a:cubicBezTo>
                    <a:pt x="117" y="740"/>
                    <a:pt x="200" y="287"/>
                    <a:pt x="546" y="214"/>
                  </a:cubicBezTo>
                  <a:cubicBezTo>
                    <a:pt x="571" y="209"/>
                    <a:pt x="600" y="204"/>
                    <a:pt x="629" y="204"/>
                  </a:cubicBezTo>
                  <a:close/>
                  <a:moveTo>
                    <a:pt x="627" y="1"/>
                  </a:moveTo>
                  <a:cubicBezTo>
                    <a:pt x="586" y="1"/>
                    <a:pt x="544" y="5"/>
                    <a:pt x="502" y="14"/>
                  </a:cubicBezTo>
                  <a:cubicBezTo>
                    <a:pt x="205" y="82"/>
                    <a:pt x="0" y="360"/>
                    <a:pt x="34" y="662"/>
                  </a:cubicBezTo>
                  <a:cubicBezTo>
                    <a:pt x="69" y="969"/>
                    <a:pt x="327" y="1199"/>
                    <a:pt x="629" y="1199"/>
                  </a:cubicBezTo>
                  <a:cubicBezTo>
                    <a:pt x="1014" y="1199"/>
                    <a:pt x="1297" y="843"/>
                    <a:pt x="1214" y="472"/>
                  </a:cubicBezTo>
                  <a:cubicBezTo>
                    <a:pt x="1155" y="192"/>
                    <a:pt x="90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68"/>
            <p:cNvSpPr/>
            <p:nvPr/>
          </p:nvSpPr>
          <p:spPr>
            <a:xfrm>
              <a:off x="7028025" y="4465263"/>
              <a:ext cx="32075" cy="30000"/>
            </a:xfrm>
            <a:custGeom>
              <a:rect b="b" l="l" r="r" t="t"/>
              <a:pathLst>
                <a:path extrusionOk="0" h="1200" w="1283">
                  <a:moveTo>
                    <a:pt x="624" y="205"/>
                  </a:moveTo>
                  <a:cubicBezTo>
                    <a:pt x="810" y="205"/>
                    <a:pt x="970" y="332"/>
                    <a:pt x="1009" y="517"/>
                  </a:cubicBezTo>
                  <a:cubicBezTo>
                    <a:pt x="1034" y="615"/>
                    <a:pt x="1014" y="722"/>
                    <a:pt x="961" y="810"/>
                  </a:cubicBezTo>
                  <a:cubicBezTo>
                    <a:pt x="902" y="897"/>
                    <a:pt x="814" y="961"/>
                    <a:pt x="707" y="985"/>
                  </a:cubicBezTo>
                  <a:cubicBezTo>
                    <a:pt x="678" y="992"/>
                    <a:pt x="649" y="995"/>
                    <a:pt x="621" y="995"/>
                  </a:cubicBezTo>
                  <a:cubicBezTo>
                    <a:pt x="548" y="995"/>
                    <a:pt x="478" y="973"/>
                    <a:pt x="415" y="931"/>
                  </a:cubicBezTo>
                  <a:cubicBezTo>
                    <a:pt x="117" y="741"/>
                    <a:pt x="195" y="293"/>
                    <a:pt x="542" y="215"/>
                  </a:cubicBezTo>
                  <a:cubicBezTo>
                    <a:pt x="566" y="210"/>
                    <a:pt x="595" y="205"/>
                    <a:pt x="624" y="205"/>
                  </a:cubicBezTo>
                  <a:close/>
                  <a:moveTo>
                    <a:pt x="629" y="0"/>
                  </a:moveTo>
                  <a:cubicBezTo>
                    <a:pt x="586" y="0"/>
                    <a:pt x="542" y="5"/>
                    <a:pt x="498" y="15"/>
                  </a:cubicBezTo>
                  <a:cubicBezTo>
                    <a:pt x="200" y="83"/>
                    <a:pt x="0" y="361"/>
                    <a:pt x="35" y="663"/>
                  </a:cubicBezTo>
                  <a:cubicBezTo>
                    <a:pt x="64" y="965"/>
                    <a:pt x="322" y="1195"/>
                    <a:pt x="624" y="1199"/>
                  </a:cubicBezTo>
                  <a:cubicBezTo>
                    <a:pt x="668" y="1199"/>
                    <a:pt x="712" y="1195"/>
                    <a:pt x="756" y="1185"/>
                  </a:cubicBezTo>
                  <a:cubicBezTo>
                    <a:pt x="1078" y="1112"/>
                    <a:pt x="1282" y="795"/>
                    <a:pt x="1214" y="468"/>
                  </a:cubicBezTo>
                  <a:cubicBezTo>
                    <a:pt x="1151" y="191"/>
                    <a:pt x="90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68"/>
            <p:cNvSpPr/>
            <p:nvPr/>
          </p:nvSpPr>
          <p:spPr>
            <a:xfrm>
              <a:off x="7038075" y="4516488"/>
              <a:ext cx="37500" cy="30200"/>
            </a:xfrm>
            <a:custGeom>
              <a:rect b="b" l="l" r="r" t="t"/>
              <a:pathLst>
                <a:path extrusionOk="0" h="1208" w="1500">
                  <a:moveTo>
                    <a:pt x="681" y="213"/>
                  </a:moveTo>
                  <a:lnTo>
                    <a:pt x="676" y="218"/>
                  </a:lnTo>
                  <a:cubicBezTo>
                    <a:pt x="861" y="218"/>
                    <a:pt x="1022" y="345"/>
                    <a:pt x="1061" y="525"/>
                  </a:cubicBezTo>
                  <a:cubicBezTo>
                    <a:pt x="1105" y="739"/>
                    <a:pt x="973" y="949"/>
                    <a:pt x="759" y="998"/>
                  </a:cubicBezTo>
                  <a:cubicBezTo>
                    <a:pt x="731" y="1003"/>
                    <a:pt x="705" y="1006"/>
                    <a:pt x="678" y="1006"/>
                  </a:cubicBezTo>
                  <a:cubicBezTo>
                    <a:pt x="494" y="1006"/>
                    <a:pt x="329" y="878"/>
                    <a:pt x="291" y="691"/>
                  </a:cubicBezTo>
                  <a:cubicBezTo>
                    <a:pt x="242" y="476"/>
                    <a:pt x="378" y="267"/>
                    <a:pt x="593" y="223"/>
                  </a:cubicBezTo>
                  <a:cubicBezTo>
                    <a:pt x="622" y="218"/>
                    <a:pt x="651" y="213"/>
                    <a:pt x="681" y="213"/>
                  </a:cubicBezTo>
                  <a:close/>
                  <a:moveTo>
                    <a:pt x="682" y="0"/>
                  </a:moveTo>
                  <a:cubicBezTo>
                    <a:pt x="327" y="0"/>
                    <a:pt x="1" y="325"/>
                    <a:pt x="91" y="735"/>
                  </a:cubicBezTo>
                  <a:cubicBezTo>
                    <a:pt x="154" y="1012"/>
                    <a:pt x="398" y="1207"/>
                    <a:pt x="681" y="1207"/>
                  </a:cubicBezTo>
                  <a:cubicBezTo>
                    <a:pt x="1246" y="1207"/>
                    <a:pt x="1499" y="491"/>
                    <a:pt x="1056" y="135"/>
                  </a:cubicBezTo>
                  <a:cubicBezTo>
                    <a:pt x="939" y="42"/>
                    <a:pt x="809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68"/>
            <p:cNvSpPr/>
            <p:nvPr/>
          </p:nvSpPr>
          <p:spPr>
            <a:xfrm>
              <a:off x="7040450" y="4300738"/>
              <a:ext cx="32075" cy="30025"/>
            </a:xfrm>
            <a:custGeom>
              <a:rect b="b" l="l" r="r" t="t"/>
              <a:pathLst>
                <a:path extrusionOk="0" h="1201" w="1283">
                  <a:moveTo>
                    <a:pt x="625" y="206"/>
                  </a:moveTo>
                  <a:cubicBezTo>
                    <a:pt x="1097" y="206"/>
                    <a:pt x="1170" y="883"/>
                    <a:pt x="712" y="986"/>
                  </a:cubicBezTo>
                  <a:cubicBezTo>
                    <a:pt x="685" y="991"/>
                    <a:pt x="657" y="994"/>
                    <a:pt x="630" y="994"/>
                  </a:cubicBezTo>
                  <a:cubicBezTo>
                    <a:pt x="446" y="994"/>
                    <a:pt x="282" y="870"/>
                    <a:pt x="239" y="684"/>
                  </a:cubicBezTo>
                  <a:cubicBezTo>
                    <a:pt x="191" y="469"/>
                    <a:pt x="327" y="259"/>
                    <a:pt x="542" y="216"/>
                  </a:cubicBezTo>
                  <a:cubicBezTo>
                    <a:pt x="566" y="206"/>
                    <a:pt x="595" y="206"/>
                    <a:pt x="625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2" y="6"/>
                    <a:pt x="498" y="16"/>
                  </a:cubicBezTo>
                  <a:cubicBezTo>
                    <a:pt x="200" y="79"/>
                    <a:pt x="1" y="362"/>
                    <a:pt x="35" y="664"/>
                  </a:cubicBezTo>
                  <a:cubicBezTo>
                    <a:pt x="64" y="966"/>
                    <a:pt x="322" y="1195"/>
                    <a:pt x="625" y="1200"/>
                  </a:cubicBezTo>
                  <a:cubicBezTo>
                    <a:pt x="668" y="1200"/>
                    <a:pt x="712" y="1195"/>
                    <a:pt x="756" y="1186"/>
                  </a:cubicBezTo>
                  <a:cubicBezTo>
                    <a:pt x="1078" y="1112"/>
                    <a:pt x="1283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68"/>
            <p:cNvSpPr/>
            <p:nvPr/>
          </p:nvSpPr>
          <p:spPr>
            <a:xfrm>
              <a:off x="7051300" y="4352563"/>
              <a:ext cx="32550" cy="29500"/>
            </a:xfrm>
            <a:custGeom>
              <a:rect b="b" l="l" r="r" t="t"/>
              <a:pathLst>
                <a:path extrusionOk="0" h="1180" w="1302">
                  <a:moveTo>
                    <a:pt x="649" y="190"/>
                  </a:moveTo>
                  <a:cubicBezTo>
                    <a:pt x="834" y="190"/>
                    <a:pt x="990" y="317"/>
                    <a:pt x="1029" y="497"/>
                  </a:cubicBezTo>
                  <a:cubicBezTo>
                    <a:pt x="1087" y="751"/>
                    <a:pt x="893" y="976"/>
                    <a:pt x="647" y="976"/>
                  </a:cubicBezTo>
                  <a:cubicBezTo>
                    <a:pt x="623" y="976"/>
                    <a:pt x="600" y="974"/>
                    <a:pt x="576" y="970"/>
                  </a:cubicBezTo>
                  <a:cubicBezTo>
                    <a:pt x="303" y="921"/>
                    <a:pt x="161" y="609"/>
                    <a:pt x="312" y="370"/>
                  </a:cubicBezTo>
                  <a:cubicBezTo>
                    <a:pt x="371" y="282"/>
                    <a:pt x="459" y="219"/>
                    <a:pt x="561" y="200"/>
                  </a:cubicBezTo>
                  <a:cubicBezTo>
                    <a:pt x="590" y="190"/>
                    <a:pt x="619" y="190"/>
                    <a:pt x="649" y="190"/>
                  </a:cubicBezTo>
                  <a:close/>
                  <a:moveTo>
                    <a:pt x="649" y="1"/>
                  </a:moveTo>
                  <a:cubicBezTo>
                    <a:pt x="607" y="1"/>
                    <a:pt x="565" y="5"/>
                    <a:pt x="522" y="14"/>
                  </a:cubicBezTo>
                  <a:cubicBezTo>
                    <a:pt x="205" y="83"/>
                    <a:pt x="0" y="395"/>
                    <a:pt x="59" y="711"/>
                  </a:cubicBezTo>
                  <a:cubicBezTo>
                    <a:pt x="122" y="984"/>
                    <a:pt x="366" y="1179"/>
                    <a:pt x="649" y="1179"/>
                  </a:cubicBezTo>
                  <a:cubicBezTo>
                    <a:pt x="693" y="1179"/>
                    <a:pt x="732" y="1174"/>
                    <a:pt x="775" y="1170"/>
                  </a:cubicBezTo>
                  <a:cubicBezTo>
                    <a:pt x="1097" y="1096"/>
                    <a:pt x="1302" y="775"/>
                    <a:pt x="1234" y="453"/>
                  </a:cubicBezTo>
                  <a:cubicBezTo>
                    <a:pt x="1162" y="183"/>
                    <a:pt x="91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68"/>
            <p:cNvSpPr/>
            <p:nvPr/>
          </p:nvSpPr>
          <p:spPr>
            <a:xfrm>
              <a:off x="7063125" y="4403588"/>
              <a:ext cx="32200" cy="30025"/>
            </a:xfrm>
            <a:custGeom>
              <a:rect b="b" l="l" r="r" t="t"/>
              <a:pathLst>
                <a:path extrusionOk="0" h="1201" w="1288">
                  <a:moveTo>
                    <a:pt x="639" y="206"/>
                  </a:moveTo>
                  <a:cubicBezTo>
                    <a:pt x="820" y="206"/>
                    <a:pt x="976" y="336"/>
                    <a:pt x="1014" y="513"/>
                  </a:cubicBezTo>
                  <a:cubicBezTo>
                    <a:pt x="1063" y="727"/>
                    <a:pt x="926" y="942"/>
                    <a:pt x="712" y="986"/>
                  </a:cubicBezTo>
                  <a:cubicBezTo>
                    <a:pt x="683" y="992"/>
                    <a:pt x="654" y="996"/>
                    <a:pt x="625" y="996"/>
                  </a:cubicBezTo>
                  <a:cubicBezTo>
                    <a:pt x="551" y="996"/>
                    <a:pt x="478" y="974"/>
                    <a:pt x="415" y="932"/>
                  </a:cubicBezTo>
                  <a:cubicBezTo>
                    <a:pt x="117" y="742"/>
                    <a:pt x="200" y="289"/>
                    <a:pt x="541" y="215"/>
                  </a:cubicBezTo>
                  <a:cubicBezTo>
                    <a:pt x="571" y="206"/>
                    <a:pt x="595" y="206"/>
                    <a:pt x="624" y="206"/>
                  </a:cubicBezTo>
                  <a:lnTo>
                    <a:pt x="629" y="206"/>
                  </a:lnTo>
                  <a:cubicBezTo>
                    <a:pt x="632" y="206"/>
                    <a:pt x="636" y="206"/>
                    <a:pt x="639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1" y="6"/>
                    <a:pt x="497" y="16"/>
                  </a:cubicBezTo>
                  <a:cubicBezTo>
                    <a:pt x="200" y="79"/>
                    <a:pt x="0" y="362"/>
                    <a:pt x="34" y="664"/>
                  </a:cubicBezTo>
                  <a:cubicBezTo>
                    <a:pt x="64" y="966"/>
                    <a:pt x="322" y="1195"/>
                    <a:pt x="624" y="1200"/>
                  </a:cubicBezTo>
                  <a:cubicBezTo>
                    <a:pt x="668" y="1200"/>
                    <a:pt x="712" y="1195"/>
                    <a:pt x="756" y="1185"/>
                  </a:cubicBezTo>
                  <a:cubicBezTo>
                    <a:pt x="1077" y="1112"/>
                    <a:pt x="1287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68"/>
            <p:cNvSpPr/>
            <p:nvPr/>
          </p:nvSpPr>
          <p:spPr>
            <a:xfrm>
              <a:off x="7071050" y="4455038"/>
              <a:ext cx="35475" cy="30000"/>
            </a:xfrm>
            <a:custGeom>
              <a:rect b="b" l="l" r="r" t="t"/>
              <a:pathLst>
                <a:path extrusionOk="0" h="1200" w="1419">
                  <a:moveTo>
                    <a:pt x="763" y="205"/>
                  </a:moveTo>
                  <a:lnTo>
                    <a:pt x="763" y="205"/>
                  </a:lnTo>
                  <a:cubicBezTo>
                    <a:pt x="947" y="206"/>
                    <a:pt x="1107" y="332"/>
                    <a:pt x="1146" y="512"/>
                  </a:cubicBezTo>
                  <a:cubicBezTo>
                    <a:pt x="1185" y="721"/>
                    <a:pt x="1053" y="926"/>
                    <a:pt x="843" y="975"/>
                  </a:cubicBezTo>
                  <a:cubicBezTo>
                    <a:pt x="815" y="981"/>
                    <a:pt x="788" y="983"/>
                    <a:pt x="760" y="983"/>
                  </a:cubicBezTo>
                  <a:cubicBezTo>
                    <a:pt x="582" y="983"/>
                    <a:pt x="422" y="864"/>
                    <a:pt x="375" y="682"/>
                  </a:cubicBezTo>
                  <a:cubicBezTo>
                    <a:pt x="327" y="468"/>
                    <a:pt x="463" y="258"/>
                    <a:pt x="678" y="214"/>
                  </a:cubicBezTo>
                  <a:cubicBezTo>
                    <a:pt x="706" y="210"/>
                    <a:pt x="735" y="205"/>
                    <a:pt x="763" y="205"/>
                  </a:cubicBezTo>
                  <a:close/>
                  <a:moveTo>
                    <a:pt x="761" y="1"/>
                  </a:moveTo>
                  <a:cubicBezTo>
                    <a:pt x="572" y="1"/>
                    <a:pt x="381" y="87"/>
                    <a:pt x="258" y="273"/>
                  </a:cubicBezTo>
                  <a:cubicBezTo>
                    <a:pt x="0" y="673"/>
                    <a:pt x="288" y="1199"/>
                    <a:pt x="765" y="1199"/>
                  </a:cubicBezTo>
                  <a:cubicBezTo>
                    <a:pt x="809" y="1199"/>
                    <a:pt x="853" y="1194"/>
                    <a:pt x="892" y="1184"/>
                  </a:cubicBezTo>
                  <a:cubicBezTo>
                    <a:pt x="1219" y="1111"/>
                    <a:pt x="1418" y="790"/>
                    <a:pt x="1350" y="468"/>
                  </a:cubicBezTo>
                  <a:cubicBezTo>
                    <a:pt x="1282" y="168"/>
                    <a:pt x="1023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68"/>
            <p:cNvSpPr/>
            <p:nvPr/>
          </p:nvSpPr>
          <p:spPr>
            <a:xfrm>
              <a:off x="7085775" y="4506438"/>
              <a:ext cx="32200" cy="30000"/>
            </a:xfrm>
            <a:custGeom>
              <a:rect b="b" l="l" r="r" t="t"/>
              <a:pathLst>
                <a:path extrusionOk="0" h="1200" w="1288">
                  <a:moveTo>
                    <a:pt x="630" y="206"/>
                  </a:moveTo>
                  <a:cubicBezTo>
                    <a:pt x="815" y="206"/>
                    <a:pt x="976" y="332"/>
                    <a:pt x="1015" y="513"/>
                  </a:cubicBezTo>
                  <a:cubicBezTo>
                    <a:pt x="1071" y="779"/>
                    <a:pt x="862" y="996"/>
                    <a:pt x="628" y="996"/>
                  </a:cubicBezTo>
                  <a:cubicBezTo>
                    <a:pt x="557" y="996"/>
                    <a:pt x="484" y="976"/>
                    <a:pt x="415" y="932"/>
                  </a:cubicBezTo>
                  <a:cubicBezTo>
                    <a:pt x="123" y="742"/>
                    <a:pt x="201" y="293"/>
                    <a:pt x="542" y="215"/>
                  </a:cubicBezTo>
                  <a:cubicBezTo>
                    <a:pt x="571" y="206"/>
                    <a:pt x="600" y="206"/>
                    <a:pt x="630" y="206"/>
                  </a:cubicBezTo>
                  <a:close/>
                  <a:moveTo>
                    <a:pt x="631" y="1"/>
                  </a:moveTo>
                  <a:cubicBezTo>
                    <a:pt x="587" y="1"/>
                    <a:pt x="543" y="6"/>
                    <a:pt x="498" y="16"/>
                  </a:cubicBezTo>
                  <a:cubicBezTo>
                    <a:pt x="201" y="84"/>
                    <a:pt x="1" y="362"/>
                    <a:pt x="35" y="664"/>
                  </a:cubicBezTo>
                  <a:cubicBezTo>
                    <a:pt x="69" y="966"/>
                    <a:pt x="323" y="1200"/>
                    <a:pt x="630" y="1200"/>
                  </a:cubicBezTo>
                  <a:cubicBezTo>
                    <a:pt x="674" y="1200"/>
                    <a:pt x="717" y="1195"/>
                    <a:pt x="756" y="1185"/>
                  </a:cubicBezTo>
                  <a:cubicBezTo>
                    <a:pt x="1083" y="1112"/>
                    <a:pt x="1288" y="795"/>
                    <a:pt x="1215" y="469"/>
                  </a:cubicBezTo>
                  <a:cubicBezTo>
                    <a:pt x="1151" y="191"/>
                    <a:pt x="90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68"/>
            <p:cNvSpPr/>
            <p:nvPr/>
          </p:nvSpPr>
          <p:spPr>
            <a:xfrm>
              <a:off x="7086625" y="4291138"/>
              <a:ext cx="32325" cy="29375"/>
            </a:xfrm>
            <a:custGeom>
              <a:rect b="b" l="l" r="r" t="t"/>
              <a:pathLst>
                <a:path extrusionOk="0" h="1175" w="1293">
                  <a:moveTo>
                    <a:pt x="640" y="176"/>
                  </a:moveTo>
                  <a:lnTo>
                    <a:pt x="640" y="180"/>
                  </a:lnTo>
                  <a:cubicBezTo>
                    <a:pt x="1112" y="180"/>
                    <a:pt x="1185" y="858"/>
                    <a:pt x="722" y="960"/>
                  </a:cubicBezTo>
                  <a:cubicBezTo>
                    <a:pt x="693" y="967"/>
                    <a:pt x="664" y="970"/>
                    <a:pt x="635" y="970"/>
                  </a:cubicBezTo>
                  <a:cubicBezTo>
                    <a:pt x="454" y="970"/>
                    <a:pt x="292" y="843"/>
                    <a:pt x="254" y="658"/>
                  </a:cubicBezTo>
                  <a:cubicBezTo>
                    <a:pt x="206" y="444"/>
                    <a:pt x="342" y="234"/>
                    <a:pt x="552" y="185"/>
                  </a:cubicBezTo>
                  <a:cubicBezTo>
                    <a:pt x="581" y="180"/>
                    <a:pt x="610" y="176"/>
                    <a:pt x="640" y="176"/>
                  </a:cubicBezTo>
                  <a:close/>
                  <a:moveTo>
                    <a:pt x="646" y="1"/>
                  </a:moveTo>
                  <a:cubicBezTo>
                    <a:pt x="603" y="1"/>
                    <a:pt x="560" y="5"/>
                    <a:pt x="518" y="15"/>
                  </a:cubicBezTo>
                  <a:cubicBezTo>
                    <a:pt x="206" y="83"/>
                    <a:pt x="1" y="385"/>
                    <a:pt x="55" y="702"/>
                  </a:cubicBezTo>
                  <a:cubicBezTo>
                    <a:pt x="89" y="858"/>
                    <a:pt x="181" y="990"/>
                    <a:pt x="318" y="1077"/>
                  </a:cubicBezTo>
                  <a:cubicBezTo>
                    <a:pt x="410" y="1141"/>
                    <a:pt x="523" y="1170"/>
                    <a:pt x="640" y="1175"/>
                  </a:cubicBezTo>
                  <a:cubicBezTo>
                    <a:pt x="683" y="1170"/>
                    <a:pt x="722" y="1165"/>
                    <a:pt x="766" y="1155"/>
                  </a:cubicBezTo>
                  <a:cubicBezTo>
                    <a:pt x="1088" y="1082"/>
                    <a:pt x="1293" y="765"/>
                    <a:pt x="1224" y="444"/>
                  </a:cubicBezTo>
                  <a:cubicBezTo>
                    <a:pt x="1149" y="175"/>
                    <a:pt x="90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68"/>
            <p:cNvSpPr/>
            <p:nvPr/>
          </p:nvSpPr>
          <p:spPr>
            <a:xfrm>
              <a:off x="7094425" y="4341863"/>
              <a:ext cx="35000" cy="29950"/>
            </a:xfrm>
            <a:custGeom>
              <a:rect b="b" l="l" r="r" t="t"/>
              <a:pathLst>
                <a:path extrusionOk="0" h="1198" w="1400">
                  <a:moveTo>
                    <a:pt x="781" y="203"/>
                  </a:moveTo>
                  <a:cubicBezTo>
                    <a:pt x="966" y="203"/>
                    <a:pt x="1127" y="335"/>
                    <a:pt x="1166" y="515"/>
                  </a:cubicBezTo>
                  <a:cubicBezTo>
                    <a:pt x="1190" y="618"/>
                    <a:pt x="1171" y="725"/>
                    <a:pt x="1112" y="813"/>
                  </a:cubicBezTo>
                  <a:cubicBezTo>
                    <a:pt x="1035" y="935"/>
                    <a:pt x="908" y="996"/>
                    <a:pt x="781" y="996"/>
                  </a:cubicBezTo>
                  <a:cubicBezTo>
                    <a:pt x="659" y="996"/>
                    <a:pt x="535" y="940"/>
                    <a:pt x="454" y="827"/>
                  </a:cubicBezTo>
                  <a:cubicBezTo>
                    <a:pt x="293" y="598"/>
                    <a:pt x="420" y="277"/>
                    <a:pt x="693" y="213"/>
                  </a:cubicBezTo>
                  <a:cubicBezTo>
                    <a:pt x="722" y="208"/>
                    <a:pt x="752" y="203"/>
                    <a:pt x="781" y="203"/>
                  </a:cubicBezTo>
                  <a:close/>
                  <a:moveTo>
                    <a:pt x="777" y="0"/>
                  </a:moveTo>
                  <a:cubicBezTo>
                    <a:pt x="608" y="0"/>
                    <a:pt x="437" y="71"/>
                    <a:pt x="313" y="223"/>
                  </a:cubicBezTo>
                  <a:cubicBezTo>
                    <a:pt x="1" y="618"/>
                    <a:pt x="279" y="1198"/>
                    <a:pt x="781" y="1198"/>
                  </a:cubicBezTo>
                  <a:cubicBezTo>
                    <a:pt x="825" y="1198"/>
                    <a:pt x="869" y="1193"/>
                    <a:pt x="908" y="1183"/>
                  </a:cubicBezTo>
                  <a:cubicBezTo>
                    <a:pt x="1064" y="1149"/>
                    <a:pt x="1200" y="1056"/>
                    <a:pt x="1288" y="920"/>
                  </a:cubicBezTo>
                  <a:cubicBezTo>
                    <a:pt x="1371" y="788"/>
                    <a:pt x="1400" y="628"/>
                    <a:pt x="1366" y="472"/>
                  </a:cubicBezTo>
                  <a:cubicBezTo>
                    <a:pt x="1300" y="172"/>
                    <a:pt x="1041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68"/>
            <p:cNvSpPr/>
            <p:nvPr/>
          </p:nvSpPr>
          <p:spPr>
            <a:xfrm>
              <a:off x="7105775" y="4393363"/>
              <a:ext cx="36200" cy="30000"/>
            </a:xfrm>
            <a:custGeom>
              <a:rect b="b" l="l" r="r" t="t"/>
              <a:pathLst>
                <a:path extrusionOk="0" h="1200" w="1448">
                  <a:moveTo>
                    <a:pt x="757" y="203"/>
                  </a:moveTo>
                  <a:cubicBezTo>
                    <a:pt x="764" y="203"/>
                    <a:pt x="772" y="204"/>
                    <a:pt x="780" y="205"/>
                  </a:cubicBezTo>
                  <a:cubicBezTo>
                    <a:pt x="783" y="205"/>
                    <a:pt x="786" y="205"/>
                    <a:pt x="789" y="205"/>
                  </a:cubicBezTo>
                  <a:cubicBezTo>
                    <a:pt x="995" y="205"/>
                    <a:pt x="1161" y="369"/>
                    <a:pt x="1175" y="571"/>
                  </a:cubicBezTo>
                  <a:cubicBezTo>
                    <a:pt x="1185" y="780"/>
                    <a:pt x="1034" y="961"/>
                    <a:pt x="824" y="985"/>
                  </a:cubicBezTo>
                  <a:cubicBezTo>
                    <a:pt x="806" y="987"/>
                    <a:pt x="789" y="988"/>
                    <a:pt x="773" y="988"/>
                  </a:cubicBezTo>
                  <a:cubicBezTo>
                    <a:pt x="328" y="988"/>
                    <a:pt x="227" y="318"/>
                    <a:pt x="692" y="215"/>
                  </a:cubicBezTo>
                  <a:cubicBezTo>
                    <a:pt x="714" y="208"/>
                    <a:pt x="735" y="203"/>
                    <a:pt x="757" y="203"/>
                  </a:cubicBezTo>
                  <a:close/>
                  <a:moveTo>
                    <a:pt x="779" y="0"/>
                  </a:moveTo>
                  <a:cubicBezTo>
                    <a:pt x="609" y="0"/>
                    <a:pt x="437" y="71"/>
                    <a:pt x="312" y="225"/>
                  </a:cubicBezTo>
                  <a:cubicBezTo>
                    <a:pt x="0" y="615"/>
                    <a:pt x="278" y="1195"/>
                    <a:pt x="780" y="1200"/>
                  </a:cubicBezTo>
                  <a:cubicBezTo>
                    <a:pt x="1165" y="1200"/>
                    <a:pt x="1448" y="844"/>
                    <a:pt x="1365" y="469"/>
                  </a:cubicBezTo>
                  <a:cubicBezTo>
                    <a:pt x="1297" y="170"/>
                    <a:pt x="1041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68"/>
            <p:cNvSpPr/>
            <p:nvPr/>
          </p:nvSpPr>
          <p:spPr>
            <a:xfrm>
              <a:off x="7117100" y="4444713"/>
              <a:ext cx="36225" cy="29950"/>
            </a:xfrm>
            <a:custGeom>
              <a:rect b="b" l="l" r="r" t="t"/>
              <a:pathLst>
                <a:path extrusionOk="0" h="1198" w="1449">
                  <a:moveTo>
                    <a:pt x="780" y="203"/>
                  </a:moveTo>
                  <a:lnTo>
                    <a:pt x="780" y="208"/>
                  </a:lnTo>
                  <a:cubicBezTo>
                    <a:pt x="858" y="208"/>
                    <a:pt x="932" y="228"/>
                    <a:pt x="995" y="267"/>
                  </a:cubicBezTo>
                  <a:cubicBezTo>
                    <a:pt x="1083" y="325"/>
                    <a:pt x="1146" y="413"/>
                    <a:pt x="1165" y="515"/>
                  </a:cubicBezTo>
                  <a:cubicBezTo>
                    <a:pt x="1214" y="730"/>
                    <a:pt x="1078" y="939"/>
                    <a:pt x="863" y="988"/>
                  </a:cubicBezTo>
                  <a:cubicBezTo>
                    <a:pt x="839" y="993"/>
                    <a:pt x="815" y="995"/>
                    <a:pt x="791" y="995"/>
                  </a:cubicBezTo>
                  <a:cubicBezTo>
                    <a:pt x="609" y="995"/>
                    <a:pt x="444" y="867"/>
                    <a:pt x="405" y="681"/>
                  </a:cubicBezTo>
                  <a:cubicBezTo>
                    <a:pt x="356" y="476"/>
                    <a:pt x="488" y="267"/>
                    <a:pt x="693" y="213"/>
                  </a:cubicBezTo>
                  <a:cubicBezTo>
                    <a:pt x="722" y="208"/>
                    <a:pt x="751" y="203"/>
                    <a:pt x="780" y="203"/>
                  </a:cubicBezTo>
                  <a:close/>
                  <a:moveTo>
                    <a:pt x="778" y="0"/>
                  </a:moveTo>
                  <a:cubicBezTo>
                    <a:pt x="609" y="0"/>
                    <a:pt x="439" y="71"/>
                    <a:pt x="317" y="223"/>
                  </a:cubicBezTo>
                  <a:cubicBezTo>
                    <a:pt x="1" y="618"/>
                    <a:pt x="278" y="1198"/>
                    <a:pt x="780" y="1198"/>
                  </a:cubicBezTo>
                  <a:cubicBezTo>
                    <a:pt x="1165" y="1198"/>
                    <a:pt x="1448" y="847"/>
                    <a:pt x="1365" y="471"/>
                  </a:cubicBezTo>
                  <a:cubicBezTo>
                    <a:pt x="1300" y="171"/>
                    <a:pt x="104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68"/>
            <p:cNvSpPr/>
            <p:nvPr/>
          </p:nvSpPr>
          <p:spPr>
            <a:xfrm>
              <a:off x="7128425" y="4496163"/>
              <a:ext cx="36225" cy="30050"/>
            </a:xfrm>
            <a:custGeom>
              <a:rect b="b" l="l" r="r" t="t"/>
              <a:pathLst>
                <a:path extrusionOk="0" h="1202" w="1449">
                  <a:moveTo>
                    <a:pt x="781" y="207"/>
                  </a:moveTo>
                  <a:cubicBezTo>
                    <a:pt x="859" y="207"/>
                    <a:pt x="932" y="227"/>
                    <a:pt x="990" y="266"/>
                  </a:cubicBezTo>
                  <a:cubicBezTo>
                    <a:pt x="1293" y="456"/>
                    <a:pt x="1210" y="909"/>
                    <a:pt x="868" y="987"/>
                  </a:cubicBezTo>
                  <a:cubicBezTo>
                    <a:pt x="837" y="994"/>
                    <a:pt x="807" y="997"/>
                    <a:pt x="777" y="997"/>
                  </a:cubicBezTo>
                  <a:cubicBezTo>
                    <a:pt x="479" y="997"/>
                    <a:pt x="276" y="658"/>
                    <a:pt x="444" y="388"/>
                  </a:cubicBezTo>
                  <a:cubicBezTo>
                    <a:pt x="503" y="300"/>
                    <a:pt x="596" y="236"/>
                    <a:pt x="698" y="217"/>
                  </a:cubicBezTo>
                  <a:cubicBezTo>
                    <a:pt x="722" y="207"/>
                    <a:pt x="751" y="207"/>
                    <a:pt x="781" y="207"/>
                  </a:cubicBezTo>
                  <a:close/>
                  <a:moveTo>
                    <a:pt x="780" y="0"/>
                  </a:moveTo>
                  <a:cubicBezTo>
                    <a:pt x="610" y="0"/>
                    <a:pt x="437" y="72"/>
                    <a:pt x="313" y="227"/>
                  </a:cubicBezTo>
                  <a:cubicBezTo>
                    <a:pt x="1" y="617"/>
                    <a:pt x="279" y="1202"/>
                    <a:pt x="781" y="1202"/>
                  </a:cubicBezTo>
                  <a:cubicBezTo>
                    <a:pt x="1166" y="1202"/>
                    <a:pt x="1449" y="846"/>
                    <a:pt x="1366" y="470"/>
                  </a:cubicBezTo>
                  <a:cubicBezTo>
                    <a:pt x="1301" y="171"/>
                    <a:pt x="1043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68"/>
            <p:cNvSpPr/>
            <p:nvPr/>
          </p:nvSpPr>
          <p:spPr>
            <a:xfrm>
              <a:off x="7009375" y="4597963"/>
              <a:ext cx="89350" cy="182075"/>
            </a:xfrm>
            <a:custGeom>
              <a:rect b="b" l="l" r="r" t="t"/>
              <a:pathLst>
                <a:path extrusionOk="0" h="7283" w="3574">
                  <a:moveTo>
                    <a:pt x="201" y="0"/>
                  </a:moveTo>
                  <a:lnTo>
                    <a:pt x="1" y="30"/>
                  </a:lnTo>
                  <a:cubicBezTo>
                    <a:pt x="127" y="834"/>
                    <a:pt x="283" y="1643"/>
                    <a:pt x="469" y="2442"/>
                  </a:cubicBezTo>
                  <a:lnTo>
                    <a:pt x="668" y="2394"/>
                  </a:lnTo>
                  <a:cubicBezTo>
                    <a:pt x="488" y="1604"/>
                    <a:pt x="332" y="795"/>
                    <a:pt x="201" y="0"/>
                  </a:cubicBezTo>
                  <a:close/>
                  <a:moveTo>
                    <a:pt x="854" y="3188"/>
                  </a:moveTo>
                  <a:lnTo>
                    <a:pt x="659" y="3237"/>
                  </a:lnTo>
                  <a:cubicBezTo>
                    <a:pt x="707" y="3437"/>
                    <a:pt x="756" y="3632"/>
                    <a:pt x="810" y="3832"/>
                  </a:cubicBezTo>
                  <a:lnTo>
                    <a:pt x="1005" y="3778"/>
                  </a:lnTo>
                  <a:cubicBezTo>
                    <a:pt x="956" y="3583"/>
                    <a:pt x="902" y="3383"/>
                    <a:pt x="854" y="3188"/>
                  </a:cubicBezTo>
                  <a:close/>
                  <a:moveTo>
                    <a:pt x="1907" y="5996"/>
                  </a:moveTo>
                  <a:lnTo>
                    <a:pt x="1746" y="6118"/>
                  </a:lnTo>
                  <a:cubicBezTo>
                    <a:pt x="1916" y="6337"/>
                    <a:pt x="2116" y="6537"/>
                    <a:pt x="2335" y="6712"/>
                  </a:cubicBezTo>
                  <a:lnTo>
                    <a:pt x="2462" y="6552"/>
                  </a:lnTo>
                  <a:cubicBezTo>
                    <a:pt x="2253" y="6391"/>
                    <a:pt x="2067" y="6201"/>
                    <a:pt x="1907" y="5996"/>
                  </a:cubicBezTo>
                  <a:close/>
                  <a:moveTo>
                    <a:pt x="2964" y="6859"/>
                  </a:moveTo>
                  <a:lnTo>
                    <a:pt x="2872" y="7044"/>
                  </a:lnTo>
                  <a:cubicBezTo>
                    <a:pt x="3081" y="7146"/>
                    <a:pt x="3296" y="7224"/>
                    <a:pt x="3520" y="7283"/>
                  </a:cubicBezTo>
                  <a:lnTo>
                    <a:pt x="3574" y="7088"/>
                  </a:lnTo>
                  <a:cubicBezTo>
                    <a:pt x="3364" y="7029"/>
                    <a:pt x="3159" y="6956"/>
                    <a:pt x="2964" y="6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4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p69"/>
          <p:cNvSpPr/>
          <p:nvPr/>
        </p:nvSpPr>
        <p:spPr>
          <a:xfrm>
            <a:off x="689859" y="2058961"/>
            <a:ext cx="899100" cy="8994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6" name="Google Shape;3096;p69"/>
          <p:cNvSpPr/>
          <p:nvPr/>
        </p:nvSpPr>
        <p:spPr>
          <a:xfrm>
            <a:off x="689859" y="3516586"/>
            <a:ext cx="899100" cy="8994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7" name="Google Shape;3097;p69"/>
          <p:cNvSpPr/>
          <p:nvPr/>
        </p:nvSpPr>
        <p:spPr>
          <a:xfrm>
            <a:off x="4699884" y="2058961"/>
            <a:ext cx="899100" cy="8994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8" name="Google Shape;3098;p69"/>
          <p:cNvSpPr/>
          <p:nvPr/>
        </p:nvSpPr>
        <p:spPr>
          <a:xfrm>
            <a:off x="4699884" y="3516586"/>
            <a:ext cx="899100" cy="8994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9" name="Google Shape;3099;p69"/>
          <p:cNvSpPr txBox="1"/>
          <p:nvPr>
            <p:ph type="title"/>
          </p:nvPr>
        </p:nvSpPr>
        <p:spPr>
          <a:xfrm>
            <a:off x="1693886" y="1913525"/>
            <a:ext cx="27459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CHITTARANJAN SEVA SADAN</a:t>
            </a:r>
            <a:endParaRPr/>
          </a:p>
        </p:txBody>
      </p:sp>
      <p:sp>
        <p:nvSpPr>
          <p:cNvPr id="3100" name="Google Shape;3100;p69"/>
          <p:cNvSpPr txBox="1"/>
          <p:nvPr>
            <p:ph idx="1" type="subTitle"/>
          </p:nvPr>
        </p:nvSpPr>
        <p:spPr>
          <a:xfrm>
            <a:off x="1693886" y="2605125"/>
            <a:ext cx="27459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3101" name="Google Shape;3101;p69"/>
          <p:cNvSpPr txBox="1"/>
          <p:nvPr>
            <p:ph idx="2" type="title"/>
          </p:nvPr>
        </p:nvSpPr>
        <p:spPr>
          <a:xfrm>
            <a:off x="5710941" y="1913525"/>
            <a:ext cx="2743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JADAVPUR TB HOSPITAL</a:t>
            </a:r>
            <a:endParaRPr/>
          </a:p>
        </p:txBody>
      </p:sp>
      <p:sp>
        <p:nvSpPr>
          <p:cNvPr id="3102" name="Google Shape;3102;p69"/>
          <p:cNvSpPr txBox="1"/>
          <p:nvPr>
            <p:ph idx="3" type="subTitle"/>
          </p:nvPr>
        </p:nvSpPr>
        <p:spPr>
          <a:xfrm>
            <a:off x="5710938" y="2605125"/>
            <a:ext cx="27432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</a:t>
            </a:r>
            <a:r>
              <a:rPr lang="en"/>
              <a:t> the biggest planet in the Solar System</a:t>
            </a:r>
            <a:endParaRPr/>
          </a:p>
        </p:txBody>
      </p:sp>
      <p:sp>
        <p:nvSpPr>
          <p:cNvPr id="3103" name="Google Shape;3103;p69"/>
          <p:cNvSpPr txBox="1"/>
          <p:nvPr>
            <p:ph idx="8" type="title"/>
          </p:nvPr>
        </p:nvSpPr>
        <p:spPr>
          <a:xfrm>
            <a:off x="713225" y="368825"/>
            <a:ext cx="7709400" cy="1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ESTABLISHED MANY </a:t>
            </a:r>
            <a:r>
              <a:rPr lang="en">
                <a:solidFill>
                  <a:schemeClr val="dk2"/>
                </a:solidFill>
              </a:rPr>
              <a:t>HEALTHCARE FACILITIES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04" name="Google Shape;3104;p69"/>
          <p:cNvSpPr txBox="1"/>
          <p:nvPr>
            <p:ph idx="4" type="title"/>
          </p:nvPr>
        </p:nvSpPr>
        <p:spPr>
          <a:xfrm>
            <a:off x="1693886" y="3346925"/>
            <a:ext cx="27459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KAMALA NEHRU HOSPITAL</a:t>
            </a:r>
            <a:endParaRPr/>
          </a:p>
        </p:txBody>
      </p:sp>
      <p:sp>
        <p:nvSpPr>
          <p:cNvPr id="3105" name="Google Shape;3105;p69"/>
          <p:cNvSpPr txBox="1"/>
          <p:nvPr>
            <p:ph idx="5" type="subTitle"/>
          </p:nvPr>
        </p:nvSpPr>
        <p:spPr>
          <a:xfrm>
            <a:off x="1693886" y="4038600"/>
            <a:ext cx="27459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3106" name="Google Shape;3106;p69"/>
          <p:cNvSpPr txBox="1"/>
          <p:nvPr>
            <p:ph idx="6" type="title"/>
          </p:nvPr>
        </p:nvSpPr>
        <p:spPr>
          <a:xfrm>
            <a:off x="5710941" y="3346925"/>
            <a:ext cx="2743200" cy="6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 INSTITUTION </a:t>
            </a:r>
            <a:endParaRPr/>
          </a:p>
        </p:txBody>
      </p:sp>
      <p:sp>
        <p:nvSpPr>
          <p:cNvPr id="3107" name="Google Shape;3107;p69"/>
          <p:cNvSpPr txBox="1"/>
          <p:nvPr>
            <p:ph idx="7" type="subTitle"/>
          </p:nvPr>
        </p:nvSpPr>
        <p:spPr>
          <a:xfrm>
            <a:off x="5710938" y="4038600"/>
            <a:ext cx="27432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grpSp>
        <p:nvGrpSpPr>
          <p:cNvPr id="3108" name="Google Shape;3108;p69"/>
          <p:cNvGrpSpPr/>
          <p:nvPr/>
        </p:nvGrpSpPr>
        <p:grpSpPr>
          <a:xfrm>
            <a:off x="4903031" y="2262415"/>
            <a:ext cx="492806" cy="492491"/>
            <a:chOff x="5738562" y="2454348"/>
            <a:chExt cx="368536" cy="368300"/>
          </a:xfrm>
        </p:grpSpPr>
        <p:sp>
          <p:nvSpPr>
            <p:cNvPr id="3109" name="Google Shape;3109;p69"/>
            <p:cNvSpPr/>
            <p:nvPr/>
          </p:nvSpPr>
          <p:spPr>
            <a:xfrm>
              <a:off x="5743955" y="2796835"/>
              <a:ext cx="357724" cy="20525"/>
            </a:xfrm>
            <a:custGeom>
              <a:rect b="b" l="l" r="r" t="t"/>
              <a:pathLst>
                <a:path extrusionOk="0" h="784" w="13664">
                  <a:moveTo>
                    <a:pt x="1" y="0"/>
                  </a:moveTo>
                  <a:lnTo>
                    <a:pt x="1" y="783"/>
                  </a:lnTo>
                  <a:lnTo>
                    <a:pt x="13664" y="783"/>
                  </a:lnTo>
                  <a:lnTo>
                    <a:pt x="136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5743955" y="2796835"/>
              <a:ext cx="357724" cy="9189"/>
            </a:xfrm>
            <a:custGeom>
              <a:rect b="b" l="l" r="r" t="t"/>
              <a:pathLst>
                <a:path extrusionOk="0" h="351" w="13664">
                  <a:moveTo>
                    <a:pt x="1" y="0"/>
                  </a:moveTo>
                  <a:lnTo>
                    <a:pt x="1" y="351"/>
                  </a:lnTo>
                  <a:lnTo>
                    <a:pt x="13664" y="351"/>
                  </a:lnTo>
                  <a:lnTo>
                    <a:pt x="136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5832626" y="2550455"/>
              <a:ext cx="180249" cy="246406"/>
            </a:xfrm>
            <a:custGeom>
              <a:rect b="b" l="l" r="r" t="t"/>
              <a:pathLst>
                <a:path extrusionOk="0" h="9412" w="6885">
                  <a:moveTo>
                    <a:pt x="1" y="0"/>
                  </a:moveTo>
                  <a:lnTo>
                    <a:pt x="1" y="9411"/>
                  </a:lnTo>
                  <a:lnTo>
                    <a:pt x="6885" y="9411"/>
                  </a:lnTo>
                  <a:lnTo>
                    <a:pt x="68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818934" y="2530951"/>
              <a:ext cx="207529" cy="19530"/>
            </a:xfrm>
            <a:custGeom>
              <a:rect b="b" l="l" r="r" t="t"/>
              <a:pathLst>
                <a:path extrusionOk="0" h="746" w="7927">
                  <a:moveTo>
                    <a:pt x="0" y="1"/>
                  </a:moveTo>
                  <a:lnTo>
                    <a:pt x="0" y="745"/>
                  </a:lnTo>
                  <a:lnTo>
                    <a:pt x="7927" y="745"/>
                  </a:lnTo>
                  <a:lnTo>
                    <a:pt x="79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993110" y="2530951"/>
              <a:ext cx="33484" cy="19530"/>
            </a:xfrm>
            <a:custGeom>
              <a:rect b="b" l="l" r="r" t="t"/>
              <a:pathLst>
                <a:path extrusionOk="0" h="746" w="1279">
                  <a:moveTo>
                    <a:pt x="1" y="1"/>
                  </a:moveTo>
                  <a:lnTo>
                    <a:pt x="1" y="745"/>
                  </a:lnTo>
                  <a:lnTo>
                    <a:pt x="1279" y="74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743955" y="2586531"/>
              <a:ext cx="88698" cy="19399"/>
            </a:xfrm>
            <a:custGeom>
              <a:rect b="b" l="l" r="r" t="t"/>
              <a:pathLst>
                <a:path extrusionOk="0" h="741" w="3388">
                  <a:moveTo>
                    <a:pt x="1" y="1"/>
                  </a:moveTo>
                  <a:lnTo>
                    <a:pt x="1" y="741"/>
                  </a:lnTo>
                  <a:lnTo>
                    <a:pt x="3388" y="741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815531" y="2586531"/>
              <a:ext cx="17122" cy="19399"/>
            </a:xfrm>
            <a:custGeom>
              <a:rect b="b" l="l" r="r" t="t"/>
              <a:pathLst>
                <a:path extrusionOk="0" h="741" w="654">
                  <a:moveTo>
                    <a:pt x="0" y="1"/>
                  </a:moveTo>
                  <a:lnTo>
                    <a:pt x="0" y="741"/>
                  </a:lnTo>
                  <a:lnTo>
                    <a:pt x="654" y="741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344D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815531" y="2586531"/>
              <a:ext cx="17122" cy="19399"/>
            </a:xfrm>
            <a:custGeom>
              <a:rect b="b" l="l" r="r" t="t"/>
              <a:pathLst>
                <a:path extrusionOk="0" h="741" w="654">
                  <a:moveTo>
                    <a:pt x="0" y="1"/>
                  </a:moveTo>
                  <a:lnTo>
                    <a:pt x="0" y="741"/>
                  </a:lnTo>
                  <a:lnTo>
                    <a:pt x="654" y="741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874514" y="2706147"/>
              <a:ext cx="96499" cy="90845"/>
            </a:xfrm>
            <a:custGeom>
              <a:rect b="b" l="l" r="r" t="t"/>
              <a:pathLst>
                <a:path extrusionOk="0" h="3470" w="3686">
                  <a:moveTo>
                    <a:pt x="0" y="1"/>
                  </a:moveTo>
                  <a:lnTo>
                    <a:pt x="0" y="3469"/>
                  </a:lnTo>
                  <a:lnTo>
                    <a:pt x="3685" y="3469"/>
                  </a:lnTo>
                  <a:lnTo>
                    <a:pt x="36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910486" y="2706147"/>
              <a:ext cx="24662" cy="90845"/>
            </a:xfrm>
            <a:custGeom>
              <a:rect b="b" l="l" r="r" t="t"/>
              <a:pathLst>
                <a:path extrusionOk="0" h="3470" w="942">
                  <a:moveTo>
                    <a:pt x="0" y="1"/>
                  </a:moveTo>
                  <a:lnTo>
                    <a:pt x="0" y="3469"/>
                  </a:lnTo>
                  <a:lnTo>
                    <a:pt x="942" y="346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751756" y="2605904"/>
              <a:ext cx="80896" cy="191088"/>
            </a:xfrm>
            <a:custGeom>
              <a:rect b="b" l="l" r="r" t="t"/>
              <a:pathLst>
                <a:path extrusionOk="0" h="7299" w="3090">
                  <a:moveTo>
                    <a:pt x="1" y="1"/>
                  </a:moveTo>
                  <a:lnTo>
                    <a:pt x="1" y="7298"/>
                  </a:lnTo>
                  <a:lnTo>
                    <a:pt x="3090" y="7298"/>
                  </a:lnTo>
                  <a:lnTo>
                    <a:pt x="30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815531" y="2605904"/>
              <a:ext cx="17122" cy="191088"/>
            </a:xfrm>
            <a:custGeom>
              <a:rect b="b" l="l" r="r" t="t"/>
              <a:pathLst>
                <a:path extrusionOk="0" h="7299" w="654">
                  <a:moveTo>
                    <a:pt x="0" y="1"/>
                  </a:moveTo>
                  <a:lnTo>
                    <a:pt x="0" y="7298"/>
                  </a:lnTo>
                  <a:lnTo>
                    <a:pt x="654" y="7298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9FAC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815531" y="2605904"/>
              <a:ext cx="17122" cy="191088"/>
            </a:xfrm>
            <a:custGeom>
              <a:rect b="b" l="l" r="r" t="t"/>
              <a:pathLst>
                <a:path extrusionOk="0" h="7299" w="654">
                  <a:moveTo>
                    <a:pt x="0" y="1"/>
                  </a:moveTo>
                  <a:lnTo>
                    <a:pt x="0" y="7298"/>
                  </a:lnTo>
                  <a:lnTo>
                    <a:pt x="654" y="7298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69"/>
            <p:cNvSpPr/>
            <p:nvPr/>
          </p:nvSpPr>
          <p:spPr>
            <a:xfrm>
              <a:off x="6012849" y="2605904"/>
              <a:ext cx="81027" cy="190957"/>
            </a:xfrm>
            <a:custGeom>
              <a:rect b="b" l="l" r="r" t="t"/>
              <a:pathLst>
                <a:path extrusionOk="0" h="7294" w="3095">
                  <a:moveTo>
                    <a:pt x="1" y="1"/>
                  </a:moveTo>
                  <a:lnTo>
                    <a:pt x="1" y="7293"/>
                  </a:lnTo>
                  <a:lnTo>
                    <a:pt x="3095" y="7293"/>
                  </a:lnTo>
                  <a:lnTo>
                    <a:pt x="3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69"/>
            <p:cNvSpPr/>
            <p:nvPr/>
          </p:nvSpPr>
          <p:spPr>
            <a:xfrm>
              <a:off x="6012849" y="2605904"/>
              <a:ext cx="17279" cy="191088"/>
            </a:xfrm>
            <a:custGeom>
              <a:rect b="b" l="l" r="r" t="t"/>
              <a:pathLst>
                <a:path extrusionOk="0" h="7299" w="660">
                  <a:moveTo>
                    <a:pt x="1" y="1"/>
                  </a:moveTo>
                  <a:lnTo>
                    <a:pt x="1" y="7298"/>
                  </a:lnTo>
                  <a:lnTo>
                    <a:pt x="659" y="7298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69"/>
            <p:cNvSpPr/>
            <p:nvPr/>
          </p:nvSpPr>
          <p:spPr>
            <a:xfrm>
              <a:off x="5852497" y="2588809"/>
              <a:ext cx="29217" cy="58015"/>
            </a:xfrm>
            <a:custGeom>
              <a:rect b="b" l="l" r="r" t="t"/>
              <a:pathLst>
                <a:path extrusionOk="0" h="2216" w="1116">
                  <a:moveTo>
                    <a:pt x="1" y="0"/>
                  </a:moveTo>
                  <a:lnTo>
                    <a:pt x="1" y="2215"/>
                  </a:lnTo>
                  <a:lnTo>
                    <a:pt x="1115" y="2215"/>
                  </a:lnTo>
                  <a:lnTo>
                    <a:pt x="11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69"/>
            <p:cNvSpPr/>
            <p:nvPr/>
          </p:nvSpPr>
          <p:spPr>
            <a:xfrm>
              <a:off x="5908103" y="2588809"/>
              <a:ext cx="29322" cy="58015"/>
            </a:xfrm>
            <a:custGeom>
              <a:rect b="b" l="l" r="r" t="t"/>
              <a:pathLst>
                <a:path extrusionOk="0" h="2216" w="1120">
                  <a:moveTo>
                    <a:pt x="0" y="0"/>
                  </a:moveTo>
                  <a:lnTo>
                    <a:pt x="0" y="2215"/>
                  </a:lnTo>
                  <a:lnTo>
                    <a:pt x="1119" y="2215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69"/>
            <p:cNvSpPr/>
            <p:nvPr/>
          </p:nvSpPr>
          <p:spPr>
            <a:xfrm>
              <a:off x="5963814" y="2588809"/>
              <a:ext cx="29322" cy="58015"/>
            </a:xfrm>
            <a:custGeom>
              <a:rect b="b" l="l" r="r" t="t"/>
              <a:pathLst>
                <a:path extrusionOk="0" h="2216" w="1120">
                  <a:moveTo>
                    <a:pt x="0" y="0"/>
                  </a:moveTo>
                  <a:lnTo>
                    <a:pt x="0" y="2215"/>
                  </a:lnTo>
                  <a:lnTo>
                    <a:pt x="1120" y="221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69"/>
            <p:cNvSpPr/>
            <p:nvPr/>
          </p:nvSpPr>
          <p:spPr>
            <a:xfrm>
              <a:off x="5777544" y="2672454"/>
              <a:ext cx="29322" cy="57989"/>
            </a:xfrm>
            <a:custGeom>
              <a:rect b="b" l="l" r="r" t="t"/>
              <a:pathLst>
                <a:path extrusionOk="0" h="2215" w="1120">
                  <a:moveTo>
                    <a:pt x="0" y="0"/>
                  </a:moveTo>
                  <a:lnTo>
                    <a:pt x="0" y="2215"/>
                  </a:lnTo>
                  <a:lnTo>
                    <a:pt x="1120" y="221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69"/>
            <p:cNvSpPr/>
            <p:nvPr/>
          </p:nvSpPr>
          <p:spPr>
            <a:xfrm>
              <a:off x="6038637" y="2672454"/>
              <a:ext cx="29348" cy="57989"/>
            </a:xfrm>
            <a:custGeom>
              <a:rect b="b" l="l" r="r" t="t"/>
              <a:pathLst>
                <a:path extrusionOk="0" h="2215" w="1121">
                  <a:moveTo>
                    <a:pt x="1" y="0"/>
                  </a:moveTo>
                  <a:lnTo>
                    <a:pt x="1" y="2215"/>
                  </a:lnTo>
                  <a:lnTo>
                    <a:pt x="1120" y="221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69"/>
            <p:cNvSpPr/>
            <p:nvPr/>
          </p:nvSpPr>
          <p:spPr>
            <a:xfrm>
              <a:off x="6012849" y="2586531"/>
              <a:ext cx="88829" cy="19399"/>
            </a:xfrm>
            <a:custGeom>
              <a:rect b="b" l="l" r="r" t="t"/>
              <a:pathLst>
                <a:path extrusionOk="0" h="741" w="3393">
                  <a:moveTo>
                    <a:pt x="1" y="1"/>
                  </a:moveTo>
                  <a:lnTo>
                    <a:pt x="1" y="741"/>
                  </a:lnTo>
                  <a:lnTo>
                    <a:pt x="3393" y="741"/>
                  </a:lnTo>
                  <a:lnTo>
                    <a:pt x="33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69"/>
            <p:cNvSpPr/>
            <p:nvPr/>
          </p:nvSpPr>
          <p:spPr>
            <a:xfrm>
              <a:off x="6012849" y="2586531"/>
              <a:ext cx="17279" cy="19399"/>
            </a:xfrm>
            <a:custGeom>
              <a:rect b="b" l="l" r="r" t="t"/>
              <a:pathLst>
                <a:path extrusionOk="0" h="741" w="660">
                  <a:moveTo>
                    <a:pt x="1" y="1"/>
                  </a:moveTo>
                  <a:lnTo>
                    <a:pt x="1" y="741"/>
                  </a:lnTo>
                  <a:lnTo>
                    <a:pt x="659" y="741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69"/>
            <p:cNvSpPr/>
            <p:nvPr/>
          </p:nvSpPr>
          <p:spPr>
            <a:xfrm>
              <a:off x="5872629" y="2459506"/>
              <a:ext cx="100505" cy="71471"/>
            </a:xfrm>
            <a:custGeom>
              <a:rect b="b" l="l" r="r" t="t"/>
              <a:pathLst>
                <a:path extrusionOk="0" h="2730" w="3839">
                  <a:moveTo>
                    <a:pt x="0" y="1"/>
                  </a:moveTo>
                  <a:lnTo>
                    <a:pt x="0" y="2730"/>
                  </a:lnTo>
                  <a:lnTo>
                    <a:pt x="3839" y="2730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2" name="Google Shape;3132;p69"/>
            <p:cNvSpPr/>
            <p:nvPr/>
          </p:nvSpPr>
          <p:spPr>
            <a:xfrm>
              <a:off x="5955253" y="2459636"/>
              <a:ext cx="17750" cy="71471"/>
            </a:xfrm>
            <a:custGeom>
              <a:rect b="b" l="l" r="r" t="t"/>
              <a:pathLst>
                <a:path extrusionOk="0" h="2730" w="678">
                  <a:moveTo>
                    <a:pt x="1" y="1"/>
                  </a:moveTo>
                  <a:lnTo>
                    <a:pt x="1" y="2729"/>
                  </a:lnTo>
                  <a:lnTo>
                    <a:pt x="678" y="2729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3" name="Google Shape;3133;p69"/>
            <p:cNvSpPr/>
            <p:nvPr/>
          </p:nvSpPr>
          <p:spPr>
            <a:xfrm>
              <a:off x="5899150" y="2473381"/>
              <a:ext cx="47333" cy="43721"/>
            </a:xfrm>
            <a:custGeom>
              <a:rect b="b" l="l" r="r" t="t"/>
              <a:pathLst>
                <a:path extrusionOk="0" h="1670" w="1808">
                  <a:moveTo>
                    <a:pt x="907" y="1"/>
                  </a:moveTo>
                  <a:cubicBezTo>
                    <a:pt x="804" y="1"/>
                    <a:pt x="702" y="69"/>
                    <a:pt x="702" y="206"/>
                  </a:cubicBezTo>
                  <a:lnTo>
                    <a:pt x="702" y="633"/>
                  </a:lnTo>
                  <a:lnTo>
                    <a:pt x="275" y="633"/>
                  </a:lnTo>
                  <a:cubicBezTo>
                    <a:pt x="1" y="633"/>
                    <a:pt x="1" y="1042"/>
                    <a:pt x="275" y="1042"/>
                  </a:cubicBezTo>
                  <a:lnTo>
                    <a:pt x="702" y="1042"/>
                  </a:lnTo>
                  <a:lnTo>
                    <a:pt x="702" y="1465"/>
                  </a:lnTo>
                  <a:cubicBezTo>
                    <a:pt x="702" y="1601"/>
                    <a:pt x="804" y="1670"/>
                    <a:pt x="907" y="1670"/>
                  </a:cubicBezTo>
                  <a:cubicBezTo>
                    <a:pt x="1009" y="1670"/>
                    <a:pt x="1111" y="1601"/>
                    <a:pt x="1111" y="1465"/>
                  </a:cubicBezTo>
                  <a:lnTo>
                    <a:pt x="1111" y="1042"/>
                  </a:lnTo>
                  <a:lnTo>
                    <a:pt x="1538" y="1042"/>
                  </a:lnTo>
                  <a:cubicBezTo>
                    <a:pt x="1807" y="1042"/>
                    <a:pt x="1807" y="629"/>
                    <a:pt x="1538" y="629"/>
                  </a:cubicBezTo>
                  <a:lnTo>
                    <a:pt x="1111" y="629"/>
                  </a:lnTo>
                  <a:lnTo>
                    <a:pt x="1111" y="206"/>
                  </a:lnTo>
                  <a:cubicBezTo>
                    <a:pt x="1111" y="69"/>
                    <a:pt x="1009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69"/>
            <p:cNvSpPr/>
            <p:nvPr/>
          </p:nvSpPr>
          <p:spPr>
            <a:xfrm>
              <a:off x="5847104" y="2583520"/>
              <a:ext cx="40003" cy="68827"/>
            </a:xfrm>
            <a:custGeom>
              <a:rect b="b" l="l" r="r" t="t"/>
              <a:pathLst>
                <a:path extrusionOk="0" h="2629" w="1528">
                  <a:moveTo>
                    <a:pt x="1119" y="409"/>
                  </a:moveTo>
                  <a:lnTo>
                    <a:pt x="1119" y="2211"/>
                  </a:lnTo>
                  <a:lnTo>
                    <a:pt x="413" y="2211"/>
                  </a:lnTo>
                  <a:lnTo>
                    <a:pt x="413" y="409"/>
                  </a:lnTo>
                  <a:close/>
                  <a:moveTo>
                    <a:pt x="207" y="1"/>
                  </a:moveTo>
                  <a:cubicBezTo>
                    <a:pt x="91" y="1"/>
                    <a:pt x="0" y="92"/>
                    <a:pt x="0" y="207"/>
                  </a:cubicBezTo>
                  <a:lnTo>
                    <a:pt x="0" y="2422"/>
                  </a:lnTo>
                  <a:cubicBezTo>
                    <a:pt x="0" y="2537"/>
                    <a:pt x="91" y="2628"/>
                    <a:pt x="207" y="2628"/>
                  </a:cubicBezTo>
                  <a:lnTo>
                    <a:pt x="1321" y="2628"/>
                  </a:lnTo>
                  <a:cubicBezTo>
                    <a:pt x="1437" y="2628"/>
                    <a:pt x="1528" y="2537"/>
                    <a:pt x="1528" y="2422"/>
                  </a:cubicBezTo>
                  <a:lnTo>
                    <a:pt x="1528" y="207"/>
                  </a:lnTo>
                  <a:cubicBezTo>
                    <a:pt x="1528" y="92"/>
                    <a:pt x="1437" y="1"/>
                    <a:pt x="1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69"/>
            <p:cNvSpPr/>
            <p:nvPr/>
          </p:nvSpPr>
          <p:spPr>
            <a:xfrm>
              <a:off x="5902684" y="2583520"/>
              <a:ext cx="40029" cy="68827"/>
            </a:xfrm>
            <a:custGeom>
              <a:rect b="b" l="l" r="r" t="t"/>
              <a:pathLst>
                <a:path extrusionOk="0" h="2629" w="1529">
                  <a:moveTo>
                    <a:pt x="1120" y="409"/>
                  </a:moveTo>
                  <a:lnTo>
                    <a:pt x="1120" y="2211"/>
                  </a:lnTo>
                  <a:lnTo>
                    <a:pt x="414" y="2211"/>
                  </a:lnTo>
                  <a:lnTo>
                    <a:pt x="414" y="409"/>
                  </a:lnTo>
                  <a:close/>
                  <a:moveTo>
                    <a:pt x="207" y="1"/>
                  </a:moveTo>
                  <a:cubicBezTo>
                    <a:pt x="97" y="1"/>
                    <a:pt x="1" y="92"/>
                    <a:pt x="5" y="207"/>
                  </a:cubicBezTo>
                  <a:lnTo>
                    <a:pt x="5" y="2422"/>
                  </a:lnTo>
                  <a:cubicBezTo>
                    <a:pt x="1" y="2537"/>
                    <a:pt x="97" y="2628"/>
                    <a:pt x="207" y="2628"/>
                  </a:cubicBezTo>
                  <a:lnTo>
                    <a:pt x="1326" y="2628"/>
                  </a:lnTo>
                  <a:cubicBezTo>
                    <a:pt x="1437" y="2628"/>
                    <a:pt x="1528" y="2537"/>
                    <a:pt x="1528" y="2422"/>
                  </a:cubicBezTo>
                  <a:lnTo>
                    <a:pt x="1528" y="207"/>
                  </a:lnTo>
                  <a:cubicBezTo>
                    <a:pt x="1528" y="92"/>
                    <a:pt x="1437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69"/>
            <p:cNvSpPr/>
            <p:nvPr/>
          </p:nvSpPr>
          <p:spPr>
            <a:xfrm>
              <a:off x="5772124" y="2667165"/>
              <a:ext cx="40029" cy="68696"/>
            </a:xfrm>
            <a:custGeom>
              <a:rect b="b" l="l" r="r" t="t"/>
              <a:pathLst>
                <a:path extrusionOk="0" h="2624" w="1529">
                  <a:moveTo>
                    <a:pt x="1120" y="409"/>
                  </a:moveTo>
                  <a:lnTo>
                    <a:pt x="1120" y="2210"/>
                  </a:lnTo>
                  <a:lnTo>
                    <a:pt x="414" y="2210"/>
                  </a:lnTo>
                  <a:lnTo>
                    <a:pt x="414" y="409"/>
                  </a:lnTo>
                  <a:close/>
                  <a:moveTo>
                    <a:pt x="207" y="0"/>
                  </a:moveTo>
                  <a:cubicBezTo>
                    <a:pt x="92" y="0"/>
                    <a:pt x="1" y="92"/>
                    <a:pt x="1" y="202"/>
                  </a:cubicBezTo>
                  <a:lnTo>
                    <a:pt x="1" y="2422"/>
                  </a:lnTo>
                  <a:cubicBezTo>
                    <a:pt x="1" y="2532"/>
                    <a:pt x="92" y="2623"/>
                    <a:pt x="207" y="2623"/>
                  </a:cubicBezTo>
                  <a:lnTo>
                    <a:pt x="1327" y="2623"/>
                  </a:lnTo>
                  <a:cubicBezTo>
                    <a:pt x="1437" y="2623"/>
                    <a:pt x="1529" y="2532"/>
                    <a:pt x="1529" y="2422"/>
                  </a:cubicBezTo>
                  <a:lnTo>
                    <a:pt x="1529" y="202"/>
                  </a:lnTo>
                  <a:cubicBezTo>
                    <a:pt x="1529" y="92"/>
                    <a:pt x="1437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69"/>
            <p:cNvSpPr/>
            <p:nvPr/>
          </p:nvSpPr>
          <p:spPr>
            <a:xfrm>
              <a:off x="6033348" y="2667165"/>
              <a:ext cx="40029" cy="68696"/>
            </a:xfrm>
            <a:custGeom>
              <a:rect b="b" l="l" r="r" t="t"/>
              <a:pathLst>
                <a:path extrusionOk="0" h="2624" w="1529">
                  <a:moveTo>
                    <a:pt x="1120" y="409"/>
                  </a:moveTo>
                  <a:lnTo>
                    <a:pt x="1120" y="2210"/>
                  </a:lnTo>
                  <a:lnTo>
                    <a:pt x="414" y="2210"/>
                  </a:lnTo>
                  <a:lnTo>
                    <a:pt x="414" y="409"/>
                  </a:lnTo>
                  <a:close/>
                  <a:moveTo>
                    <a:pt x="207" y="0"/>
                  </a:moveTo>
                  <a:cubicBezTo>
                    <a:pt x="92" y="0"/>
                    <a:pt x="1" y="92"/>
                    <a:pt x="1" y="202"/>
                  </a:cubicBezTo>
                  <a:lnTo>
                    <a:pt x="1" y="2422"/>
                  </a:lnTo>
                  <a:cubicBezTo>
                    <a:pt x="1" y="2529"/>
                    <a:pt x="88" y="2624"/>
                    <a:pt x="199" y="2624"/>
                  </a:cubicBezTo>
                  <a:cubicBezTo>
                    <a:pt x="202" y="2624"/>
                    <a:pt x="205" y="2623"/>
                    <a:pt x="207" y="2623"/>
                  </a:cubicBezTo>
                  <a:lnTo>
                    <a:pt x="1327" y="2623"/>
                  </a:lnTo>
                  <a:cubicBezTo>
                    <a:pt x="1437" y="2623"/>
                    <a:pt x="1529" y="2532"/>
                    <a:pt x="1529" y="2422"/>
                  </a:cubicBezTo>
                  <a:lnTo>
                    <a:pt x="1529" y="202"/>
                  </a:lnTo>
                  <a:cubicBezTo>
                    <a:pt x="1529" y="92"/>
                    <a:pt x="1437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69"/>
            <p:cNvSpPr/>
            <p:nvPr/>
          </p:nvSpPr>
          <p:spPr>
            <a:xfrm>
              <a:off x="5958395" y="2583520"/>
              <a:ext cx="40029" cy="68827"/>
            </a:xfrm>
            <a:custGeom>
              <a:rect b="b" l="l" r="r" t="t"/>
              <a:pathLst>
                <a:path extrusionOk="0" h="2629" w="1529">
                  <a:moveTo>
                    <a:pt x="1120" y="409"/>
                  </a:moveTo>
                  <a:lnTo>
                    <a:pt x="1120" y="2211"/>
                  </a:lnTo>
                  <a:lnTo>
                    <a:pt x="414" y="2211"/>
                  </a:lnTo>
                  <a:lnTo>
                    <a:pt x="414" y="409"/>
                  </a:lnTo>
                  <a:close/>
                  <a:moveTo>
                    <a:pt x="207" y="1"/>
                  </a:moveTo>
                  <a:cubicBezTo>
                    <a:pt x="97" y="1"/>
                    <a:pt x="1" y="92"/>
                    <a:pt x="6" y="207"/>
                  </a:cubicBezTo>
                  <a:lnTo>
                    <a:pt x="6" y="2422"/>
                  </a:lnTo>
                  <a:cubicBezTo>
                    <a:pt x="1" y="2537"/>
                    <a:pt x="92" y="2628"/>
                    <a:pt x="207" y="2628"/>
                  </a:cubicBezTo>
                  <a:lnTo>
                    <a:pt x="1327" y="2628"/>
                  </a:lnTo>
                  <a:cubicBezTo>
                    <a:pt x="1437" y="2628"/>
                    <a:pt x="1528" y="2537"/>
                    <a:pt x="1528" y="2422"/>
                  </a:cubicBezTo>
                  <a:lnTo>
                    <a:pt x="1528" y="207"/>
                  </a:lnTo>
                  <a:cubicBezTo>
                    <a:pt x="1528" y="92"/>
                    <a:pt x="1437" y="1"/>
                    <a:pt x="1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69"/>
            <p:cNvSpPr/>
            <p:nvPr/>
          </p:nvSpPr>
          <p:spPr>
            <a:xfrm>
              <a:off x="5899045" y="2473512"/>
              <a:ext cx="47307" cy="43721"/>
            </a:xfrm>
            <a:custGeom>
              <a:rect b="b" l="l" r="r" t="t"/>
              <a:pathLst>
                <a:path extrusionOk="0" h="1670" w="1807">
                  <a:moveTo>
                    <a:pt x="906" y="0"/>
                  </a:moveTo>
                  <a:cubicBezTo>
                    <a:pt x="804" y="0"/>
                    <a:pt x="702" y="69"/>
                    <a:pt x="702" y="206"/>
                  </a:cubicBezTo>
                  <a:lnTo>
                    <a:pt x="702" y="628"/>
                  </a:lnTo>
                  <a:lnTo>
                    <a:pt x="274" y="628"/>
                  </a:lnTo>
                  <a:cubicBezTo>
                    <a:pt x="0" y="628"/>
                    <a:pt x="0" y="1037"/>
                    <a:pt x="274" y="1037"/>
                  </a:cubicBezTo>
                  <a:lnTo>
                    <a:pt x="702" y="1037"/>
                  </a:lnTo>
                  <a:lnTo>
                    <a:pt x="702" y="1464"/>
                  </a:lnTo>
                  <a:cubicBezTo>
                    <a:pt x="702" y="1601"/>
                    <a:pt x="804" y="1670"/>
                    <a:pt x="906" y="1670"/>
                  </a:cubicBezTo>
                  <a:cubicBezTo>
                    <a:pt x="1008" y="1670"/>
                    <a:pt x="1110" y="1601"/>
                    <a:pt x="1110" y="1464"/>
                  </a:cubicBezTo>
                  <a:lnTo>
                    <a:pt x="1110" y="1037"/>
                  </a:lnTo>
                  <a:lnTo>
                    <a:pt x="1537" y="1037"/>
                  </a:lnTo>
                  <a:cubicBezTo>
                    <a:pt x="1807" y="1037"/>
                    <a:pt x="1807" y="628"/>
                    <a:pt x="1537" y="628"/>
                  </a:cubicBezTo>
                  <a:lnTo>
                    <a:pt x="1110" y="628"/>
                  </a:lnTo>
                  <a:lnTo>
                    <a:pt x="1110" y="206"/>
                  </a:lnTo>
                  <a:cubicBezTo>
                    <a:pt x="1110" y="69"/>
                    <a:pt x="1008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69"/>
            <p:cNvSpPr/>
            <p:nvPr/>
          </p:nvSpPr>
          <p:spPr>
            <a:xfrm>
              <a:off x="5738562" y="2454348"/>
              <a:ext cx="368536" cy="368300"/>
            </a:xfrm>
            <a:custGeom>
              <a:rect b="b" l="l" r="r" t="t"/>
              <a:pathLst>
                <a:path extrusionOk="0" h="14068" w="14077">
                  <a:moveTo>
                    <a:pt x="8748" y="409"/>
                  </a:moveTo>
                  <a:lnTo>
                    <a:pt x="8748" y="2725"/>
                  </a:lnTo>
                  <a:lnTo>
                    <a:pt x="7648" y="2725"/>
                  </a:lnTo>
                  <a:cubicBezTo>
                    <a:pt x="7374" y="2725"/>
                    <a:pt x="7374" y="3133"/>
                    <a:pt x="7648" y="3133"/>
                  </a:cubicBezTo>
                  <a:lnTo>
                    <a:pt x="10790" y="3133"/>
                  </a:lnTo>
                  <a:lnTo>
                    <a:pt x="10790" y="3465"/>
                  </a:lnTo>
                  <a:lnTo>
                    <a:pt x="3277" y="3465"/>
                  </a:lnTo>
                  <a:lnTo>
                    <a:pt x="3277" y="3133"/>
                  </a:lnTo>
                  <a:lnTo>
                    <a:pt x="6481" y="3133"/>
                  </a:lnTo>
                  <a:cubicBezTo>
                    <a:pt x="6755" y="3133"/>
                    <a:pt x="6755" y="2725"/>
                    <a:pt x="6481" y="2725"/>
                  </a:cubicBezTo>
                  <a:lnTo>
                    <a:pt x="5323" y="2725"/>
                  </a:lnTo>
                  <a:lnTo>
                    <a:pt x="5323" y="409"/>
                  </a:lnTo>
                  <a:close/>
                  <a:moveTo>
                    <a:pt x="3387" y="5257"/>
                  </a:moveTo>
                  <a:lnTo>
                    <a:pt x="3387" y="5588"/>
                  </a:lnTo>
                  <a:lnTo>
                    <a:pt x="409" y="5588"/>
                  </a:lnTo>
                  <a:lnTo>
                    <a:pt x="409" y="5257"/>
                  </a:lnTo>
                  <a:close/>
                  <a:moveTo>
                    <a:pt x="8676" y="9820"/>
                  </a:moveTo>
                  <a:lnTo>
                    <a:pt x="8676" y="12876"/>
                  </a:lnTo>
                  <a:lnTo>
                    <a:pt x="7245" y="12876"/>
                  </a:lnTo>
                  <a:lnTo>
                    <a:pt x="7245" y="9820"/>
                  </a:lnTo>
                  <a:close/>
                  <a:moveTo>
                    <a:pt x="10271" y="3873"/>
                  </a:moveTo>
                  <a:lnTo>
                    <a:pt x="10271" y="12876"/>
                  </a:lnTo>
                  <a:lnTo>
                    <a:pt x="9085" y="12876"/>
                  </a:lnTo>
                  <a:lnTo>
                    <a:pt x="9085" y="9614"/>
                  </a:lnTo>
                  <a:cubicBezTo>
                    <a:pt x="9085" y="9498"/>
                    <a:pt x="8993" y="9407"/>
                    <a:pt x="8878" y="9407"/>
                  </a:cubicBezTo>
                  <a:lnTo>
                    <a:pt x="5193" y="9407"/>
                  </a:lnTo>
                  <a:cubicBezTo>
                    <a:pt x="5083" y="9407"/>
                    <a:pt x="4987" y="9498"/>
                    <a:pt x="4992" y="9614"/>
                  </a:cubicBezTo>
                  <a:lnTo>
                    <a:pt x="4992" y="12876"/>
                  </a:lnTo>
                  <a:lnTo>
                    <a:pt x="3800" y="12876"/>
                  </a:lnTo>
                  <a:lnTo>
                    <a:pt x="3800" y="3873"/>
                  </a:lnTo>
                  <a:close/>
                  <a:moveTo>
                    <a:pt x="13365" y="5996"/>
                  </a:moveTo>
                  <a:lnTo>
                    <a:pt x="13365" y="12876"/>
                  </a:lnTo>
                  <a:lnTo>
                    <a:pt x="10684" y="12876"/>
                  </a:lnTo>
                  <a:lnTo>
                    <a:pt x="10684" y="5996"/>
                  </a:lnTo>
                  <a:close/>
                  <a:moveTo>
                    <a:pt x="6832" y="9825"/>
                  </a:moveTo>
                  <a:lnTo>
                    <a:pt x="6832" y="12881"/>
                  </a:lnTo>
                  <a:lnTo>
                    <a:pt x="5405" y="12881"/>
                  </a:lnTo>
                  <a:lnTo>
                    <a:pt x="5405" y="9825"/>
                  </a:lnTo>
                  <a:close/>
                  <a:moveTo>
                    <a:pt x="13663" y="13289"/>
                  </a:moveTo>
                  <a:lnTo>
                    <a:pt x="13663" y="13659"/>
                  </a:lnTo>
                  <a:lnTo>
                    <a:pt x="409" y="13659"/>
                  </a:lnTo>
                  <a:lnTo>
                    <a:pt x="409" y="13289"/>
                  </a:lnTo>
                  <a:close/>
                  <a:moveTo>
                    <a:pt x="5117" y="1"/>
                  </a:moveTo>
                  <a:cubicBezTo>
                    <a:pt x="5006" y="1"/>
                    <a:pt x="4915" y="92"/>
                    <a:pt x="4915" y="208"/>
                  </a:cubicBezTo>
                  <a:lnTo>
                    <a:pt x="4915" y="2725"/>
                  </a:lnTo>
                  <a:lnTo>
                    <a:pt x="3070" y="2725"/>
                  </a:lnTo>
                  <a:cubicBezTo>
                    <a:pt x="2960" y="2725"/>
                    <a:pt x="2868" y="2816"/>
                    <a:pt x="2868" y="2931"/>
                  </a:cubicBezTo>
                  <a:lnTo>
                    <a:pt x="2868" y="3671"/>
                  </a:lnTo>
                  <a:cubicBezTo>
                    <a:pt x="2868" y="3787"/>
                    <a:pt x="2960" y="3878"/>
                    <a:pt x="3070" y="3878"/>
                  </a:cubicBezTo>
                  <a:lnTo>
                    <a:pt x="3392" y="3878"/>
                  </a:lnTo>
                  <a:lnTo>
                    <a:pt x="3392" y="4843"/>
                  </a:lnTo>
                  <a:lnTo>
                    <a:pt x="207" y="4843"/>
                  </a:lnTo>
                  <a:cubicBezTo>
                    <a:pt x="96" y="4843"/>
                    <a:pt x="0" y="4935"/>
                    <a:pt x="5" y="5050"/>
                  </a:cubicBezTo>
                  <a:lnTo>
                    <a:pt x="5" y="5790"/>
                  </a:lnTo>
                  <a:cubicBezTo>
                    <a:pt x="0" y="5905"/>
                    <a:pt x="96" y="5996"/>
                    <a:pt x="207" y="5996"/>
                  </a:cubicBezTo>
                  <a:lnTo>
                    <a:pt x="298" y="5996"/>
                  </a:lnTo>
                  <a:lnTo>
                    <a:pt x="298" y="7356"/>
                  </a:lnTo>
                  <a:cubicBezTo>
                    <a:pt x="298" y="7490"/>
                    <a:pt x="400" y="7558"/>
                    <a:pt x="502" y="7558"/>
                  </a:cubicBezTo>
                  <a:cubicBezTo>
                    <a:pt x="604" y="7558"/>
                    <a:pt x="706" y="7490"/>
                    <a:pt x="706" y="7356"/>
                  </a:cubicBezTo>
                  <a:lnTo>
                    <a:pt x="706" y="5996"/>
                  </a:lnTo>
                  <a:lnTo>
                    <a:pt x="3387" y="5996"/>
                  </a:lnTo>
                  <a:lnTo>
                    <a:pt x="3387" y="12881"/>
                  </a:lnTo>
                  <a:lnTo>
                    <a:pt x="706" y="12881"/>
                  </a:lnTo>
                  <a:lnTo>
                    <a:pt x="706" y="8374"/>
                  </a:lnTo>
                  <a:cubicBezTo>
                    <a:pt x="706" y="8237"/>
                    <a:pt x="604" y="8169"/>
                    <a:pt x="502" y="8169"/>
                  </a:cubicBezTo>
                  <a:cubicBezTo>
                    <a:pt x="400" y="8169"/>
                    <a:pt x="298" y="8237"/>
                    <a:pt x="298" y="8374"/>
                  </a:cubicBezTo>
                  <a:lnTo>
                    <a:pt x="298" y="12876"/>
                  </a:lnTo>
                  <a:lnTo>
                    <a:pt x="207" y="12876"/>
                  </a:lnTo>
                  <a:cubicBezTo>
                    <a:pt x="96" y="12876"/>
                    <a:pt x="0" y="12967"/>
                    <a:pt x="5" y="13077"/>
                  </a:cubicBezTo>
                  <a:lnTo>
                    <a:pt x="5" y="13861"/>
                  </a:lnTo>
                  <a:cubicBezTo>
                    <a:pt x="0" y="13971"/>
                    <a:pt x="96" y="14067"/>
                    <a:pt x="207" y="14067"/>
                  </a:cubicBezTo>
                  <a:lnTo>
                    <a:pt x="13874" y="14067"/>
                  </a:lnTo>
                  <a:cubicBezTo>
                    <a:pt x="13985" y="14067"/>
                    <a:pt x="14076" y="13971"/>
                    <a:pt x="14076" y="13861"/>
                  </a:cubicBezTo>
                  <a:lnTo>
                    <a:pt x="14076" y="13077"/>
                  </a:lnTo>
                  <a:cubicBezTo>
                    <a:pt x="14076" y="12967"/>
                    <a:pt x="13985" y="12876"/>
                    <a:pt x="13874" y="12876"/>
                  </a:cubicBezTo>
                  <a:lnTo>
                    <a:pt x="13783" y="12876"/>
                  </a:lnTo>
                  <a:lnTo>
                    <a:pt x="13783" y="5992"/>
                  </a:lnTo>
                  <a:lnTo>
                    <a:pt x="13870" y="5996"/>
                  </a:lnTo>
                  <a:cubicBezTo>
                    <a:pt x="13985" y="5996"/>
                    <a:pt x="14076" y="5905"/>
                    <a:pt x="14076" y="5790"/>
                  </a:cubicBezTo>
                  <a:lnTo>
                    <a:pt x="14076" y="5050"/>
                  </a:lnTo>
                  <a:cubicBezTo>
                    <a:pt x="14076" y="4935"/>
                    <a:pt x="13985" y="4843"/>
                    <a:pt x="13870" y="4843"/>
                  </a:cubicBezTo>
                  <a:lnTo>
                    <a:pt x="12620" y="4843"/>
                  </a:lnTo>
                  <a:cubicBezTo>
                    <a:pt x="12347" y="4843"/>
                    <a:pt x="12347" y="5252"/>
                    <a:pt x="12620" y="5252"/>
                  </a:cubicBezTo>
                  <a:lnTo>
                    <a:pt x="13663" y="5252"/>
                  </a:lnTo>
                  <a:lnTo>
                    <a:pt x="13663" y="5583"/>
                  </a:lnTo>
                  <a:lnTo>
                    <a:pt x="10684" y="5583"/>
                  </a:lnTo>
                  <a:lnTo>
                    <a:pt x="10684" y="5252"/>
                  </a:lnTo>
                  <a:lnTo>
                    <a:pt x="11592" y="5252"/>
                  </a:lnTo>
                  <a:cubicBezTo>
                    <a:pt x="11866" y="5252"/>
                    <a:pt x="11866" y="4839"/>
                    <a:pt x="11592" y="4839"/>
                  </a:cubicBezTo>
                  <a:lnTo>
                    <a:pt x="10684" y="4839"/>
                  </a:lnTo>
                  <a:lnTo>
                    <a:pt x="10684" y="3873"/>
                  </a:lnTo>
                  <a:lnTo>
                    <a:pt x="11006" y="3873"/>
                  </a:lnTo>
                  <a:cubicBezTo>
                    <a:pt x="11117" y="3873"/>
                    <a:pt x="11208" y="3782"/>
                    <a:pt x="11208" y="3671"/>
                  </a:cubicBezTo>
                  <a:lnTo>
                    <a:pt x="11208" y="2931"/>
                  </a:lnTo>
                  <a:cubicBezTo>
                    <a:pt x="11208" y="2816"/>
                    <a:pt x="11117" y="2725"/>
                    <a:pt x="11006" y="2725"/>
                  </a:cubicBezTo>
                  <a:lnTo>
                    <a:pt x="9166" y="2725"/>
                  </a:lnTo>
                  <a:lnTo>
                    <a:pt x="9166" y="208"/>
                  </a:lnTo>
                  <a:cubicBezTo>
                    <a:pt x="9166" y="92"/>
                    <a:pt x="9075" y="1"/>
                    <a:pt x="8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41" name="Google Shape;3141;p69"/>
          <p:cNvGrpSpPr/>
          <p:nvPr/>
        </p:nvGrpSpPr>
        <p:grpSpPr>
          <a:xfrm>
            <a:off x="984920" y="2262345"/>
            <a:ext cx="308980" cy="492631"/>
            <a:chOff x="5822573" y="3360019"/>
            <a:chExt cx="231065" cy="368405"/>
          </a:xfrm>
        </p:grpSpPr>
        <p:sp>
          <p:nvSpPr>
            <p:cNvPr id="3142" name="Google Shape;3142;p69"/>
            <p:cNvSpPr/>
            <p:nvPr/>
          </p:nvSpPr>
          <p:spPr>
            <a:xfrm>
              <a:off x="5828987" y="3458377"/>
              <a:ext cx="218106" cy="263004"/>
            </a:xfrm>
            <a:custGeom>
              <a:rect b="b" l="l" r="r" t="t"/>
              <a:pathLst>
                <a:path extrusionOk="0" h="10046" w="8331">
                  <a:moveTo>
                    <a:pt x="865" y="0"/>
                  </a:moveTo>
                  <a:cubicBezTo>
                    <a:pt x="389" y="0"/>
                    <a:pt x="0" y="390"/>
                    <a:pt x="0" y="865"/>
                  </a:cubicBezTo>
                  <a:lnTo>
                    <a:pt x="0" y="9181"/>
                  </a:lnTo>
                  <a:cubicBezTo>
                    <a:pt x="0" y="9656"/>
                    <a:pt x="389" y="10046"/>
                    <a:pt x="865" y="10046"/>
                  </a:cubicBezTo>
                  <a:lnTo>
                    <a:pt x="7466" y="10046"/>
                  </a:lnTo>
                  <a:cubicBezTo>
                    <a:pt x="7946" y="10046"/>
                    <a:pt x="8331" y="9656"/>
                    <a:pt x="8331" y="9176"/>
                  </a:cubicBezTo>
                  <a:lnTo>
                    <a:pt x="8331" y="865"/>
                  </a:lnTo>
                  <a:cubicBezTo>
                    <a:pt x="8331" y="390"/>
                    <a:pt x="7941" y="0"/>
                    <a:pt x="7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69"/>
            <p:cNvSpPr/>
            <p:nvPr/>
          </p:nvSpPr>
          <p:spPr>
            <a:xfrm>
              <a:off x="5987586" y="3458377"/>
              <a:ext cx="59507" cy="263004"/>
            </a:xfrm>
            <a:custGeom>
              <a:rect b="b" l="l" r="r" t="t"/>
              <a:pathLst>
                <a:path extrusionOk="0" h="10046" w="2273">
                  <a:moveTo>
                    <a:pt x="0" y="0"/>
                  </a:moveTo>
                  <a:cubicBezTo>
                    <a:pt x="476" y="0"/>
                    <a:pt x="865" y="390"/>
                    <a:pt x="865" y="865"/>
                  </a:cubicBezTo>
                  <a:lnTo>
                    <a:pt x="865" y="9176"/>
                  </a:lnTo>
                  <a:cubicBezTo>
                    <a:pt x="865" y="9656"/>
                    <a:pt x="476" y="10046"/>
                    <a:pt x="0" y="10046"/>
                  </a:cubicBezTo>
                  <a:lnTo>
                    <a:pt x="1408" y="10046"/>
                  </a:lnTo>
                  <a:cubicBezTo>
                    <a:pt x="1883" y="10046"/>
                    <a:pt x="2273" y="9656"/>
                    <a:pt x="2273" y="9176"/>
                  </a:cubicBezTo>
                  <a:lnTo>
                    <a:pt x="2273" y="865"/>
                  </a:lnTo>
                  <a:cubicBezTo>
                    <a:pt x="2273" y="390"/>
                    <a:pt x="1883" y="0"/>
                    <a:pt x="1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69"/>
            <p:cNvSpPr/>
            <p:nvPr/>
          </p:nvSpPr>
          <p:spPr>
            <a:xfrm>
              <a:off x="5878415" y="3434868"/>
              <a:ext cx="119512" cy="23667"/>
            </a:xfrm>
            <a:custGeom>
              <a:rect b="b" l="l" r="r" t="t"/>
              <a:pathLst>
                <a:path extrusionOk="0" h="904" w="4565">
                  <a:moveTo>
                    <a:pt x="0" y="0"/>
                  </a:moveTo>
                  <a:lnTo>
                    <a:pt x="0" y="903"/>
                  </a:lnTo>
                  <a:lnTo>
                    <a:pt x="4564" y="903"/>
                  </a:lnTo>
                  <a:lnTo>
                    <a:pt x="4564" y="0"/>
                  </a:lnTo>
                  <a:close/>
                </a:path>
              </a:pathLst>
            </a:custGeom>
            <a:solidFill>
              <a:srgbClr val="5166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69"/>
            <p:cNvSpPr/>
            <p:nvPr/>
          </p:nvSpPr>
          <p:spPr>
            <a:xfrm>
              <a:off x="5878415" y="3434868"/>
              <a:ext cx="119512" cy="23667"/>
            </a:xfrm>
            <a:custGeom>
              <a:rect b="b" l="l" r="r" t="t"/>
              <a:pathLst>
                <a:path extrusionOk="0" h="904" w="4565">
                  <a:moveTo>
                    <a:pt x="0" y="0"/>
                  </a:moveTo>
                  <a:lnTo>
                    <a:pt x="0" y="903"/>
                  </a:lnTo>
                  <a:lnTo>
                    <a:pt x="4564" y="903"/>
                  </a:lnTo>
                  <a:lnTo>
                    <a:pt x="45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69"/>
            <p:cNvSpPr/>
            <p:nvPr/>
          </p:nvSpPr>
          <p:spPr>
            <a:xfrm>
              <a:off x="5961798" y="3434868"/>
              <a:ext cx="35997" cy="23667"/>
            </a:xfrm>
            <a:custGeom>
              <a:rect b="b" l="l" r="r" t="t"/>
              <a:pathLst>
                <a:path extrusionOk="0" h="904" w="1375">
                  <a:moveTo>
                    <a:pt x="0" y="0"/>
                  </a:moveTo>
                  <a:lnTo>
                    <a:pt x="0" y="903"/>
                  </a:lnTo>
                  <a:lnTo>
                    <a:pt x="1374" y="903"/>
                  </a:lnTo>
                  <a:lnTo>
                    <a:pt x="1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69"/>
            <p:cNvSpPr/>
            <p:nvPr/>
          </p:nvSpPr>
          <p:spPr>
            <a:xfrm>
              <a:off x="5853518" y="3367192"/>
              <a:ext cx="169175" cy="67571"/>
            </a:xfrm>
            <a:custGeom>
              <a:rect b="b" l="l" r="r" t="t"/>
              <a:pathLst>
                <a:path extrusionOk="0" h="2581" w="6462">
                  <a:moveTo>
                    <a:pt x="0" y="1"/>
                  </a:moveTo>
                  <a:lnTo>
                    <a:pt x="0" y="2580"/>
                  </a:lnTo>
                  <a:lnTo>
                    <a:pt x="6462" y="2580"/>
                  </a:lnTo>
                  <a:lnTo>
                    <a:pt x="64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69"/>
            <p:cNvSpPr/>
            <p:nvPr/>
          </p:nvSpPr>
          <p:spPr>
            <a:xfrm>
              <a:off x="5979391" y="3367192"/>
              <a:ext cx="43171" cy="67571"/>
            </a:xfrm>
            <a:custGeom>
              <a:rect b="b" l="l" r="r" t="t"/>
              <a:pathLst>
                <a:path extrusionOk="0" h="2581" w="1649">
                  <a:moveTo>
                    <a:pt x="1" y="1"/>
                  </a:moveTo>
                  <a:lnTo>
                    <a:pt x="1" y="2580"/>
                  </a:lnTo>
                  <a:lnTo>
                    <a:pt x="1649" y="2580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69"/>
            <p:cNvSpPr/>
            <p:nvPr/>
          </p:nvSpPr>
          <p:spPr>
            <a:xfrm>
              <a:off x="5863309" y="3497621"/>
              <a:ext cx="149462" cy="184517"/>
            </a:xfrm>
            <a:custGeom>
              <a:rect b="b" l="l" r="r" t="t"/>
              <a:pathLst>
                <a:path extrusionOk="0" h="7048" w="5709">
                  <a:moveTo>
                    <a:pt x="1" y="0"/>
                  </a:moveTo>
                  <a:lnTo>
                    <a:pt x="1" y="7048"/>
                  </a:lnTo>
                  <a:lnTo>
                    <a:pt x="5708" y="7048"/>
                  </a:lnTo>
                  <a:lnTo>
                    <a:pt x="57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69"/>
            <p:cNvSpPr/>
            <p:nvPr/>
          </p:nvSpPr>
          <p:spPr>
            <a:xfrm>
              <a:off x="5969469" y="3497621"/>
              <a:ext cx="43302" cy="184517"/>
            </a:xfrm>
            <a:custGeom>
              <a:rect b="b" l="l" r="r" t="t"/>
              <a:pathLst>
                <a:path extrusionOk="0" h="7048" w="1654">
                  <a:moveTo>
                    <a:pt x="0" y="0"/>
                  </a:moveTo>
                  <a:lnTo>
                    <a:pt x="0" y="7048"/>
                  </a:lnTo>
                  <a:lnTo>
                    <a:pt x="1653" y="7048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69"/>
            <p:cNvSpPr/>
            <p:nvPr/>
          </p:nvSpPr>
          <p:spPr>
            <a:xfrm>
              <a:off x="5883075" y="3538855"/>
              <a:ext cx="105924" cy="101919"/>
            </a:xfrm>
            <a:custGeom>
              <a:rect b="b" l="l" r="r" t="t"/>
              <a:pathLst>
                <a:path extrusionOk="0" h="3893" w="4046">
                  <a:moveTo>
                    <a:pt x="2099" y="1"/>
                  </a:moveTo>
                  <a:cubicBezTo>
                    <a:pt x="1312" y="1"/>
                    <a:pt x="605" y="477"/>
                    <a:pt x="303" y="1202"/>
                  </a:cubicBezTo>
                  <a:cubicBezTo>
                    <a:pt x="0" y="1932"/>
                    <a:pt x="168" y="2768"/>
                    <a:pt x="725" y="3325"/>
                  </a:cubicBezTo>
                  <a:cubicBezTo>
                    <a:pt x="1098" y="3695"/>
                    <a:pt x="1595" y="3892"/>
                    <a:pt x="2100" y="3892"/>
                  </a:cubicBezTo>
                  <a:cubicBezTo>
                    <a:pt x="2351" y="3892"/>
                    <a:pt x="2604" y="3844"/>
                    <a:pt x="2844" y="3743"/>
                  </a:cubicBezTo>
                  <a:cubicBezTo>
                    <a:pt x="3569" y="3445"/>
                    <a:pt x="4045" y="2734"/>
                    <a:pt x="4045" y="1947"/>
                  </a:cubicBezTo>
                  <a:cubicBezTo>
                    <a:pt x="4045" y="875"/>
                    <a:pt x="3176" y="1"/>
                    <a:pt x="2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69"/>
            <p:cNvSpPr/>
            <p:nvPr/>
          </p:nvSpPr>
          <p:spPr>
            <a:xfrm>
              <a:off x="5893757" y="3545530"/>
              <a:ext cx="104170" cy="95295"/>
            </a:xfrm>
            <a:custGeom>
              <a:rect b="b" l="l" r="r" t="t"/>
              <a:pathLst>
                <a:path extrusionOk="0" h="3640" w="3979">
                  <a:moveTo>
                    <a:pt x="2652" y="1"/>
                  </a:moveTo>
                  <a:lnTo>
                    <a:pt x="2652" y="1"/>
                  </a:lnTo>
                  <a:cubicBezTo>
                    <a:pt x="3085" y="760"/>
                    <a:pt x="2950" y="1716"/>
                    <a:pt x="2335" y="2331"/>
                  </a:cubicBezTo>
                  <a:cubicBezTo>
                    <a:pt x="1959" y="2707"/>
                    <a:pt x="1461" y="2902"/>
                    <a:pt x="956" y="2902"/>
                  </a:cubicBezTo>
                  <a:cubicBezTo>
                    <a:pt x="630" y="2902"/>
                    <a:pt x="301" y="2820"/>
                    <a:pt x="0" y="2652"/>
                  </a:cubicBezTo>
                  <a:lnTo>
                    <a:pt x="0" y="2652"/>
                  </a:lnTo>
                  <a:cubicBezTo>
                    <a:pt x="366" y="3298"/>
                    <a:pt x="1028" y="3640"/>
                    <a:pt x="1698" y="3640"/>
                  </a:cubicBezTo>
                  <a:cubicBezTo>
                    <a:pt x="2190" y="3640"/>
                    <a:pt x="2686" y="3455"/>
                    <a:pt x="3070" y="3070"/>
                  </a:cubicBezTo>
                  <a:cubicBezTo>
                    <a:pt x="3978" y="2158"/>
                    <a:pt x="3772" y="630"/>
                    <a:pt x="2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69"/>
            <p:cNvSpPr/>
            <p:nvPr/>
          </p:nvSpPr>
          <p:spPr>
            <a:xfrm>
              <a:off x="5822573" y="3360019"/>
              <a:ext cx="231065" cy="368405"/>
            </a:xfrm>
            <a:custGeom>
              <a:rect b="b" l="l" r="r" t="t"/>
              <a:pathLst>
                <a:path extrusionOk="0" h="14072" w="8826">
                  <a:moveTo>
                    <a:pt x="2542" y="414"/>
                  </a:moveTo>
                  <a:lnTo>
                    <a:pt x="2542" y="2609"/>
                  </a:lnTo>
                  <a:lnTo>
                    <a:pt x="1355" y="2609"/>
                  </a:lnTo>
                  <a:lnTo>
                    <a:pt x="1355" y="414"/>
                  </a:lnTo>
                  <a:close/>
                  <a:moveTo>
                    <a:pt x="4209" y="414"/>
                  </a:moveTo>
                  <a:lnTo>
                    <a:pt x="4209" y="2609"/>
                  </a:lnTo>
                  <a:lnTo>
                    <a:pt x="2950" y="2609"/>
                  </a:lnTo>
                  <a:lnTo>
                    <a:pt x="2950" y="414"/>
                  </a:lnTo>
                  <a:close/>
                  <a:moveTo>
                    <a:pt x="5871" y="414"/>
                  </a:moveTo>
                  <a:lnTo>
                    <a:pt x="5871" y="2609"/>
                  </a:lnTo>
                  <a:lnTo>
                    <a:pt x="4617" y="2609"/>
                  </a:lnTo>
                  <a:lnTo>
                    <a:pt x="4617" y="414"/>
                  </a:lnTo>
                  <a:close/>
                  <a:moveTo>
                    <a:pt x="6510" y="3027"/>
                  </a:moveTo>
                  <a:lnTo>
                    <a:pt x="6510" y="3517"/>
                  </a:lnTo>
                  <a:lnTo>
                    <a:pt x="2316" y="3517"/>
                  </a:lnTo>
                  <a:lnTo>
                    <a:pt x="2316" y="3027"/>
                  </a:lnTo>
                  <a:close/>
                  <a:moveTo>
                    <a:pt x="7754" y="3930"/>
                  </a:moveTo>
                  <a:cubicBezTo>
                    <a:pt x="8119" y="3930"/>
                    <a:pt x="8417" y="4228"/>
                    <a:pt x="8417" y="4589"/>
                  </a:cubicBezTo>
                  <a:lnTo>
                    <a:pt x="8412" y="13005"/>
                  </a:lnTo>
                  <a:cubicBezTo>
                    <a:pt x="8412" y="13370"/>
                    <a:pt x="8114" y="13668"/>
                    <a:pt x="7754" y="13668"/>
                  </a:cubicBezTo>
                  <a:lnTo>
                    <a:pt x="1072" y="13668"/>
                  </a:lnTo>
                  <a:cubicBezTo>
                    <a:pt x="707" y="13668"/>
                    <a:pt x="413" y="13370"/>
                    <a:pt x="413" y="13005"/>
                  </a:cubicBezTo>
                  <a:lnTo>
                    <a:pt x="413" y="4589"/>
                  </a:lnTo>
                  <a:cubicBezTo>
                    <a:pt x="413" y="4228"/>
                    <a:pt x="707" y="3930"/>
                    <a:pt x="1072" y="3930"/>
                  </a:cubicBezTo>
                  <a:close/>
                  <a:moveTo>
                    <a:pt x="1148" y="1"/>
                  </a:moveTo>
                  <a:cubicBezTo>
                    <a:pt x="1033" y="1"/>
                    <a:pt x="942" y="92"/>
                    <a:pt x="942" y="207"/>
                  </a:cubicBezTo>
                  <a:lnTo>
                    <a:pt x="942" y="2816"/>
                  </a:lnTo>
                  <a:cubicBezTo>
                    <a:pt x="942" y="2931"/>
                    <a:pt x="1033" y="3022"/>
                    <a:pt x="1148" y="3022"/>
                  </a:cubicBezTo>
                  <a:lnTo>
                    <a:pt x="1903" y="3022"/>
                  </a:lnTo>
                  <a:lnTo>
                    <a:pt x="1903" y="3517"/>
                  </a:lnTo>
                  <a:lnTo>
                    <a:pt x="1072" y="3517"/>
                  </a:lnTo>
                  <a:cubicBezTo>
                    <a:pt x="481" y="3517"/>
                    <a:pt x="5" y="3998"/>
                    <a:pt x="0" y="4589"/>
                  </a:cubicBezTo>
                  <a:lnTo>
                    <a:pt x="0" y="13000"/>
                  </a:lnTo>
                  <a:cubicBezTo>
                    <a:pt x="5" y="13591"/>
                    <a:pt x="481" y="14072"/>
                    <a:pt x="1072" y="14072"/>
                  </a:cubicBezTo>
                  <a:lnTo>
                    <a:pt x="7754" y="14072"/>
                  </a:lnTo>
                  <a:cubicBezTo>
                    <a:pt x="8345" y="14072"/>
                    <a:pt x="8825" y="13591"/>
                    <a:pt x="8825" y="13000"/>
                  </a:cubicBezTo>
                  <a:lnTo>
                    <a:pt x="8825" y="4589"/>
                  </a:lnTo>
                  <a:cubicBezTo>
                    <a:pt x="8825" y="3998"/>
                    <a:pt x="8345" y="3517"/>
                    <a:pt x="7754" y="3517"/>
                  </a:cubicBezTo>
                  <a:lnTo>
                    <a:pt x="6923" y="3517"/>
                  </a:lnTo>
                  <a:lnTo>
                    <a:pt x="6923" y="3022"/>
                  </a:lnTo>
                  <a:lnTo>
                    <a:pt x="7677" y="3022"/>
                  </a:lnTo>
                  <a:cubicBezTo>
                    <a:pt x="7788" y="3022"/>
                    <a:pt x="7879" y="2931"/>
                    <a:pt x="7879" y="2821"/>
                  </a:cubicBezTo>
                  <a:lnTo>
                    <a:pt x="7879" y="1514"/>
                  </a:lnTo>
                  <a:cubicBezTo>
                    <a:pt x="7879" y="1377"/>
                    <a:pt x="7777" y="1309"/>
                    <a:pt x="7675" y="1309"/>
                  </a:cubicBezTo>
                  <a:cubicBezTo>
                    <a:pt x="7573" y="1309"/>
                    <a:pt x="7471" y="1377"/>
                    <a:pt x="7471" y="1514"/>
                  </a:cubicBezTo>
                  <a:lnTo>
                    <a:pt x="7471" y="2609"/>
                  </a:lnTo>
                  <a:lnTo>
                    <a:pt x="6289" y="2609"/>
                  </a:lnTo>
                  <a:lnTo>
                    <a:pt x="6289" y="414"/>
                  </a:lnTo>
                  <a:lnTo>
                    <a:pt x="7471" y="414"/>
                  </a:lnTo>
                  <a:lnTo>
                    <a:pt x="7471" y="659"/>
                  </a:lnTo>
                  <a:cubicBezTo>
                    <a:pt x="7471" y="796"/>
                    <a:pt x="7573" y="864"/>
                    <a:pt x="7675" y="864"/>
                  </a:cubicBezTo>
                  <a:cubicBezTo>
                    <a:pt x="7777" y="864"/>
                    <a:pt x="7879" y="796"/>
                    <a:pt x="7879" y="659"/>
                  </a:cubicBezTo>
                  <a:lnTo>
                    <a:pt x="7879" y="207"/>
                  </a:lnTo>
                  <a:cubicBezTo>
                    <a:pt x="7879" y="92"/>
                    <a:pt x="7788" y="1"/>
                    <a:pt x="7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69"/>
            <p:cNvSpPr/>
            <p:nvPr/>
          </p:nvSpPr>
          <p:spPr>
            <a:xfrm>
              <a:off x="5907213" y="3561422"/>
              <a:ext cx="61523" cy="57832"/>
            </a:xfrm>
            <a:custGeom>
              <a:rect b="b" l="l" r="r" t="t"/>
              <a:pathLst>
                <a:path extrusionOk="0" h="2209" w="2350">
                  <a:moveTo>
                    <a:pt x="1175" y="0"/>
                  </a:moveTo>
                  <a:cubicBezTo>
                    <a:pt x="1073" y="0"/>
                    <a:pt x="971" y="69"/>
                    <a:pt x="971" y="205"/>
                  </a:cubicBezTo>
                  <a:lnTo>
                    <a:pt x="971" y="902"/>
                  </a:lnTo>
                  <a:lnTo>
                    <a:pt x="274" y="902"/>
                  </a:lnTo>
                  <a:cubicBezTo>
                    <a:pt x="0" y="902"/>
                    <a:pt x="0" y="1310"/>
                    <a:pt x="274" y="1310"/>
                  </a:cubicBezTo>
                  <a:lnTo>
                    <a:pt x="971" y="1310"/>
                  </a:lnTo>
                  <a:lnTo>
                    <a:pt x="971" y="2007"/>
                  </a:lnTo>
                  <a:cubicBezTo>
                    <a:pt x="971" y="2142"/>
                    <a:pt x="1073" y="2209"/>
                    <a:pt x="1175" y="2209"/>
                  </a:cubicBezTo>
                  <a:cubicBezTo>
                    <a:pt x="1277" y="2209"/>
                    <a:pt x="1379" y="2142"/>
                    <a:pt x="1379" y="2007"/>
                  </a:cubicBezTo>
                  <a:lnTo>
                    <a:pt x="1379" y="1310"/>
                  </a:lnTo>
                  <a:lnTo>
                    <a:pt x="2076" y="1310"/>
                  </a:lnTo>
                  <a:cubicBezTo>
                    <a:pt x="2348" y="1310"/>
                    <a:pt x="2350" y="902"/>
                    <a:pt x="2081" y="902"/>
                  </a:cubicBezTo>
                  <a:cubicBezTo>
                    <a:pt x="2079" y="902"/>
                    <a:pt x="2077" y="902"/>
                    <a:pt x="2076" y="902"/>
                  </a:cubicBezTo>
                  <a:lnTo>
                    <a:pt x="1379" y="902"/>
                  </a:lnTo>
                  <a:lnTo>
                    <a:pt x="1379" y="205"/>
                  </a:lnTo>
                  <a:cubicBezTo>
                    <a:pt x="1379" y="69"/>
                    <a:pt x="1277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69"/>
            <p:cNvSpPr/>
            <p:nvPr/>
          </p:nvSpPr>
          <p:spPr>
            <a:xfrm>
              <a:off x="5881190" y="3533540"/>
              <a:ext cx="118124" cy="113647"/>
            </a:xfrm>
            <a:custGeom>
              <a:rect b="b" l="l" r="r" t="t"/>
              <a:pathLst>
                <a:path extrusionOk="0" h="4341" w="4512">
                  <a:moveTo>
                    <a:pt x="2171" y="411"/>
                  </a:moveTo>
                  <a:cubicBezTo>
                    <a:pt x="2882" y="411"/>
                    <a:pt x="3526" y="838"/>
                    <a:pt x="3795" y="1496"/>
                  </a:cubicBezTo>
                  <a:cubicBezTo>
                    <a:pt x="4069" y="2154"/>
                    <a:pt x="3920" y="2909"/>
                    <a:pt x="3416" y="3413"/>
                  </a:cubicBezTo>
                  <a:cubicBezTo>
                    <a:pt x="3078" y="3751"/>
                    <a:pt x="2628" y="3929"/>
                    <a:pt x="2169" y="3929"/>
                  </a:cubicBezTo>
                  <a:cubicBezTo>
                    <a:pt x="1944" y="3929"/>
                    <a:pt x="1716" y="3886"/>
                    <a:pt x="1499" y="3797"/>
                  </a:cubicBezTo>
                  <a:cubicBezTo>
                    <a:pt x="841" y="3524"/>
                    <a:pt x="413" y="2880"/>
                    <a:pt x="413" y="2169"/>
                  </a:cubicBezTo>
                  <a:cubicBezTo>
                    <a:pt x="413" y="1198"/>
                    <a:pt x="1201" y="411"/>
                    <a:pt x="2171" y="411"/>
                  </a:cubicBezTo>
                  <a:close/>
                  <a:moveTo>
                    <a:pt x="2169" y="0"/>
                  </a:moveTo>
                  <a:cubicBezTo>
                    <a:pt x="1890" y="0"/>
                    <a:pt x="1609" y="54"/>
                    <a:pt x="1340" y="166"/>
                  </a:cubicBezTo>
                  <a:cubicBezTo>
                    <a:pt x="528" y="502"/>
                    <a:pt x="0" y="1290"/>
                    <a:pt x="0" y="2169"/>
                  </a:cubicBezTo>
                  <a:cubicBezTo>
                    <a:pt x="5" y="3365"/>
                    <a:pt x="975" y="4340"/>
                    <a:pt x="2171" y="4340"/>
                  </a:cubicBezTo>
                  <a:cubicBezTo>
                    <a:pt x="3051" y="4340"/>
                    <a:pt x="3838" y="3812"/>
                    <a:pt x="4175" y="3000"/>
                  </a:cubicBezTo>
                  <a:cubicBezTo>
                    <a:pt x="4511" y="2188"/>
                    <a:pt x="4324" y="1256"/>
                    <a:pt x="3704" y="636"/>
                  </a:cubicBezTo>
                  <a:cubicBezTo>
                    <a:pt x="3289" y="222"/>
                    <a:pt x="2734" y="0"/>
                    <a:pt x="2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69"/>
            <p:cNvSpPr/>
            <p:nvPr/>
          </p:nvSpPr>
          <p:spPr>
            <a:xfrm>
              <a:off x="5857288" y="3491704"/>
              <a:ext cx="161766" cy="197109"/>
            </a:xfrm>
            <a:custGeom>
              <a:rect b="b" l="l" r="r" t="t"/>
              <a:pathLst>
                <a:path extrusionOk="0" h="7529" w="6179">
                  <a:moveTo>
                    <a:pt x="5975" y="0"/>
                  </a:moveTo>
                  <a:cubicBezTo>
                    <a:pt x="5972" y="0"/>
                    <a:pt x="5970" y="0"/>
                    <a:pt x="5967" y="0"/>
                  </a:cubicBezTo>
                  <a:lnTo>
                    <a:pt x="2186" y="0"/>
                  </a:lnTo>
                  <a:cubicBezTo>
                    <a:pt x="1912" y="0"/>
                    <a:pt x="1912" y="414"/>
                    <a:pt x="2186" y="414"/>
                  </a:cubicBezTo>
                  <a:lnTo>
                    <a:pt x="5760" y="414"/>
                  </a:lnTo>
                  <a:lnTo>
                    <a:pt x="5760" y="7120"/>
                  </a:lnTo>
                  <a:lnTo>
                    <a:pt x="413" y="7120"/>
                  </a:lnTo>
                  <a:lnTo>
                    <a:pt x="413" y="414"/>
                  </a:lnTo>
                  <a:lnTo>
                    <a:pt x="1120" y="414"/>
                  </a:lnTo>
                  <a:cubicBezTo>
                    <a:pt x="1393" y="414"/>
                    <a:pt x="1393" y="0"/>
                    <a:pt x="1120" y="0"/>
                  </a:cubicBezTo>
                  <a:lnTo>
                    <a:pt x="207" y="0"/>
                  </a:lnTo>
                  <a:cubicBezTo>
                    <a:pt x="92" y="0"/>
                    <a:pt x="0" y="92"/>
                    <a:pt x="0" y="207"/>
                  </a:cubicBezTo>
                  <a:lnTo>
                    <a:pt x="0" y="7327"/>
                  </a:lnTo>
                  <a:cubicBezTo>
                    <a:pt x="0" y="7437"/>
                    <a:pt x="92" y="7528"/>
                    <a:pt x="207" y="7528"/>
                  </a:cubicBezTo>
                  <a:lnTo>
                    <a:pt x="5972" y="7528"/>
                  </a:lnTo>
                  <a:cubicBezTo>
                    <a:pt x="6082" y="7528"/>
                    <a:pt x="6173" y="7437"/>
                    <a:pt x="6173" y="7327"/>
                  </a:cubicBezTo>
                  <a:lnTo>
                    <a:pt x="6173" y="207"/>
                  </a:lnTo>
                  <a:cubicBezTo>
                    <a:pt x="6178" y="95"/>
                    <a:pt x="6087" y="0"/>
                    <a:pt x="5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57" name="Google Shape;3157;p69"/>
          <p:cNvGrpSpPr/>
          <p:nvPr/>
        </p:nvGrpSpPr>
        <p:grpSpPr>
          <a:xfrm>
            <a:off x="4954405" y="3719970"/>
            <a:ext cx="390058" cy="492631"/>
            <a:chOff x="7989335" y="3360019"/>
            <a:chExt cx="291698" cy="368405"/>
          </a:xfrm>
        </p:grpSpPr>
        <p:sp>
          <p:nvSpPr>
            <p:cNvPr id="3158" name="Google Shape;3158;p69"/>
            <p:cNvSpPr/>
            <p:nvPr/>
          </p:nvSpPr>
          <p:spPr>
            <a:xfrm>
              <a:off x="7996142" y="3384419"/>
              <a:ext cx="278215" cy="337094"/>
            </a:xfrm>
            <a:custGeom>
              <a:rect b="b" l="l" r="r" t="t"/>
              <a:pathLst>
                <a:path extrusionOk="0" h="12876" w="10627">
                  <a:moveTo>
                    <a:pt x="615" y="1"/>
                  </a:moveTo>
                  <a:cubicBezTo>
                    <a:pt x="274" y="1"/>
                    <a:pt x="0" y="274"/>
                    <a:pt x="0" y="611"/>
                  </a:cubicBezTo>
                  <a:lnTo>
                    <a:pt x="0" y="12265"/>
                  </a:lnTo>
                  <a:cubicBezTo>
                    <a:pt x="0" y="12602"/>
                    <a:pt x="274" y="12875"/>
                    <a:pt x="615" y="12875"/>
                  </a:cubicBezTo>
                  <a:lnTo>
                    <a:pt x="10016" y="12875"/>
                  </a:lnTo>
                  <a:cubicBezTo>
                    <a:pt x="10353" y="12875"/>
                    <a:pt x="10627" y="12602"/>
                    <a:pt x="10627" y="12265"/>
                  </a:cubicBezTo>
                  <a:lnTo>
                    <a:pt x="10627" y="611"/>
                  </a:lnTo>
                  <a:cubicBezTo>
                    <a:pt x="10627" y="274"/>
                    <a:pt x="10353" y="1"/>
                    <a:pt x="10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69"/>
            <p:cNvSpPr/>
            <p:nvPr/>
          </p:nvSpPr>
          <p:spPr>
            <a:xfrm>
              <a:off x="8210058" y="3384419"/>
              <a:ext cx="64298" cy="337094"/>
            </a:xfrm>
            <a:custGeom>
              <a:rect b="b" l="l" r="r" t="t"/>
              <a:pathLst>
                <a:path extrusionOk="0" h="12876" w="2456">
                  <a:moveTo>
                    <a:pt x="1" y="1"/>
                  </a:moveTo>
                  <a:cubicBezTo>
                    <a:pt x="337" y="1"/>
                    <a:pt x="611" y="274"/>
                    <a:pt x="611" y="611"/>
                  </a:cubicBezTo>
                  <a:lnTo>
                    <a:pt x="611" y="12265"/>
                  </a:lnTo>
                  <a:cubicBezTo>
                    <a:pt x="611" y="12602"/>
                    <a:pt x="337" y="12875"/>
                    <a:pt x="1" y="12875"/>
                  </a:cubicBezTo>
                  <a:lnTo>
                    <a:pt x="1845" y="12875"/>
                  </a:lnTo>
                  <a:cubicBezTo>
                    <a:pt x="2182" y="12875"/>
                    <a:pt x="2456" y="12602"/>
                    <a:pt x="2456" y="12265"/>
                  </a:cubicBezTo>
                  <a:lnTo>
                    <a:pt x="2456" y="611"/>
                  </a:lnTo>
                  <a:cubicBezTo>
                    <a:pt x="2456" y="274"/>
                    <a:pt x="2182" y="1"/>
                    <a:pt x="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69"/>
            <p:cNvSpPr/>
            <p:nvPr/>
          </p:nvSpPr>
          <p:spPr>
            <a:xfrm>
              <a:off x="8030202" y="3384419"/>
              <a:ext cx="210068" cy="305782"/>
            </a:xfrm>
            <a:custGeom>
              <a:rect b="b" l="l" r="r" t="t"/>
              <a:pathLst>
                <a:path extrusionOk="0" h="11680" w="8024">
                  <a:moveTo>
                    <a:pt x="1" y="1"/>
                  </a:moveTo>
                  <a:lnTo>
                    <a:pt x="1" y="11679"/>
                  </a:lnTo>
                  <a:lnTo>
                    <a:pt x="8024" y="11679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69"/>
            <p:cNvSpPr/>
            <p:nvPr/>
          </p:nvSpPr>
          <p:spPr>
            <a:xfrm>
              <a:off x="8030202" y="3384419"/>
              <a:ext cx="210068" cy="305782"/>
            </a:xfrm>
            <a:custGeom>
              <a:rect b="b" l="l" r="r" t="t"/>
              <a:pathLst>
                <a:path extrusionOk="0" h="11680" w="8024">
                  <a:moveTo>
                    <a:pt x="6880" y="1"/>
                  </a:moveTo>
                  <a:lnTo>
                    <a:pt x="6880" y="7336"/>
                  </a:lnTo>
                  <a:cubicBezTo>
                    <a:pt x="6880" y="9099"/>
                    <a:pt x="5454" y="10531"/>
                    <a:pt x="3690" y="10531"/>
                  </a:cubicBezTo>
                  <a:lnTo>
                    <a:pt x="1" y="10531"/>
                  </a:lnTo>
                  <a:lnTo>
                    <a:pt x="1" y="11679"/>
                  </a:lnTo>
                  <a:lnTo>
                    <a:pt x="8024" y="11679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69"/>
            <p:cNvSpPr/>
            <p:nvPr/>
          </p:nvSpPr>
          <p:spPr>
            <a:xfrm>
              <a:off x="8063162" y="3367192"/>
              <a:ext cx="144540" cy="70843"/>
            </a:xfrm>
            <a:custGeom>
              <a:rect b="b" l="l" r="r" t="t"/>
              <a:pathLst>
                <a:path extrusionOk="0" h="2706" w="5521">
                  <a:moveTo>
                    <a:pt x="438" y="1"/>
                  </a:moveTo>
                  <a:cubicBezTo>
                    <a:pt x="198" y="1"/>
                    <a:pt x="1" y="197"/>
                    <a:pt x="1" y="442"/>
                  </a:cubicBezTo>
                  <a:lnTo>
                    <a:pt x="1" y="1326"/>
                  </a:lnTo>
                  <a:cubicBezTo>
                    <a:pt x="1" y="1567"/>
                    <a:pt x="198" y="1764"/>
                    <a:pt x="438" y="1764"/>
                  </a:cubicBezTo>
                  <a:lnTo>
                    <a:pt x="1591" y="1764"/>
                  </a:lnTo>
                  <a:cubicBezTo>
                    <a:pt x="1591" y="2282"/>
                    <a:pt x="2013" y="2705"/>
                    <a:pt x="2532" y="2705"/>
                  </a:cubicBezTo>
                  <a:lnTo>
                    <a:pt x="2989" y="2705"/>
                  </a:lnTo>
                  <a:cubicBezTo>
                    <a:pt x="3508" y="2705"/>
                    <a:pt x="3925" y="2282"/>
                    <a:pt x="3925" y="1764"/>
                  </a:cubicBezTo>
                  <a:lnTo>
                    <a:pt x="5078" y="1764"/>
                  </a:lnTo>
                  <a:cubicBezTo>
                    <a:pt x="5319" y="1764"/>
                    <a:pt x="5516" y="1567"/>
                    <a:pt x="5520" y="1326"/>
                  </a:cubicBezTo>
                  <a:lnTo>
                    <a:pt x="5520" y="442"/>
                  </a:lnTo>
                  <a:cubicBezTo>
                    <a:pt x="5511" y="197"/>
                    <a:pt x="5314" y="5"/>
                    <a:pt x="50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69"/>
            <p:cNvSpPr/>
            <p:nvPr/>
          </p:nvSpPr>
          <p:spPr>
            <a:xfrm>
              <a:off x="8132330" y="3367192"/>
              <a:ext cx="75110" cy="70843"/>
            </a:xfrm>
            <a:custGeom>
              <a:rect b="b" l="l" r="r" t="t"/>
              <a:pathLst>
                <a:path extrusionOk="0" h="2706" w="2869">
                  <a:moveTo>
                    <a:pt x="789" y="1"/>
                  </a:moveTo>
                  <a:cubicBezTo>
                    <a:pt x="1101" y="981"/>
                    <a:pt x="789" y="2047"/>
                    <a:pt x="1" y="2705"/>
                  </a:cubicBezTo>
                  <a:lnTo>
                    <a:pt x="337" y="2705"/>
                  </a:lnTo>
                  <a:cubicBezTo>
                    <a:pt x="856" y="2705"/>
                    <a:pt x="1279" y="2282"/>
                    <a:pt x="1279" y="1764"/>
                  </a:cubicBezTo>
                  <a:lnTo>
                    <a:pt x="2427" y="1764"/>
                  </a:lnTo>
                  <a:cubicBezTo>
                    <a:pt x="2672" y="1764"/>
                    <a:pt x="2869" y="1567"/>
                    <a:pt x="2869" y="1326"/>
                  </a:cubicBezTo>
                  <a:lnTo>
                    <a:pt x="2869" y="442"/>
                  </a:lnTo>
                  <a:cubicBezTo>
                    <a:pt x="2869" y="197"/>
                    <a:pt x="2672" y="1"/>
                    <a:pt x="2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7989335" y="3360019"/>
              <a:ext cx="291698" cy="368405"/>
            </a:xfrm>
            <a:custGeom>
              <a:rect b="b" l="l" r="r" t="t"/>
              <a:pathLst>
                <a:path extrusionOk="0" h="14072" w="11142">
                  <a:moveTo>
                    <a:pt x="7918" y="409"/>
                  </a:moveTo>
                  <a:cubicBezTo>
                    <a:pt x="8047" y="409"/>
                    <a:pt x="8158" y="520"/>
                    <a:pt x="8158" y="649"/>
                  </a:cubicBezTo>
                  <a:lnTo>
                    <a:pt x="8158" y="1543"/>
                  </a:lnTo>
                  <a:cubicBezTo>
                    <a:pt x="8158" y="1672"/>
                    <a:pt x="8047" y="1783"/>
                    <a:pt x="7918" y="1783"/>
                  </a:cubicBezTo>
                  <a:lnTo>
                    <a:pt x="6755" y="1783"/>
                  </a:lnTo>
                  <a:cubicBezTo>
                    <a:pt x="6640" y="1783"/>
                    <a:pt x="6549" y="1874"/>
                    <a:pt x="6549" y="1985"/>
                  </a:cubicBezTo>
                  <a:cubicBezTo>
                    <a:pt x="6549" y="2393"/>
                    <a:pt x="6217" y="2725"/>
                    <a:pt x="5809" y="2725"/>
                  </a:cubicBezTo>
                  <a:lnTo>
                    <a:pt x="5348" y="2725"/>
                  </a:lnTo>
                  <a:cubicBezTo>
                    <a:pt x="4939" y="2725"/>
                    <a:pt x="4608" y="2393"/>
                    <a:pt x="4608" y="1985"/>
                  </a:cubicBezTo>
                  <a:cubicBezTo>
                    <a:pt x="4608" y="1874"/>
                    <a:pt x="4516" y="1783"/>
                    <a:pt x="4406" y="1783"/>
                  </a:cubicBezTo>
                  <a:lnTo>
                    <a:pt x="3243" y="1783"/>
                  </a:lnTo>
                  <a:cubicBezTo>
                    <a:pt x="3109" y="1783"/>
                    <a:pt x="3003" y="1672"/>
                    <a:pt x="3003" y="1543"/>
                  </a:cubicBezTo>
                  <a:lnTo>
                    <a:pt x="3003" y="654"/>
                  </a:lnTo>
                  <a:lnTo>
                    <a:pt x="2998" y="649"/>
                  </a:lnTo>
                  <a:cubicBezTo>
                    <a:pt x="2998" y="520"/>
                    <a:pt x="3104" y="409"/>
                    <a:pt x="3239" y="409"/>
                  </a:cubicBezTo>
                  <a:close/>
                  <a:moveTo>
                    <a:pt x="3229" y="1"/>
                  </a:moveTo>
                  <a:cubicBezTo>
                    <a:pt x="2873" y="1"/>
                    <a:pt x="2580" y="294"/>
                    <a:pt x="2580" y="654"/>
                  </a:cubicBezTo>
                  <a:lnTo>
                    <a:pt x="2580" y="664"/>
                  </a:lnTo>
                  <a:lnTo>
                    <a:pt x="822" y="664"/>
                  </a:lnTo>
                  <a:cubicBezTo>
                    <a:pt x="371" y="664"/>
                    <a:pt x="1" y="1029"/>
                    <a:pt x="1" y="1485"/>
                  </a:cubicBezTo>
                  <a:lnTo>
                    <a:pt x="1" y="9762"/>
                  </a:lnTo>
                  <a:cubicBezTo>
                    <a:pt x="1" y="9899"/>
                    <a:pt x="104" y="9968"/>
                    <a:pt x="207" y="9968"/>
                  </a:cubicBezTo>
                  <a:cubicBezTo>
                    <a:pt x="309" y="9968"/>
                    <a:pt x="411" y="9899"/>
                    <a:pt x="409" y="9762"/>
                  </a:cubicBezTo>
                  <a:lnTo>
                    <a:pt x="409" y="1480"/>
                  </a:lnTo>
                  <a:cubicBezTo>
                    <a:pt x="409" y="1255"/>
                    <a:pt x="596" y="1072"/>
                    <a:pt x="822" y="1072"/>
                  </a:cubicBezTo>
                  <a:lnTo>
                    <a:pt x="1307" y="1072"/>
                  </a:lnTo>
                  <a:lnTo>
                    <a:pt x="1307" y="12664"/>
                  </a:lnTo>
                  <a:cubicBezTo>
                    <a:pt x="1307" y="12775"/>
                    <a:pt x="1399" y="12866"/>
                    <a:pt x="1514" y="12866"/>
                  </a:cubicBezTo>
                  <a:lnTo>
                    <a:pt x="9623" y="12866"/>
                  </a:lnTo>
                  <a:cubicBezTo>
                    <a:pt x="9738" y="12866"/>
                    <a:pt x="9830" y="12775"/>
                    <a:pt x="9830" y="12664"/>
                  </a:cubicBezTo>
                  <a:lnTo>
                    <a:pt x="9830" y="1072"/>
                  </a:lnTo>
                  <a:lnTo>
                    <a:pt x="10320" y="1072"/>
                  </a:lnTo>
                  <a:cubicBezTo>
                    <a:pt x="10545" y="1072"/>
                    <a:pt x="10728" y="1255"/>
                    <a:pt x="10728" y="1480"/>
                  </a:cubicBezTo>
                  <a:lnTo>
                    <a:pt x="10728" y="13250"/>
                  </a:lnTo>
                  <a:cubicBezTo>
                    <a:pt x="10728" y="13476"/>
                    <a:pt x="10545" y="13663"/>
                    <a:pt x="10320" y="13663"/>
                  </a:cubicBezTo>
                  <a:lnTo>
                    <a:pt x="822" y="13663"/>
                  </a:lnTo>
                  <a:cubicBezTo>
                    <a:pt x="596" y="13663"/>
                    <a:pt x="414" y="13476"/>
                    <a:pt x="414" y="13250"/>
                  </a:cubicBezTo>
                  <a:lnTo>
                    <a:pt x="414" y="10728"/>
                  </a:lnTo>
                  <a:cubicBezTo>
                    <a:pt x="414" y="10591"/>
                    <a:pt x="312" y="10523"/>
                    <a:pt x="210" y="10523"/>
                  </a:cubicBezTo>
                  <a:cubicBezTo>
                    <a:pt x="107" y="10523"/>
                    <a:pt x="5" y="10591"/>
                    <a:pt x="5" y="10728"/>
                  </a:cubicBezTo>
                  <a:lnTo>
                    <a:pt x="5" y="13250"/>
                  </a:lnTo>
                  <a:cubicBezTo>
                    <a:pt x="5" y="13707"/>
                    <a:pt x="371" y="14072"/>
                    <a:pt x="827" y="14072"/>
                  </a:cubicBezTo>
                  <a:lnTo>
                    <a:pt x="10320" y="14072"/>
                  </a:lnTo>
                  <a:cubicBezTo>
                    <a:pt x="10776" y="14072"/>
                    <a:pt x="11141" y="13707"/>
                    <a:pt x="11141" y="13250"/>
                  </a:cubicBezTo>
                  <a:lnTo>
                    <a:pt x="11141" y="1480"/>
                  </a:lnTo>
                  <a:cubicBezTo>
                    <a:pt x="11141" y="1029"/>
                    <a:pt x="10776" y="659"/>
                    <a:pt x="10325" y="659"/>
                  </a:cubicBezTo>
                  <a:lnTo>
                    <a:pt x="9296" y="659"/>
                  </a:lnTo>
                  <a:cubicBezTo>
                    <a:pt x="9023" y="659"/>
                    <a:pt x="9023" y="1072"/>
                    <a:pt x="9296" y="1072"/>
                  </a:cubicBezTo>
                  <a:lnTo>
                    <a:pt x="9421" y="1072"/>
                  </a:lnTo>
                  <a:lnTo>
                    <a:pt x="9421" y="12457"/>
                  </a:lnTo>
                  <a:lnTo>
                    <a:pt x="1725" y="12457"/>
                  </a:lnTo>
                  <a:lnTo>
                    <a:pt x="1725" y="1072"/>
                  </a:lnTo>
                  <a:lnTo>
                    <a:pt x="2580" y="1072"/>
                  </a:lnTo>
                  <a:lnTo>
                    <a:pt x="2580" y="1543"/>
                  </a:lnTo>
                  <a:cubicBezTo>
                    <a:pt x="2580" y="1898"/>
                    <a:pt x="2873" y="2191"/>
                    <a:pt x="3234" y="2191"/>
                  </a:cubicBezTo>
                  <a:lnTo>
                    <a:pt x="4209" y="2191"/>
                  </a:lnTo>
                  <a:cubicBezTo>
                    <a:pt x="4310" y="2739"/>
                    <a:pt x="4785" y="3138"/>
                    <a:pt x="5343" y="3138"/>
                  </a:cubicBezTo>
                  <a:lnTo>
                    <a:pt x="5804" y="3138"/>
                  </a:lnTo>
                  <a:cubicBezTo>
                    <a:pt x="6361" y="3138"/>
                    <a:pt x="6837" y="2739"/>
                    <a:pt x="6938" y="2191"/>
                  </a:cubicBezTo>
                  <a:lnTo>
                    <a:pt x="7913" y="2191"/>
                  </a:lnTo>
                  <a:cubicBezTo>
                    <a:pt x="8273" y="2191"/>
                    <a:pt x="8566" y="1898"/>
                    <a:pt x="8566" y="1543"/>
                  </a:cubicBezTo>
                  <a:lnTo>
                    <a:pt x="8566" y="654"/>
                  </a:lnTo>
                  <a:cubicBezTo>
                    <a:pt x="8566" y="294"/>
                    <a:pt x="8273" y="1"/>
                    <a:pt x="7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8059262" y="3454476"/>
              <a:ext cx="150064" cy="105165"/>
            </a:xfrm>
            <a:custGeom>
              <a:rect b="b" l="l" r="r" t="t"/>
              <a:pathLst>
                <a:path extrusionOk="0" h="4017" w="5732">
                  <a:moveTo>
                    <a:pt x="3550" y="0"/>
                  </a:moveTo>
                  <a:cubicBezTo>
                    <a:pt x="3463" y="0"/>
                    <a:pt x="3376" y="52"/>
                    <a:pt x="3349" y="154"/>
                  </a:cubicBezTo>
                  <a:lnTo>
                    <a:pt x="2600" y="3099"/>
                  </a:lnTo>
                  <a:lnTo>
                    <a:pt x="1874" y="1000"/>
                  </a:lnTo>
                  <a:cubicBezTo>
                    <a:pt x="1843" y="908"/>
                    <a:pt x="1762" y="859"/>
                    <a:pt x="1680" y="859"/>
                  </a:cubicBezTo>
                  <a:cubicBezTo>
                    <a:pt x="1611" y="859"/>
                    <a:pt x="1541" y="894"/>
                    <a:pt x="1500" y="966"/>
                  </a:cubicBezTo>
                  <a:lnTo>
                    <a:pt x="899" y="2033"/>
                  </a:lnTo>
                  <a:lnTo>
                    <a:pt x="274" y="2033"/>
                  </a:lnTo>
                  <a:cubicBezTo>
                    <a:pt x="1" y="2033"/>
                    <a:pt x="1" y="2446"/>
                    <a:pt x="274" y="2446"/>
                  </a:cubicBezTo>
                  <a:lnTo>
                    <a:pt x="1019" y="2446"/>
                  </a:lnTo>
                  <a:cubicBezTo>
                    <a:pt x="1096" y="2446"/>
                    <a:pt x="1168" y="2403"/>
                    <a:pt x="1202" y="2335"/>
                  </a:cubicBezTo>
                  <a:lnTo>
                    <a:pt x="1634" y="1557"/>
                  </a:lnTo>
                  <a:lnTo>
                    <a:pt x="2432" y="3877"/>
                  </a:lnTo>
                  <a:cubicBezTo>
                    <a:pt x="2464" y="3970"/>
                    <a:pt x="2546" y="4016"/>
                    <a:pt x="2628" y="4016"/>
                  </a:cubicBezTo>
                  <a:cubicBezTo>
                    <a:pt x="2715" y="4016"/>
                    <a:pt x="2801" y="3964"/>
                    <a:pt x="2825" y="3863"/>
                  </a:cubicBezTo>
                  <a:lnTo>
                    <a:pt x="3584" y="894"/>
                  </a:lnTo>
                  <a:lnTo>
                    <a:pt x="4099" y="2302"/>
                  </a:lnTo>
                  <a:cubicBezTo>
                    <a:pt x="4127" y="2383"/>
                    <a:pt x="4204" y="2436"/>
                    <a:pt x="4291" y="2436"/>
                  </a:cubicBezTo>
                  <a:lnTo>
                    <a:pt x="5525" y="2436"/>
                  </a:lnTo>
                  <a:cubicBezTo>
                    <a:pt x="5636" y="2436"/>
                    <a:pt x="5732" y="2345"/>
                    <a:pt x="5732" y="2234"/>
                  </a:cubicBezTo>
                  <a:cubicBezTo>
                    <a:pt x="5732" y="2127"/>
                    <a:pt x="5645" y="2037"/>
                    <a:pt x="5538" y="2037"/>
                  </a:cubicBezTo>
                  <a:cubicBezTo>
                    <a:pt x="5536" y="2037"/>
                    <a:pt x="5533" y="2037"/>
                    <a:pt x="5530" y="2037"/>
                  </a:cubicBezTo>
                  <a:lnTo>
                    <a:pt x="4440" y="2037"/>
                  </a:lnTo>
                  <a:lnTo>
                    <a:pt x="3743" y="135"/>
                  </a:lnTo>
                  <a:cubicBezTo>
                    <a:pt x="3711" y="45"/>
                    <a:pt x="3630" y="0"/>
                    <a:pt x="3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8059392" y="3596712"/>
              <a:ext cx="151818" cy="10734"/>
            </a:xfrm>
            <a:custGeom>
              <a:rect b="b" l="l" r="r" t="t"/>
              <a:pathLst>
                <a:path extrusionOk="0" h="410" w="5799">
                  <a:moveTo>
                    <a:pt x="274" y="1"/>
                  </a:moveTo>
                  <a:cubicBezTo>
                    <a:pt x="0" y="1"/>
                    <a:pt x="0" y="409"/>
                    <a:pt x="274" y="409"/>
                  </a:cubicBezTo>
                  <a:lnTo>
                    <a:pt x="5525" y="409"/>
                  </a:lnTo>
                  <a:cubicBezTo>
                    <a:pt x="5799" y="409"/>
                    <a:pt x="5799" y="1"/>
                    <a:pt x="5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8059392" y="3644386"/>
              <a:ext cx="151818" cy="10708"/>
            </a:xfrm>
            <a:custGeom>
              <a:rect b="b" l="l" r="r" t="t"/>
              <a:pathLst>
                <a:path extrusionOk="0" h="409" w="5799">
                  <a:moveTo>
                    <a:pt x="270" y="1"/>
                  </a:moveTo>
                  <a:cubicBezTo>
                    <a:pt x="0" y="1"/>
                    <a:pt x="2" y="409"/>
                    <a:pt x="274" y="409"/>
                  </a:cubicBezTo>
                  <a:lnTo>
                    <a:pt x="5525" y="409"/>
                  </a:lnTo>
                  <a:cubicBezTo>
                    <a:pt x="5799" y="409"/>
                    <a:pt x="5799" y="1"/>
                    <a:pt x="5525" y="1"/>
                  </a:cubicBezTo>
                  <a:lnTo>
                    <a:pt x="274" y="1"/>
                  </a:lnTo>
                  <a:cubicBezTo>
                    <a:pt x="273" y="1"/>
                    <a:pt x="27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68" name="Google Shape;3168;p69"/>
          <p:cNvGrpSpPr/>
          <p:nvPr/>
        </p:nvGrpSpPr>
        <p:grpSpPr>
          <a:xfrm>
            <a:off x="893094" y="3742673"/>
            <a:ext cx="492631" cy="447226"/>
            <a:chOff x="7070705" y="1996303"/>
            <a:chExt cx="368405" cy="334449"/>
          </a:xfrm>
        </p:grpSpPr>
        <p:sp>
          <p:nvSpPr>
            <p:cNvPr id="3169" name="Google Shape;3169;p69"/>
            <p:cNvSpPr/>
            <p:nvPr/>
          </p:nvSpPr>
          <p:spPr>
            <a:xfrm>
              <a:off x="7410155" y="2127360"/>
              <a:ext cx="23562" cy="197999"/>
            </a:xfrm>
            <a:custGeom>
              <a:rect b="b" l="l" r="r" t="t"/>
              <a:pathLst>
                <a:path extrusionOk="0" h="7563" w="900">
                  <a:moveTo>
                    <a:pt x="452" y="0"/>
                  </a:moveTo>
                  <a:cubicBezTo>
                    <a:pt x="207" y="0"/>
                    <a:pt x="11" y="193"/>
                    <a:pt x="1" y="433"/>
                  </a:cubicBezTo>
                  <a:lnTo>
                    <a:pt x="1" y="7562"/>
                  </a:lnTo>
                  <a:lnTo>
                    <a:pt x="899" y="7562"/>
                  </a:lnTo>
                  <a:lnTo>
                    <a:pt x="899" y="433"/>
                  </a:lnTo>
                  <a:cubicBezTo>
                    <a:pt x="890" y="193"/>
                    <a:pt x="693" y="0"/>
                    <a:pt x="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69"/>
            <p:cNvSpPr/>
            <p:nvPr/>
          </p:nvSpPr>
          <p:spPr>
            <a:xfrm>
              <a:off x="7416071" y="2126993"/>
              <a:ext cx="17645" cy="198366"/>
            </a:xfrm>
            <a:custGeom>
              <a:rect b="b" l="l" r="r" t="t"/>
              <a:pathLst>
                <a:path extrusionOk="0" h="7577" w="674">
                  <a:moveTo>
                    <a:pt x="226" y="0"/>
                  </a:moveTo>
                  <a:cubicBezTo>
                    <a:pt x="145" y="0"/>
                    <a:pt x="68" y="24"/>
                    <a:pt x="1" y="63"/>
                  </a:cubicBezTo>
                  <a:cubicBezTo>
                    <a:pt x="140" y="139"/>
                    <a:pt x="226" y="288"/>
                    <a:pt x="226" y="447"/>
                  </a:cubicBezTo>
                  <a:lnTo>
                    <a:pt x="226" y="7576"/>
                  </a:lnTo>
                  <a:lnTo>
                    <a:pt x="673" y="7576"/>
                  </a:lnTo>
                  <a:lnTo>
                    <a:pt x="673" y="447"/>
                  </a:lnTo>
                  <a:cubicBezTo>
                    <a:pt x="673" y="202"/>
                    <a:pt x="472" y="0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69"/>
            <p:cNvSpPr/>
            <p:nvPr/>
          </p:nvSpPr>
          <p:spPr>
            <a:xfrm>
              <a:off x="7099267" y="2170243"/>
              <a:ext cx="103647" cy="93594"/>
            </a:xfrm>
            <a:custGeom>
              <a:rect b="b" l="l" r="r" t="t"/>
              <a:pathLst>
                <a:path extrusionOk="0" h="3575" w="3959">
                  <a:moveTo>
                    <a:pt x="0" y="1"/>
                  </a:moveTo>
                  <a:lnTo>
                    <a:pt x="0" y="3575"/>
                  </a:lnTo>
                  <a:lnTo>
                    <a:pt x="3959" y="3575"/>
                  </a:lnTo>
                  <a:lnTo>
                    <a:pt x="39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69"/>
            <p:cNvSpPr/>
            <p:nvPr/>
          </p:nvSpPr>
          <p:spPr>
            <a:xfrm>
              <a:off x="7185164" y="2170243"/>
              <a:ext cx="17750" cy="93594"/>
            </a:xfrm>
            <a:custGeom>
              <a:rect b="b" l="l" r="r" t="t"/>
              <a:pathLst>
                <a:path extrusionOk="0" h="3575" w="678">
                  <a:moveTo>
                    <a:pt x="0" y="1"/>
                  </a:moveTo>
                  <a:lnTo>
                    <a:pt x="0" y="3575"/>
                  </a:lnTo>
                  <a:lnTo>
                    <a:pt x="678" y="3575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69"/>
            <p:cNvSpPr/>
            <p:nvPr/>
          </p:nvSpPr>
          <p:spPr>
            <a:xfrm>
              <a:off x="7099267" y="2099688"/>
              <a:ext cx="70712" cy="70581"/>
            </a:xfrm>
            <a:custGeom>
              <a:rect b="b" l="l" r="r" t="t"/>
              <a:pathLst>
                <a:path extrusionOk="0" h="2696" w="2701">
                  <a:moveTo>
                    <a:pt x="9" y="1"/>
                  </a:moveTo>
                  <a:cubicBezTo>
                    <a:pt x="6" y="1"/>
                    <a:pt x="3" y="1"/>
                    <a:pt x="0" y="1"/>
                  </a:cubicBezTo>
                  <a:lnTo>
                    <a:pt x="0" y="2696"/>
                  </a:lnTo>
                  <a:lnTo>
                    <a:pt x="2695" y="2696"/>
                  </a:lnTo>
                  <a:cubicBezTo>
                    <a:pt x="2700" y="1209"/>
                    <a:pt x="1494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69"/>
            <p:cNvSpPr/>
            <p:nvPr/>
          </p:nvSpPr>
          <p:spPr>
            <a:xfrm>
              <a:off x="7099267" y="2099688"/>
              <a:ext cx="70581" cy="70450"/>
            </a:xfrm>
            <a:custGeom>
              <a:rect b="b" l="l" r="r" t="t"/>
              <a:pathLst>
                <a:path extrusionOk="0" h="2691" w="2696">
                  <a:moveTo>
                    <a:pt x="9" y="1"/>
                  </a:moveTo>
                  <a:cubicBezTo>
                    <a:pt x="6" y="1"/>
                    <a:pt x="3" y="1"/>
                    <a:pt x="0" y="1"/>
                  </a:cubicBezTo>
                  <a:lnTo>
                    <a:pt x="0" y="519"/>
                  </a:lnTo>
                  <a:cubicBezTo>
                    <a:pt x="1105" y="721"/>
                    <a:pt x="1970" y="1586"/>
                    <a:pt x="2172" y="2691"/>
                  </a:cubicBezTo>
                  <a:lnTo>
                    <a:pt x="2691" y="2691"/>
                  </a:lnTo>
                  <a:cubicBezTo>
                    <a:pt x="2695" y="1209"/>
                    <a:pt x="1494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69"/>
            <p:cNvSpPr/>
            <p:nvPr/>
          </p:nvSpPr>
          <p:spPr>
            <a:xfrm>
              <a:off x="7134610" y="2263810"/>
              <a:ext cx="16624" cy="61549"/>
            </a:xfrm>
            <a:custGeom>
              <a:rect b="b" l="l" r="r" t="t"/>
              <a:pathLst>
                <a:path extrusionOk="0" h="2351" w="635">
                  <a:moveTo>
                    <a:pt x="0" y="1"/>
                  </a:moveTo>
                  <a:lnTo>
                    <a:pt x="0" y="2350"/>
                  </a:lnTo>
                  <a:lnTo>
                    <a:pt x="634" y="23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69"/>
            <p:cNvSpPr/>
            <p:nvPr/>
          </p:nvSpPr>
          <p:spPr>
            <a:xfrm>
              <a:off x="7172074" y="2039709"/>
              <a:ext cx="44061" cy="47569"/>
            </a:xfrm>
            <a:custGeom>
              <a:rect b="b" l="l" r="r" t="t"/>
              <a:pathLst>
                <a:path extrusionOk="0" h="1817" w="1683">
                  <a:moveTo>
                    <a:pt x="1" y="0"/>
                  </a:moveTo>
                  <a:lnTo>
                    <a:pt x="145" y="1566"/>
                  </a:lnTo>
                  <a:cubicBezTo>
                    <a:pt x="155" y="1706"/>
                    <a:pt x="275" y="1816"/>
                    <a:pt x="419" y="1816"/>
                  </a:cubicBezTo>
                  <a:lnTo>
                    <a:pt x="1264" y="1816"/>
                  </a:lnTo>
                  <a:cubicBezTo>
                    <a:pt x="1404" y="1816"/>
                    <a:pt x="1524" y="1706"/>
                    <a:pt x="1538" y="1566"/>
                  </a:cubicBezTo>
                  <a:lnTo>
                    <a:pt x="16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69"/>
            <p:cNvSpPr/>
            <p:nvPr/>
          </p:nvSpPr>
          <p:spPr>
            <a:xfrm>
              <a:off x="7192075" y="2039709"/>
              <a:ext cx="24190" cy="47438"/>
            </a:xfrm>
            <a:custGeom>
              <a:rect b="b" l="l" r="r" t="t"/>
              <a:pathLst>
                <a:path extrusionOk="0" h="1812" w="924">
                  <a:moveTo>
                    <a:pt x="419" y="0"/>
                  </a:moveTo>
                  <a:lnTo>
                    <a:pt x="275" y="1561"/>
                  </a:lnTo>
                  <a:cubicBezTo>
                    <a:pt x="260" y="1706"/>
                    <a:pt x="140" y="1811"/>
                    <a:pt x="1" y="1811"/>
                  </a:cubicBezTo>
                  <a:lnTo>
                    <a:pt x="505" y="1811"/>
                  </a:lnTo>
                  <a:cubicBezTo>
                    <a:pt x="644" y="1811"/>
                    <a:pt x="765" y="1706"/>
                    <a:pt x="779" y="1561"/>
                  </a:cubicBezTo>
                  <a:lnTo>
                    <a:pt x="9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69"/>
            <p:cNvSpPr/>
            <p:nvPr/>
          </p:nvSpPr>
          <p:spPr>
            <a:xfrm>
              <a:off x="7203018" y="2154404"/>
              <a:ext cx="207293" cy="128046"/>
            </a:xfrm>
            <a:custGeom>
              <a:rect b="b" l="l" r="r" t="t"/>
              <a:pathLst>
                <a:path extrusionOk="0" h="4891" w="7918">
                  <a:moveTo>
                    <a:pt x="1" y="0"/>
                  </a:moveTo>
                  <a:lnTo>
                    <a:pt x="1" y="4891"/>
                  </a:lnTo>
                  <a:lnTo>
                    <a:pt x="7918" y="4891"/>
                  </a:lnTo>
                  <a:lnTo>
                    <a:pt x="79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69"/>
            <p:cNvSpPr/>
            <p:nvPr/>
          </p:nvSpPr>
          <p:spPr>
            <a:xfrm>
              <a:off x="7383870" y="2154404"/>
              <a:ext cx="26311" cy="128046"/>
            </a:xfrm>
            <a:custGeom>
              <a:rect b="b" l="l" r="r" t="t"/>
              <a:pathLst>
                <a:path extrusionOk="0" h="4891" w="1005">
                  <a:moveTo>
                    <a:pt x="1" y="0"/>
                  </a:moveTo>
                  <a:lnTo>
                    <a:pt x="1" y="4891"/>
                  </a:lnTo>
                  <a:lnTo>
                    <a:pt x="1005" y="4891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69"/>
            <p:cNvSpPr/>
            <p:nvPr/>
          </p:nvSpPr>
          <p:spPr>
            <a:xfrm>
              <a:off x="7134610" y="2001591"/>
              <a:ext cx="84404" cy="120768"/>
            </a:xfrm>
            <a:custGeom>
              <a:rect b="b" l="l" r="r" t="t"/>
              <a:pathLst>
                <a:path extrusionOk="0" h="4613" w="3224">
                  <a:moveTo>
                    <a:pt x="2901" y="0"/>
                  </a:moveTo>
                  <a:cubicBezTo>
                    <a:pt x="2898" y="0"/>
                    <a:pt x="2895" y="0"/>
                    <a:pt x="2892" y="0"/>
                  </a:cubicBezTo>
                  <a:lnTo>
                    <a:pt x="634" y="0"/>
                  </a:lnTo>
                  <a:lnTo>
                    <a:pt x="634" y="5"/>
                  </a:lnTo>
                  <a:lnTo>
                    <a:pt x="380" y="5"/>
                  </a:lnTo>
                  <a:cubicBezTo>
                    <a:pt x="168" y="5"/>
                    <a:pt x="0" y="178"/>
                    <a:pt x="0" y="385"/>
                  </a:cubicBezTo>
                  <a:lnTo>
                    <a:pt x="0" y="4103"/>
                  </a:lnTo>
                  <a:cubicBezTo>
                    <a:pt x="236" y="4238"/>
                    <a:pt x="452" y="4411"/>
                    <a:pt x="634" y="4612"/>
                  </a:cubicBezTo>
                  <a:lnTo>
                    <a:pt x="634" y="639"/>
                  </a:lnTo>
                  <a:lnTo>
                    <a:pt x="2892" y="639"/>
                  </a:lnTo>
                  <a:cubicBezTo>
                    <a:pt x="2895" y="639"/>
                    <a:pt x="2898" y="640"/>
                    <a:pt x="2901" y="640"/>
                  </a:cubicBezTo>
                  <a:cubicBezTo>
                    <a:pt x="3075" y="640"/>
                    <a:pt x="3224" y="497"/>
                    <a:pt x="3224" y="322"/>
                  </a:cubicBezTo>
                  <a:cubicBezTo>
                    <a:pt x="3224" y="143"/>
                    <a:pt x="3075" y="0"/>
                    <a:pt x="2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69"/>
            <p:cNvSpPr/>
            <p:nvPr/>
          </p:nvSpPr>
          <p:spPr>
            <a:xfrm>
              <a:off x="7075993" y="2029132"/>
              <a:ext cx="23536" cy="296227"/>
            </a:xfrm>
            <a:custGeom>
              <a:rect b="b" l="l" r="r" t="t"/>
              <a:pathLst>
                <a:path extrusionOk="0" h="11315" w="899">
                  <a:moveTo>
                    <a:pt x="447" y="1"/>
                  </a:moveTo>
                  <a:cubicBezTo>
                    <a:pt x="207" y="1"/>
                    <a:pt x="10" y="193"/>
                    <a:pt x="1" y="433"/>
                  </a:cubicBezTo>
                  <a:lnTo>
                    <a:pt x="1" y="11314"/>
                  </a:lnTo>
                  <a:lnTo>
                    <a:pt x="899" y="11314"/>
                  </a:lnTo>
                  <a:lnTo>
                    <a:pt x="899" y="433"/>
                  </a:lnTo>
                  <a:cubicBezTo>
                    <a:pt x="889" y="193"/>
                    <a:pt x="692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69"/>
            <p:cNvSpPr/>
            <p:nvPr/>
          </p:nvSpPr>
          <p:spPr>
            <a:xfrm>
              <a:off x="7081779" y="2028871"/>
              <a:ext cx="17514" cy="296488"/>
            </a:xfrm>
            <a:custGeom>
              <a:rect b="b" l="l" r="r" t="t"/>
              <a:pathLst>
                <a:path extrusionOk="0" h="11325" w="669">
                  <a:moveTo>
                    <a:pt x="222" y="1"/>
                  </a:moveTo>
                  <a:cubicBezTo>
                    <a:pt x="145" y="1"/>
                    <a:pt x="68" y="20"/>
                    <a:pt x="1" y="59"/>
                  </a:cubicBezTo>
                  <a:cubicBezTo>
                    <a:pt x="135" y="140"/>
                    <a:pt x="222" y="289"/>
                    <a:pt x="222" y="448"/>
                  </a:cubicBezTo>
                  <a:lnTo>
                    <a:pt x="222" y="11324"/>
                  </a:lnTo>
                  <a:lnTo>
                    <a:pt x="668" y="11324"/>
                  </a:lnTo>
                  <a:lnTo>
                    <a:pt x="668" y="448"/>
                  </a:lnTo>
                  <a:cubicBezTo>
                    <a:pt x="668" y="198"/>
                    <a:pt x="471" y="1"/>
                    <a:pt x="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69"/>
            <p:cNvSpPr/>
            <p:nvPr/>
          </p:nvSpPr>
          <p:spPr>
            <a:xfrm>
              <a:off x="7070705" y="1996303"/>
              <a:ext cx="368405" cy="334449"/>
            </a:xfrm>
            <a:custGeom>
              <a:rect b="b" l="l" r="r" t="t"/>
              <a:pathLst>
                <a:path extrusionOk="0" h="12775" w="14072">
                  <a:moveTo>
                    <a:pt x="5328" y="1865"/>
                  </a:moveTo>
                  <a:lnTo>
                    <a:pt x="5204" y="3200"/>
                  </a:lnTo>
                  <a:cubicBezTo>
                    <a:pt x="5199" y="3234"/>
                    <a:pt x="5170" y="3258"/>
                    <a:pt x="5136" y="3263"/>
                  </a:cubicBezTo>
                  <a:lnTo>
                    <a:pt x="4291" y="3263"/>
                  </a:lnTo>
                  <a:cubicBezTo>
                    <a:pt x="4257" y="3258"/>
                    <a:pt x="4228" y="3234"/>
                    <a:pt x="4219" y="3200"/>
                  </a:cubicBezTo>
                  <a:lnTo>
                    <a:pt x="4094" y="1865"/>
                  </a:lnTo>
                  <a:close/>
                  <a:moveTo>
                    <a:pt x="1303" y="4161"/>
                  </a:moveTo>
                  <a:cubicBezTo>
                    <a:pt x="2507" y="4271"/>
                    <a:pt x="3462" y="5225"/>
                    <a:pt x="3575" y="6433"/>
                  </a:cubicBezTo>
                  <a:lnTo>
                    <a:pt x="1303" y="6433"/>
                  </a:lnTo>
                  <a:lnTo>
                    <a:pt x="1303" y="4161"/>
                  </a:lnTo>
                  <a:close/>
                  <a:moveTo>
                    <a:pt x="4843" y="6846"/>
                  </a:moveTo>
                  <a:lnTo>
                    <a:pt x="4843" y="10007"/>
                  </a:lnTo>
                  <a:lnTo>
                    <a:pt x="1303" y="10007"/>
                  </a:lnTo>
                  <a:lnTo>
                    <a:pt x="1303" y="6846"/>
                  </a:lnTo>
                  <a:close/>
                  <a:moveTo>
                    <a:pt x="2864" y="10425"/>
                  </a:moveTo>
                  <a:lnTo>
                    <a:pt x="2864" y="12361"/>
                  </a:lnTo>
                  <a:lnTo>
                    <a:pt x="2643" y="12361"/>
                  </a:lnTo>
                  <a:lnTo>
                    <a:pt x="2643" y="10425"/>
                  </a:lnTo>
                  <a:close/>
                  <a:moveTo>
                    <a:pt x="13414" y="5201"/>
                  </a:moveTo>
                  <a:cubicBezTo>
                    <a:pt x="13534" y="5201"/>
                    <a:pt x="13654" y="5280"/>
                    <a:pt x="13654" y="5439"/>
                  </a:cubicBezTo>
                  <a:lnTo>
                    <a:pt x="13659" y="12361"/>
                  </a:lnTo>
                  <a:lnTo>
                    <a:pt x="13173" y="12361"/>
                  </a:lnTo>
                  <a:lnTo>
                    <a:pt x="13173" y="5439"/>
                  </a:lnTo>
                  <a:cubicBezTo>
                    <a:pt x="13173" y="5280"/>
                    <a:pt x="13294" y="5201"/>
                    <a:pt x="13414" y="5201"/>
                  </a:cubicBezTo>
                  <a:close/>
                  <a:moveTo>
                    <a:pt x="2826" y="1"/>
                  </a:moveTo>
                  <a:cubicBezTo>
                    <a:pt x="2504" y="1"/>
                    <a:pt x="2239" y="265"/>
                    <a:pt x="2239" y="587"/>
                  </a:cubicBezTo>
                  <a:lnTo>
                    <a:pt x="2239" y="3974"/>
                  </a:lnTo>
                  <a:cubicBezTo>
                    <a:pt x="1942" y="3849"/>
                    <a:pt x="1625" y="3777"/>
                    <a:pt x="1303" y="3762"/>
                  </a:cubicBezTo>
                  <a:lnTo>
                    <a:pt x="1303" y="1687"/>
                  </a:lnTo>
                  <a:cubicBezTo>
                    <a:pt x="1303" y="1327"/>
                    <a:pt x="1014" y="1038"/>
                    <a:pt x="654" y="1038"/>
                  </a:cubicBezTo>
                  <a:cubicBezTo>
                    <a:pt x="294" y="1038"/>
                    <a:pt x="1" y="1327"/>
                    <a:pt x="1" y="1687"/>
                  </a:cubicBezTo>
                  <a:lnTo>
                    <a:pt x="1" y="6049"/>
                  </a:lnTo>
                  <a:cubicBezTo>
                    <a:pt x="1" y="6186"/>
                    <a:pt x="103" y="6254"/>
                    <a:pt x="205" y="6254"/>
                  </a:cubicBezTo>
                  <a:cubicBezTo>
                    <a:pt x="307" y="6254"/>
                    <a:pt x="409" y="6186"/>
                    <a:pt x="409" y="6049"/>
                  </a:cubicBezTo>
                  <a:lnTo>
                    <a:pt x="409" y="1687"/>
                  </a:lnTo>
                  <a:cubicBezTo>
                    <a:pt x="409" y="1526"/>
                    <a:pt x="529" y="1446"/>
                    <a:pt x="649" y="1446"/>
                  </a:cubicBezTo>
                  <a:cubicBezTo>
                    <a:pt x="769" y="1446"/>
                    <a:pt x="890" y="1526"/>
                    <a:pt x="890" y="1687"/>
                  </a:cubicBezTo>
                  <a:lnTo>
                    <a:pt x="890" y="12361"/>
                  </a:lnTo>
                  <a:lnTo>
                    <a:pt x="409" y="12361"/>
                  </a:lnTo>
                  <a:lnTo>
                    <a:pt x="409" y="7067"/>
                  </a:lnTo>
                  <a:cubicBezTo>
                    <a:pt x="409" y="6931"/>
                    <a:pt x="307" y="6862"/>
                    <a:pt x="205" y="6862"/>
                  </a:cubicBezTo>
                  <a:cubicBezTo>
                    <a:pt x="103" y="6862"/>
                    <a:pt x="1" y="6931"/>
                    <a:pt x="1" y="7067"/>
                  </a:cubicBezTo>
                  <a:lnTo>
                    <a:pt x="1" y="12568"/>
                  </a:lnTo>
                  <a:cubicBezTo>
                    <a:pt x="1" y="12683"/>
                    <a:pt x="92" y="12775"/>
                    <a:pt x="207" y="12775"/>
                  </a:cubicBezTo>
                  <a:lnTo>
                    <a:pt x="1101" y="12775"/>
                  </a:lnTo>
                  <a:cubicBezTo>
                    <a:pt x="1211" y="12775"/>
                    <a:pt x="1303" y="12683"/>
                    <a:pt x="1303" y="12568"/>
                  </a:cubicBezTo>
                  <a:lnTo>
                    <a:pt x="1303" y="10421"/>
                  </a:lnTo>
                  <a:lnTo>
                    <a:pt x="2239" y="10421"/>
                  </a:lnTo>
                  <a:lnTo>
                    <a:pt x="2239" y="12568"/>
                  </a:lnTo>
                  <a:cubicBezTo>
                    <a:pt x="2239" y="12683"/>
                    <a:pt x="2331" y="12775"/>
                    <a:pt x="2441" y="12775"/>
                  </a:cubicBezTo>
                  <a:lnTo>
                    <a:pt x="3075" y="12775"/>
                  </a:lnTo>
                  <a:cubicBezTo>
                    <a:pt x="3191" y="12775"/>
                    <a:pt x="3282" y="12683"/>
                    <a:pt x="3282" y="12568"/>
                  </a:cubicBezTo>
                  <a:lnTo>
                    <a:pt x="3282" y="10421"/>
                  </a:lnTo>
                  <a:lnTo>
                    <a:pt x="4848" y="10421"/>
                  </a:lnTo>
                  <a:lnTo>
                    <a:pt x="4848" y="10930"/>
                  </a:lnTo>
                  <a:cubicBezTo>
                    <a:pt x="4848" y="11040"/>
                    <a:pt x="4939" y="11132"/>
                    <a:pt x="5055" y="11132"/>
                  </a:cubicBezTo>
                  <a:lnTo>
                    <a:pt x="8903" y="11132"/>
                  </a:lnTo>
                  <a:cubicBezTo>
                    <a:pt x="9177" y="11132"/>
                    <a:pt x="9177" y="10723"/>
                    <a:pt x="8903" y="10723"/>
                  </a:cubicBezTo>
                  <a:lnTo>
                    <a:pt x="5261" y="10723"/>
                  </a:lnTo>
                  <a:lnTo>
                    <a:pt x="5261" y="6246"/>
                  </a:lnTo>
                  <a:lnTo>
                    <a:pt x="12770" y="6246"/>
                  </a:lnTo>
                  <a:lnTo>
                    <a:pt x="12770" y="10723"/>
                  </a:lnTo>
                  <a:lnTo>
                    <a:pt x="9868" y="10723"/>
                  </a:lnTo>
                  <a:cubicBezTo>
                    <a:pt x="9594" y="10723"/>
                    <a:pt x="9594" y="11132"/>
                    <a:pt x="9868" y="11132"/>
                  </a:cubicBezTo>
                  <a:lnTo>
                    <a:pt x="12770" y="11132"/>
                  </a:lnTo>
                  <a:lnTo>
                    <a:pt x="12770" y="12563"/>
                  </a:lnTo>
                  <a:cubicBezTo>
                    <a:pt x="12770" y="12671"/>
                    <a:pt x="12857" y="12765"/>
                    <a:pt x="12964" y="12765"/>
                  </a:cubicBezTo>
                  <a:cubicBezTo>
                    <a:pt x="12966" y="12765"/>
                    <a:pt x="12969" y="12765"/>
                    <a:pt x="12972" y="12765"/>
                  </a:cubicBezTo>
                  <a:lnTo>
                    <a:pt x="13865" y="12765"/>
                  </a:lnTo>
                  <a:cubicBezTo>
                    <a:pt x="13868" y="12765"/>
                    <a:pt x="13871" y="12765"/>
                    <a:pt x="13874" y="12765"/>
                  </a:cubicBezTo>
                  <a:cubicBezTo>
                    <a:pt x="13985" y="12765"/>
                    <a:pt x="14072" y="12671"/>
                    <a:pt x="14072" y="12563"/>
                  </a:cubicBezTo>
                  <a:lnTo>
                    <a:pt x="14072" y="5434"/>
                  </a:lnTo>
                  <a:cubicBezTo>
                    <a:pt x="14072" y="5077"/>
                    <a:pt x="13784" y="4785"/>
                    <a:pt x="13427" y="4785"/>
                  </a:cubicBezTo>
                  <a:cubicBezTo>
                    <a:pt x="13424" y="4785"/>
                    <a:pt x="13421" y="4785"/>
                    <a:pt x="13418" y="4786"/>
                  </a:cubicBezTo>
                  <a:cubicBezTo>
                    <a:pt x="13058" y="4786"/>
                    <a:pt x="12765" y="5079"/>
                    <a:pt x="12765" y="5439"/>
                  </a:cubicBezTo>
                  <a:lnTo>
                    <a:pt x="12765" y="5828"/>
                  </a:lnTo>
                  <a:lnTo>
                    <a:pt x="5055" y="5828"/>
                  </a:lnTo>
                  <a:cubicBezTo>
                    <a:pt x="4939" y="5828"/>
                    <a:pt x="4848" y="5919"/>
                    <a:pt x="4848" y="6035"/>
                  </a:cubicBezTo>
                  <a:lnTo>
                    <a:pt x="4848" y="6433"/>
                  </a:lnTo>
                  <a:lnTo>
                    <a:pt x="3974" y="6433"/>
                  </a:lnTo>
                  <a:cubicBezTo>
                    <a:pt x="3930" y="5814"/>
                    <a:pt x="3685" y="5223"/>
                    <a:pt x="3282" y="4752"/>
                  </a:cubicBezTo>
                  <a:lnTo>
                    <a:pt x="3282" y="1043"/>
                  </a:lnTo>
                  <a:lnTo>
                    <a:pt x="4507" y="1043"/>
                  </a:lnTo>
                  <a:lnTo>
                    <a:pt x="4507" y="1452"/>
                  </a:lnTo>
                  <a:lnTo>
                    <a:pt x="3873" y="1452"/>
                  </a:lnTo>
                  <a:cubicBezTo>
                    <a:pt x="3753" y="1452"/>
                    <a:pt x="3657" y="1552"/>
                    <a:pt x="3666" y="1673"/>
                  </a:cubicBezTo>
                  <a:lnTo>
                    <a:pt x="3815" y="3239"/>
                  </a:lnTo>
                  <a:cubicBezTo>
                    <a:pt x="3834" y="3488"/>
                    <a:pt x="4046" y="3676"/>
                    <a:pt x="4296" y="3676"/>
                  </a:cubicBezTo>
                  <a:lnTo>
                    <a:pt x="4512" y="3676"/>
                  </a:lnTo>
                  <a:lnTo>
                    <a:pt x="4512" y="4829"/>
                  </a:lnTo>
                  <a:cubicBezTo>
                    <a:pt x="4512" y="4963"/>
                    <a:pt x="4615" y="5031"/>
                    <a:pt x="4718" y="5031"/>
                  </a:cubicBezTo>
                  <a:cubicBezTo>
                    <a:pt x="4822" y="5031"/>
                    <a:pt x="4925" y="4963"/>
                    <a:pt x="4925" y="4829"/>
                  </a:cubicBezTo>
                  <a:lnTo>
                    <a:pt x="4925" y="3676"/>
                  </a:lnTo>
                  <a:lnTo>
                    <a:pt x="5146" y="3676"/>
                  </a:lnTo>
                  <a:cubicBezTo>
                    <a:pt x="5391" y="3676"/>
                    <a:pt x="5602" y="3488"/>
                    <a:pt x="5626" y="3239"/>
                  </a:cubicBezTo>
                  <a:lnTo>
                    <a:pt x="5770" y="1673"/>
                  </a:lnTo>
                  <a:cubicBezTo>
                    <a:pt x="5775" y="1615"/>
                    <a:pt x="5756" y="1557"/>
                    <a:pt x="5718" y="1519"/>
                  </a:cubicBezTo>
                  <a:cubicBezTo>
                    <a:pt x="5679" y="1476"/>
                    <a:pt x="5622" y="1452"/>
                    <a:pt x="5564" y="1452"/>
                  </a:cubicBezTo>
                  <a:lnTo>
                    <a:pt x="4930" y="1452"/>
                  </a:lnTo>
                  <a:lnTo>
                    <a:pt x="4930" y="1043"/>
                  </a:lnTo>
                  <a:lnTo>
                    <a:pt x="5343" y="1043"/>
                  </a:lnTo>
                  <a:cubicBezTo>
                    <a:pt x="5631" y="1043"/>
                    <a:pt x="5862" y="813"/>
                    <a:pt x="5862" y="524"/>
                  </a:cubicBezTo>
                  <a:cubicBezTo>
                    <a:pt x="5862" y="231"/>
                    <a:pt x="5631" y="1"/>
                    <a:pt x="5343" y="1"/>
                  </a:cubicBezTo>
                  <a:lnTo>
                    <a:pt x="4420" y="1"/>
                  </a:lnTo>
                  <a:cubicBezTo>
                    <a:pt x="4147" y="1"/>
                    <a:pt x="4147" y="409"/>
                    <a:pt x="4420" y="409"/>
                  </a:cubicBezTo>
                  <a:lnTo>
                    <a:pt x="5343" y="409"/>
                  </a:lnTo>
                  <a:cubicBezTo>
                    <a:pt x="5346" y="409"/>
                    <a:pt x="5349" y="409"/>
                    <a:pt x="5352" y="409"/>
                  </a:cubicBezTo>
                  <a:cubicBezTo>
                    <a:pt x="5494" y="409"/>
                    <a:pt x="5494" y="630"/>
                    <a:pt x="5352" y="630"/>
                  </a:cubicBezTo>
                  <a:cubicBezTo>
                    <a:pt x="5349" y="630"/>
                    <a:pt x="5346" y="630"/>
                    <a:pt x="5343" y="630"/>
                  </a:cubicBezTo>
                  <a:lnTo>
                    <a:pt x="3075" y="630"/>
                  </a:lnTo>
                  <a:cubicBezTo>
                    <a:pt x="2965" y="630"/>
                    <a:pt x="2874" y="721"/>
                    <a:pt x="2874" y="832"/>
                  </a:cubicBezTo>
                  <a:lnTo>
                    <a:pt x="2874" y="4344"/>
                  </a:lnTo>
                  <a:cubicBezTo>
                    <a:pt x="2845" y="4320"/>
                    <a:pt x="2653" y="4190"/>
                    <a:pt x="2653" y="4185"/>
                  </a:cubicBezTo>
                  <a:lnTo>
                    <a:pt x="2653" y="582"/>
                  </a:lnTo>
                  <a:cubicBezTo>
                    <a:pt x="2653" y="491"/>
                    <a:pt x="2729" y="414"/>
                    <a:pt x="2826" y="409"/>
                  </a:cubicBezTo>
                  <a:lnTo>
                    <a:pt x="3469" y="409"/>
                  </a:lnTo>
                  <a:cubicBezTo>
                    <a:pt x="3743" y="409"/>
                    <a:pt x="3743" y="1"/>
                    <a:pt x="3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7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p70"/>
          <p:cNvSpPr txBox="1"/>
          <p:nvPr>
            <p:ph type="title"/>
          </p:nvPr>
        </p:nvSpPr>
        <p:spPr>
          <a:xfrm>
            <a:off x="864450" y="3547975"/>
            <a:ext cx="4679100" cy="42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</a:t>
            </a:r>
            <a:r>
              <a:rPr lang="en">
                <a:solidFill>
                  <a:schemeClr val="dk2"/>
                </a:solidFill>
              </a:rPr>
              <a:t>FAMOUS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89" name="Google Shape;3189;p70"/>
          <p:cNvSpPr txBox="1"/>
          <p:nvPr>
            <p:ph idx="1" type="subTitle"/>
          </p:nvPr>
        </p:nvSpPr>
        <p:spPr>
          <a:xfrm>
            <a:off x="864450" y="1190625"/>
            <a:ext cx="4679100" cy="22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grpSp>
        <p:nvGrpSpPr>
          <p:cNvPr id="3190" name="Google Shape;3190;p70"/>
          <p:cNvGrpSpPr/>
          <p:nvPr/>
        </p:nvGrpSpPr>
        <p:grpSpPr>
          <a:xfrm>
            <a:off x="5479450" y="1219200"/>
            <a:ext cx="3209575" cy="3924300"/>
            <a:chOff x="9318025" y="1219200"/>
            <a:chExt cx="3209575" cy="3924300"/>
          </a:xfrm>
        </p:grpSpPr>
        <p:sp>
          <p:nvSpPr>
            <p:cNvPr id="3191" name="Google Shape;3191;p70"/>
            <p:cNvSpPr/>
            <p:nvPr/>
          </p:nvSpPr>
          <p:spPr>
            <a:xfrm flipH="1" rot="-2177365">
              <a:off x="9542017" y="3831272"/>
              <a:ext cx="409463" cy="255978"/>
            </a:xfrm>
            <a:custGeom>
              <a:rect b="b" l="l" r="r" t="t"/>
              <a:pathLst>
                <a:path extrusionOk="0" fill="none" h="10239" w="19707">
                  <a:moveTo>
                    <a:pt x="19707" y="2475"/>
                  </a:moveTo>
                  <a:cubicBezTo>
                    <a:pt x="17773" y="1"/>
                    <a:pt x="1849" y="2987"/>
                    <a:pt x="967" y="6456"/>
                  </a:cubicBezTo>
                  <a:cubicBezTo>
                    <a:pt x="0" y="10124"/>
                    <a:pt x="10579" y="10238"/>
                    <a:pt x="14474" y="8987"/>
                  </a:cubicBezTo>
                </a:path>
              </a:pathLst>
            </a:custGeom>
            <a:noFill/>
            <a:ln cap="rnd" cmpd="sng" w="92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70"/>
            <p:cNvSpPr/>
            <p:nvPr/>
          </p:nvSpPr>
          <p:spPr>
            <a:xfrm flipH="1" rot="-2088003">
              <a:off x="9540190" y="3875307"/>
              <a:ext cx="416909" cy="199589"/>
            </a:xfrm>
            <a:custGeom>
              <a:rect b="b" l="l" r="r" t="t"/>
              <a:pathLst>
                <a:path extrusionOk="0" h="8134" w="19543">
                  <a:moveTo>
                    <a:pt x="15624" y="1"/>
                  </a:moveTo>
                  <a:cubicBezTo>
                    <a:pt x="10272" y="1"/>
                    <a:pt x="1261" y="2317"/>
                    <a:pt x="604" y="4884"/>
                  </a:cubicBezTo>
                  <a:cubicBezTo>
                    <a:pt x="0" y="7245"/>
                    <a:pt x="4154" y="8134"/>
                    <a:pt x="8231" y="8134"/>
                  </a:cubicBezTo>
                  <a:cubicBezTo>
                    <a:pt x="10489" y="8134"/>
                    <a:pt x="12723" y="7861"/>
                    <a:pt x="14111" y="7415"/>
                  </a:cubicBezTo>
                  <a:cubicBezTo>
                    <a:pt x="18007" y="6164"/>
                    <a:pt x="19543" y="1443"/>
                    <a:pt x="19543" y="1443"/>
                  </a:cubicBezTo>
                  <a:cubicBezTo>
                    <a:pt x="19543" y="427"/>
                    <a:pt x="17920" y="1"/>
                    <a:pt x="156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93" name="Google Shape;3193;p70"/>
            <p:cNvGrpSpPr/>
            <p:nvPr/>
          </p:nvGrpSpPr>
          <p:grpSpPr>
            <a:xfrm flipH="1" rot="-909216">
              <a:off x="9459979" y="3044893"/>
              <a:ext cx="491261" cy="1151416"/>
              <a:chOff x="4787125" y="2380050"/>
              <a:chExt cx="491275" cy="1151450"/>
            </a:xfrm>
          </p:grpSpPr>
          <p:sp>
            <p:nvSpPr>
              <p:cNvPr id="3194" name="Google Shape;3194;p70"/>
              <p:cNvSpPr/>
              <p:nvPr/>
            </p:nvSpPr>
            <p:spPr>
              <a:xfrm>
                <a:off x="4905475" y="2380050"/>
                <a:ext cx="118400" cy="151100"/>
              </a:xfrm>
              <a:custGeom>
                <a:rect b="b" l="l" r="r" t="t"/>
                <a:pathLst>
                  <a:path extrusionOk="0" h="6044" w="4736">
                    <a:moveTo>
                      <a:pt x="1740" y="1"/>
                    </a:moveTo>
                    <a:cubicBezTo>
                      <a:pt x="790" y="1"/>
                      <a:pt x="0" y="4146"/>
                      <a:pt x="982" y="5605"/>
                    </a:cubicBezTo>
                    <a:cubicBezTo>
                      <a:pt x="1188" y="5920"/>
                      <a:pt x="1477" y="6044"/>
                      <a:pt x="1804" y="6044"/>
                    </a:cubicBezTo>
                    <a:cubicBezTo>
                      <a:pt x="3010" y="6044"/>
                      <a:pt x="4736" y="4354"/>
                      <a:pt x="4736" y="4354"/>
                    </a:cubicBezTo>
                    <a:cubicBezTo>
                      <a:pt x="4736" y="4354"/>
                      <a:pt x="2745" y="117"/>
                      <a:pt x="1779" y="3"/>
                    </a:cubicBezTo>
                    <a:cubicBezTo>
                      <a:pt x="1766" y="1"/>
                      <a:pt x="1753" y="1"/>
                      <a:pt x="1740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5" name="Google Shape;3195;p70"/>
              <p:cNvSpPr/>
              <p:nvPr/>
            </p:nvSpPr>
            <p:spPr>
              <a:xfrm>
                <a:off x="4787125" y="2488375"/>
                <a:ext cx="491275" cy="1043125"/>
              </a:xfrm>
              <a:custGeom>
                <a:rect b="b" l="l" r="r" t="t"/>
                <a:pathLst>
                  <a:path extrusionOk="0" h="41725" w="19651">
                    <a:moveTo>
                      <a:pt x="11274" y="0"/>
                    </a:moveTo>
                    <a:cubicBezTo>
                      <a:pt x="9428" y="0"/>
                      <a:pt x="7554" y="178"/>
                      <a:pt x="6200" y="390"/>
                    </a:cubicBezTo>
                    <a:cubicBezTo>
                      <a:pt x="2759" y="931"/>
                      <a:pt x="2873" y="3405"/>
                      <a:pt x="2873" y="3405"/>
                    </a:cubicBezTo>
                    <a:cubicBezTo>
                      <a:pt x="1479" y="3888"/>
                      <a:pt x="939" y="5025"/>
                      <a:pt x="1110" y="6703"/>
                    </a:cubicBezTo>
                    <a:cubicBezTo>
                      <a:pt x="1" y="7755"/>
                      <a:pt x="171" y="10599"/>
                      <a:pt x="1508" y="11793"/>
                    </a:cubicBezTo>
                    <a:cubicBezTo>
                      <a:pt x="1508" y="11793"/>
                      <a:pt x="1053" y="14068"/>
                      <a:pt x="1991" y="15405"/>
                    </a:cubicBezTo>
                    <a:cubicBezTo>
                      <a:pt x="2744" y="16495"/>
                      <a:pt x="4919" y="16543"/>
                      <a:pt x="5292" y="16543"/>
                    </a:cubicBezTo>
                    <a:cubicBezTo>
                      <a:pt x="5328" y="16543"/>
                      <a:pt x="5347" y="16542"/>
                      <a:pt x="5347" y="16542"/>
                    </a:cubicBezTo>
                    <a:cubicBezTo>
                      <a:pt x="5347" y="16542"/>
                      <a:pt x="6313" y="23111"/>
                      <a:pt x="7053" y="24505"/>
                    </a:cubicBezTo>
                    <a:cubicBezTo>
                      <a:pt x="7821" y="25898"/>
                      <a:pt x="8361" y="26694"/>
                      <a:pt x="8361" y="26694"/>
                    </a:cubicBezTo>
                    <a:lnTo>
                      <a:pt x="4806" y="41396"/>
                    </a:lnTo>
                    <a:cubicBezTo>
                      <a:pt x="6028" y="41608"/>
                      <a:pt x="7211" y="41725"/>
                      <a:pt x="8344" y="41725"/>
                    </a:cubicBezTo>
                    <a:cubicBezTo>
                      <a:pt x="13306" y="41725"/>
                      <a:pt x="17335" y="39481"/>
                      <a:pt x="19650" y="33092"/>
                    </a:cubicBezTo>
                    <a:cubicBezTo>
                      <a:pt x="19650" y="33092"/>
                      <a:pt x="18797" y="4059"/>
                      <a:pt x="17603" y="1784"/>
                    </a:cubicBezTo>
                    <a:cubicBezTo>
                      <a:pt x="16896" y="421"/>
                      <a:pt x="14118" y="0"/>
                      <a:pt x="11274" y="0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6" name="Google Shape;3196;p70"/>
              <p:cNvSpPr/>
              <p:nvPr/>
            </p:nvSpPr>
            <p:spPr>
              <a:xfrm>
                <a:off x="4920775" y="2829400"/>
                <a:ext cx="107375" cy="72550"/>
              </a:xfrm>
              <a:custGeom>
                <a:rect b="b" l="l" r="r" t="t"/>
                <a:pathLst>
                  <a:path extrusionOk="0" fill="none" h="2902" w="4295">
                    <a:moveTo>
                      <a:pt x="1" y="2901"/>
                    </a:moveTo>
                    <a:cubicBezTo>
                      <a:pt x="1821" y="2702"/>
                      <a:pt x="4295" y="2247"/>
                      <a:pt x="4295" y="1764"/>
                    </a:cubicBezTo>
                    <a:cubicBezTo>
                      <a:pt x="4295" y="1280"/>
                      <a:pt x="4039" y="541"/>
                      <a:pt x="2219" y="1"/>
                    </a:cubicBezTo>
                    <a:lnTo>
                      <a:pt x="456" y="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70"/>
              <p:cNvSpPr/>
              <p:nvPr/>
            </p:nvSpPr>
            <p:spPr>
              <a:xfrm>
                <a:off x="4824800" y="2734850"/>
                <a:ext cx="295775" cy="48375"/>
              </a:xfrm>
              <a:custGeom>
                <a:rect b="b" l="l" r="r" t="t"/>
                <a:pathLst>
                  <a:path extrusionOk="0" fill="none" h="1935" w="11831">
                    <a:moveTo>
                      <a:pt x="1" y="1934"/>
                    </a:moveTo>
                    <a:cubicBezTo>
                      <a:pt x="342" y="939"/>
                      <a:pt x="3897" y="1"/>
                      <a:pt x="7565" y="171"/>
                    </a:cubicBezTo>
                    <a:cubicBezTo>
                      <a:pt x="11205" y="313"/>
                      <a:pt x="11830" y="1024"/>
                      <a:pt x="11830" y="1024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70"/>
              <p:cNvSpPr/>
              <p:nvPr/>
            </p:nvSpPr>
            <p:spPr>
              <a:xfrm>
                <a:off x="5151825" y="2674425"/>
                <a:ext cx="24900" cy="37000"/>
              </a:xfrm>
              <a:custGeom>
                <a:rect b="b" l="l" r="r" t="t"/>
                <a:pathLst>
                  <a:path extrusionOk="0" fill="none" h="1480" w="996">
                    <a:moveTo>
                      <a:pt x="1" y="1479"/>
                    </a:moveTo>
                    <a:lnTo>
                      <a:pt x="996" y="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70"/>
              <p:cNvSpPr/>
              <p:nvPr/>
            </p:nvSpPr>
            <p:spPr>
              <a:xfrm>
                <a:off x="5192350" y="2585550"/>
                <a:ext cx="12100" cy="27750"/>
              </a:xfrm>
              <a:custGeom>
                <a:rect b="b" l="l" r="r" t="t"/>
                <a:pathLst>
                  <a:path extrusionOk="0" fill="none" h="1110" w="484">
                    <a:moveTo>
                      <a:pt x="484" y="1"/>
                    </a:moveTo>
                    <a:lnTo>
                      <a:pt x="0" y="1110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0" name="Google Shape;3200;p70"/>
              <p:cNvSpPr/>
              <p:nvPr/>
            </p:nvSpPr>
            <p:spPr>
              <a:xfrm>
                <a:off x="4814850" y="2608300"/>
                <a:ext cx="270175" cy="47675"/>
              </a:xfrm>
              <a:custGeom>
                <a:rect b="b" l="l" r="r" t="t"/>
                <a:pathLst>
                  <a:path extrusionOk="0" fill="none" h="1907" w="10807">
                    <a:moveTo>
                      <a:pt x="1" y="1906"/>
                    </a:moveTo>
                    <a:cubicBezTo>
                      <a:pt x="2133" y="285"/>
                      <a:pt x="7309" y="1"/>
                      <a:pt x="10806" y="655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1" name="Google Shape;3201;p70"/>
              <p:cNvSpPr/>
              <p:nvPr/>
            </p:nvSpPr>
            <p:spPr>
              <a:xfrm>
                <a:off x="4858925" y="2545750"/>
                <a:ext cx="253125" cy="27750"/>
              </a:xfrm>
              <a:custGeom>
                <a:rect b="b" l="l" r="r" t="t"/>
                <a:pathLst>
                  <a:path extrusionOk="0" fill="none" h="1110" w="10125">
                    <a:moveTo>
                      <a:pt x="1" y="1110"/>
                    </a:moveTo>
                    <a:cubicBezTo>
                      <a:pt x="2787" y="484"/>
                      <a:pt x="6655" y="1"/>
                      <a:pt x="10124" y="484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2" name="Google Shape;3202;p70"/>
              <p:cNvSpPr/>
              <p:nvPr/>
            </p:nvSpPr>
            <p:spPr>
              <a:xfrm>
                <a:off x="4992575" y="2879875"/>
                <a:ext cx="31300" cy="124450"/>
              </a:xfrm>
              <a:custGeom>
                <a:rect b="b" l="l" r="r" t="t"/>
                <a:pathLst>
                  <a:path extrusionOk="0" fill="none" h="4978" w="1252">
                    <a:moveTo>
                      <a:pt x="1" y="4977"/>
                    </a:moveTo>
                    <a:cubicBezTo>
                      <a:pt x="143" y="3243"/>
                      <a:pt x="569" y="1565"/>
                      <a:pt x="1252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03" name="Google Shape;3203;p70"/>
            <p:cNvGrpSpPr/>
            <p:nvPr/>
          </p:nvGrpSpPr>
          <p:grpSpPr>
            <a:xfrm>
              <a:off x="9538900" y="1219200"/>
              <a:ext cx="2988700" cy="3924300"/>
              <a:chOff x="2350125" y="840250"/>
              <a:chExt cx="2988700" cy="3924300"/>
            </a:xfrm>
          </p:grpSpPr>
          <p:sp>
            <p:nvSpPr>
              <p:cNvPr id="3204" name="Google Shape;3204;p70"/>
              <p:cNvSpPr/>
              <p:nvPr/>
            </p:nvSpPr>
            <p:spPr>
              <a:xfrm>
                <a:off x="3000075" y="938100"/>
                <a:ext cx="1770725" cy="1436225"/>
              </a:xfrm>
              <a:custGeom>
                <a:rect b="b" l="l" r="r" t="t"/>
                <a:pathLst>
                  <a:path extrusionOk="0" h="57449" w="70829">
                    <a:moveTo>
                      <a:pt x="40797" y="0"/>
                    </a:moveTo>
                    <a:cubicBezTo>
                      <a:pt x="38019" y="0"/>
                      <a:pt x="35390" y="1684"/>
                      <a:pt x="33861" y="5243"/>
                    </a:cubicBezTo>
                    <a:cubicBezTo>
                      <a:pt x="32357" y="3395"/>
                      <a:pt x="30432" y="2469"/>
                      <a:pt x="28621" y="2469"/>
                    </a:cubicBezTo>
                    <a:cubicBezTo>
                      <a:pt x="25947" y="2469"/>
                      <a:pt x="23524" y="4490"/>
                      <a:pt x="23084" y="8542"/>
                    </a:cubicBezTo>
                    <a:cubicBezTo>
                      <a:pt x="21664" y="7412"/>
                      <a:pt x="20248" y="6892"/>
                      <a:pt x="18966" y="6892"/>
                    </a:cubicBezTo>
                    <a:cubicBezTo>
                      <a:pt x="16346" y="6892"/>
                      <a:pt x="14290" y="9066"/>
                      <a:pt x="13927" y="12637"/>
                    </a:cubicBezTo>
                    <a:cubicBezTo>
                      <a:pt x="13146" y="12413"/>
                      <a:pt x="12392" y="12309"/>
                      <a:pt x="11670" y="12309"/>
                    </a:cubicBezTo>
                    <a:cubicBezTo>
                      <a:pt x="4053" y="12309"/>
                      <a:pt x="1" y="23901"/>
                      <a:pt x="6078" y="28732"/>
                    </a:cubicBezTo>
                    <a:cubicBezTo>
                      <a:pt x="1045" y="30979"/>
                      <a:pt x="1728" y="38059"/>
                      <a:pt x="7642" y="39567"/>
                    </a:cubicBezTo>
                    <a:cubicBezTo>
                      <a:pt x="5453" y="42439"/>
                      <a:pt x="6875" y="45936"/>
                      <a:pt x="10344" y="46733"/>
                    </a:cubicBezTo>
                    <a:cubicBezTo>
                      <a:pt x="7879" y="50824"/>
                      <a:pt x="10307" y="54674"/>
                      <a:pt x="14544" y="54674"/>
                    </a:cubicBezTo>
                    <a:cubicBezTo>
                      <a:pt x="15343" y="54674"/>
                      <a:pt x="16206" y="54538"/>
                      <a:pt x="17112" y="54240"/>
                    </a:cubicBezTo>
                    <a:cubicBezTo>
                      <a:pt x="17566" y="56241"/>
                      <a:pt x="18912" y="57180"/>
                      <a:pt x="20586" y="57180"/>
                    </a:cubicBezTo>
                    <a:cubicBezTo>
                      <a:pt x="22266" y="57180"/>
                      <a:pt x="24275" y="56234"/>
                      <a:pt x="26041" y="54467"/>
                    </a:cubicBezTo>
                    <a:cubicBezTo>
                      <a:pt x="26041" y="56270"/>
                      <a:pt x="27485" y="57449"/>
                      <a:pt x="29245" y="57449"/>
                    </a:cubicBezTo>
                    <a:cubicBezTo>
                      <a:pt x="30761" y="57449"/>
                      <a:pt x="32512" y="56573"/>
                      <a:pt x="33776" y="54467"/>
                    </a:cubicBezTo>
                    <a:cubicBezTo>
                      <a:pt x="34606" y="55772"/>
                      <a:pt x="36345" y="56801"/>
                      <a:pt x="37996" y="56801"/>
                    </a:cubicBezTo>
                    <a:cubicBezTo>
                      <a:pt x="39908" y="56801"/>
                      <a:pt x="41701" y="55419"/>
                      <a:pt x="41823" y="51482"/>
                    </a:cubicBezTo>
                    <a:cubicBezTo>
                      <a:pt x="42417" y="53513"/>
                      <a:pt x="44891" y="54751"/>
                      <a:pt x="47424" y="54751"/>
                    </a:cubicBezTo>
                    <a:cubicBezTo>
                      <a:pt x="50105" y="54751"/>
                      <a:pt x="52853" y="53364"/>
                      <a:pt x="53511" y="50060"/>
                    </a:cubicBezTo>
                    <a:cubicBezTo>
                      <a:pt x="54201" y="50248"/>
                      <a:pt x="54884" y="50335"/>
                      <a:pt x="55549" y="50335"/>
                    </a:cubicBezTo>
                    <a:cubicBezTo>
                      <a:pt x="60310" y="50335"/>
                      <a:pt x="64132" y="45859"/>
                      <a:pt x="62809" y="41842"/>
                    </a:cubicBezTo>
                    <a:lnTo>
                      <a:pt x="62809" y="41842"/>
                    </a:lnTo>
                    <a:cubicBezTo>
                      <a:pt x="63362" y="42040"/>
                      <a:pt x="63869" y="42129"/>
                      <a:pt x="64324" y="42129"/>
                    </a:cubicBezTo>
                    <a:cubicBezTo>
                      <a:pt x="67006" y="42129"/>
                      <a:pt x="67898" y="39016"/>
                      <a:pt x="65881" y="36609"/>
                    </a:cubicBezTo>
                    <a:cubicBezTo>
                      <a:pt x="70004" y="34391"/>
                      <a:pt x="70829" y="28448"/>
                      <a:pt x="65511" y="25945"/>
                    </a:cubicBezTo>
                    <a:cubicBezTo>
                      <a:pt x="67814" y="24097"/>
                      <a:pt x="67132" y="20855"/>
                      <a:pt x="63947" y="20429"/>
                    </a:cubicBezTo>
                    <a:cubicBezTo>
                      <a:pt x="66604" y="16055"/>
                      <a:pt x="64304" y="9095"/>
                      <a:pt x="57229" y="9095"/>
                    </a:cubicBezTo>
                    <a:cubicBezTo>
                      <a:pt x="57036" y="9095"/>
                      <a:pt x="56839" y="9100"/>
                      <a:pt x="56639" y="9111"/>
                    </a:cubicBezTo>
                    <a:cubicBezTo>
                      <a:pt x="56639" y="6003"/>
                      <a:pt x="54158" y="3935"/>
                      <a:pt x="51441" y="3935"/>
                    </a:cubicBezTo>
                    <a:cubicBezTo>
                      <a:pt x="50478" y="3935"/>
                      <a:pt x="49485" y="4195"/>
                      <a:pt x="48563" y="4760"/>
                    </a:cubicBezTo>
                    <a:cubicBezTo>
                      <a:pt x="46441" y="1649"/>
                      <a:pt x="43546" y="0"/>
                      <a:pt x="40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5" name="Google Shape;3205;p70"/>
              <p:cNvSpPr/>
              <p:nvPr/>
            </p:nvSpPr>
            <p:spPr>
              <a:xfrm>
                <a:off x="3284250" y="971075"/>
                <a:ext cx="312125" cy="320650"/>
              </a:xfrm>
              <a:custGeom>
                <a:rect b="b" l="l" r="r" t="t"/>
                <a:pathLst>
                  <a:path extrusionOk="0" fill="none" h="12826" w="12485">
                    <a:moveTo>
                      <a:pt x="12484" y="7166"/>
                    </a:moveTo>
                    <a:cubicBezTo>
                      <a:pt x="6370" y="0"/>
                      <a:pt x="1" y="6853"/>
                      <a:pt x="2247" y="12825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6" name="Google Shape;3206;p70"/>
              <p:cNvSpPr/>
              <p:nvPr/>
            </p:nvSpPr>
            <p:spPr>
              <a:xfrm>
                <a:off x="3847300" y="840250"/>
                <a:ext cx="357625" cy="228950"/>
              </a:xfrm>
              <a:custGeom>
                <a:rect b="b" l="l" r="r" t="t"/>
                <a:pathLst>
                  <a:path extrusionOk="0" fill="none" h="9158" w="14305">
                    <a:moveTo>
                      <a:pt x="14304" y="5518"/>
                    </a:moveTo>
                    <a:cubicBezTo>
                      <a:pt x="11802" y="1565"/>
                      <a:pt x="2105" y="1"/>
                      <a:pt x="0" y="9157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7" name="Google Shape;3207;p70"/>
              <p:cNvSpPr/>
              <p:nvPr/>
            </p:nvSpPr>
            <p:spPr>
              <a:xfrm>
                <a:off x="3104400" y="1927250"/>
                <a:ext cx="154275" cy="220400"/>
              </a:xfrm>
              <a:custGeom>
                <a:rect b="b" l="l" r="r" t="t"/>
                <a:pathLst>
                  <a:path extrusionOk="0" fill="none" h="8816" w="6171">
                    <a:moveTo>
                      <a:pt x="3469" y="1"/>
                    </a:moveTo>
                    <a:cubicBezTo>
                      <a:pt x="1166" y="996"/>
                      <a:pt x="0" y="7366"/>
                      <a:pt x="6171" y="8816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8" name="Google Shape;3208;p70"/>
              <p:cNvSpPr/>
              <p:nvPr/>
            </p:nvSpPr>
            <p:spPr>
              <a:xfrm>
                <a:off x="4312950" y="1984825"/>
                <a:ext cx="359025" cy="272325"/>
              </a:xfrm>
              <a:custGeom>
                <a:rect b="b" l="l" r="r" t="t"/>
                <a:pathLst>
                  <a:path extrusionOk="0" fill="none" h="10893" w="14361">
                    <a:moveTo>
                      <a:pt x="0" y="7451"/>
                    </a:moveTo>
                    <a:cubicBezTo>
                      <a:pt x="3384" y="10892"/>
                      <a:pt x="14361" y="7423"/>
                      <a:pt x="10323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9" name="Google Shape;3209;p70"/>
              <p:cNvSpPr/>
              <p:nvPr/>
            </p:nvSpPr>
            <p:spPr>
              <a:xfrm>
                <a:off x="3197750" y="2001200"/>
                <a:ext cx="1307175" cy="373375"/>
              </a:xfrm>
              <a:custGeom>
                <a:rect b="b" l="l" r="r" t="t"/>
                <a:pathLst>
                  <a:path extrusionOk="0" h="14935" w="52287">
                    <a:moveTo>
                      <a:pt x="33632" y="0"/>
                    </a:moveTo>
                    <a:cubicBezTo>
                      <a:pt x="33632" y="0"/>
                      <a:pt x="31528" y="4720"/>
                      <a:pt x="28087" y="5574"/>
                    </a:cubicBezTo>
                    <a:cubicBezTo>
                      <a:pt x="27698" y="5666"/>
                      <a:pt x="27308" y="5707"/>
                      <a:pt x="26921" y="5707"/>
                    </a:cubicBezTo>
                    <a:cubicBezTo>
                      <a:pt x="23854" y="5707"/>
                      <a:pt x="21006" y="3128"/>
                      <a:pt x="21006" y="3128"/>
                    </a:cubicBezTo>
                    <a:cubicBezTo>
                      <a:pt x="21006" y="3128"/>
                      <a:pt x="20579" y="5801"/>
                      <a:pt x="16968" y="6796"/>
                    </a:cubicBezTo>
                    <a:cubicBezTo>
                      <a:pt x="16645" y="6885"/>
                      <a:pt x="16336" y="6926"/>
                      <a:pt x="16042" y="6926"/>
                    </a:cubicBezTo>
                    <a:cubicBezTo>
                      <a:pt x="13050" y="6926"/>
                      <a:pt x="11565" y="2730"/>
                      <a:pt x="11565" y="2730"/>
                    </a:cubicBezTo>
                    <a:cubicBezTo>
                      <a:pt x="11565" y="2730"/>
                      <a:pt x="10541" y="6540"/>
                      <a:pt x="7442" y="6796"/>
                    </a:cubicBezTo>
                    <a:cubicBezTo>
                      <a:pt x="7294" y="6810"/>
                      <a:pt x="7150" y="6816"/>
                      <a:pt x="7008" y="6816"/>
                    </a:cubicBezTo>
                    <a:cubicBezTo>
                      <a:pt x="4144" y="6816"/>
                      <a:pt x="2466" y="4209"/>
                      <a:pt x="2465" y="4209"/>
                    </a:cubicBezTo>
                    <a:lnTo>
                      <a:pt x="2465" y="4209"/>
                    </a:lnTo>
                    <a:cubicBezTo>
                      <a:pt x="1" y="8300"/>
                      <a:pt x="2429" y="12150"/>
                      <a:pt x="6666" y="12150"/>
                    </a:cubicBezTo>
                    <a:cubicBezTo>
                      <a:pt x="7464" y="12150"/>
                      <a:pt x="8327" y="12014"/>
                      <a:pt x="9233" y="11716"/>
                    </a:cubicBezTo>
                    <a:cubicBezTo>
                      <a:pt x="9673" y="13717"/>
                      <a:pt x="11013" y="14656"/>
                      <a:pt x="12682" y="14656"/>
                    </a:cubicBezTo>
                    <a:cubicBezTo>
                      <a:pt x="14359" y="14656"/>
                      <a:pt x="16368" y="13710"/>
                      <a:pt x="18134" y="11943"/>
                    </a:cubicBezTo>
                    <a:cubicBezTo>
                      <a:pt x="18134" y="13758"/>
                      <a:pt x="19573" y="14934"/>
                      <a:pt x="21324" y="14934"/>
                    </a:cubicBezTo>
                    <a:cubicBezTo>
                      <a:pt x="22839" y="14934"/>
                      <a:pt x="24587" y="14054"/>
                      <a:pt x="25840" y="11943"/>
                    </a:cubicBezTo>
                    <a:cubicBezTo>
                      <a:pt x="26683" y="13248"/>
                      <a:pt x="28424" y="14277"/>
                      <a:pt x="30072" y="14277"/>
                    </a:cubicBezTo>
                    <a:cubicBezTo>
                      <a:pt x="31981" y="14277"/>
                      <a:pt x="33766" y="12895"/>
                      <a:pt x="33888" y="8958"/>
                    </a:cubicBezTo>
                    <a:cubicBezTo>
                      <a:pt x="34482" y="11003"/>
                      <a:pt x="36963" y="12249"/>
                      <a:pt x="39504" y="12249"/>
                    </a:cubicBezTo>
                    <a:cubicBezTo>
                      <a:pt x="42191" y="12249"/>
                      <a:pt x="44946" y="10854"/>
                      <a:pt x="45604" y="7536"/>
                    </a:cubicBezTo>
                    <a:cubicBezTo>
                      <a:pt x="46278" y="7719"/>
                      <a:pt x="46967" y="7809"/>
                      <a:pt x="47653" y="7809"/>
                    </a:cubicBezTo>
                    <a:cubicBezTo>
                      <a:pt x="49307" y="7809"/>
                      <a:pt x="50939" y="7282"/>
                      <a:pt x="52286" y="6256"/>
                    </a:cubicBezTo>
                    <a:lnTo>
                      <a:pt x="52286" y="6256"/>
                    </a:lnTo>
                    <a:cubicBezTo>
                      <a:pt x="51081" y="6618"/>
                      <a:pt x="49814" y="6816"/>
                      <a:pt x="48556" y="6816"/>
                    </a:cubicBezTo>
                    <a:cubicBezTo>
                      <a:pt x="48330" y="6816"/>
                      <a:pt x="48104" y="6809"/>
                      <a:pt x="47879" y="6796"/>
                    </a:cubicBezTo>
                    <a:cubicBezTo>
                      <a:pt x="44552" y="6683"/>
                      <a:pt x="42959" y="1934"/>
                      <a:pt x="42959" y="1934"/>
                    </a:cubicBezTo>
                    <a:cubicBezTo>
                      <a:pt x="42959" y="1934"/>
                      <a:pt x="41452" y="3611"/>
                      <a:pt x="38352" y="4436"/>
                    </a:cubicBezTo>
                    <a:cubicBezTo>
                      <a:pt x="38131" y="4492"/>
                      <a:pt x="37918" y="4519"/>
                      <a:pt x="37712" y="4519"/>
                    </a:cubicBezTo>
                    <a:cubicBezTo>
                      <a:pt x="35007" y="4519"/>
                      <a:pt x="33632" y="0"/>
                      <a:pt x="33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0" name="Google Shape;3210;p70"/>
              <p:cNvSpPr/>
              <p:nvPr/>
            </p:nvSpPr>
            <p:spPr>
              <a:xfrm>
                <a:off x="4356325" y="1359950"/>
                <a:ext cx="140775" cy="240300"/>
              </a:xfrm>
              <a:custGeom>
                <a:rect b="b" l="l" r="r" t="t"/>
                <a:pathLst>
                  <a:path extrusionOk="0" fill="none" h="9612" w="5631">
                    <a:moveTo>
                      <a:pt x="0" y="995"/>
                    </a:moveTo>
                    <a:cubicBezTo>
                      <a:pt x="3555" y="0"/>
                      <a:pt x="5289" y="3924"/>
                      <a:pt x="2673" y="6455"/>
                    </a:cubicBezTo>
                    <a:cubicBezTo>
                      <a:pt x="4493" y="6455"/>
                      <a:pt x="5630" y="7223"/>
                      <a:pt x="5289" y="9612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70"/>
              <p:cNvSpPr/>
              <p:nvPr/>
            </p:nvSpPr>
            <p:spPr>
              <a:xfrm>
                <a:off x="3236625" y="1222725"/>
                <a:ext cx="297175" cy="401000"/>
              </a:xfrm>
              <a:custGeom>
                <a:rect b="b" l="l" r="r" t="t"/>
                <a:pathLst>
                  <a:path extrusionOk="0" fill="none" h="16040" w="11887">
                    <a:moveTo>
                      <a:pt x="11887" y="3584"/>
                    </a:moveTo>
                    <a:cubicBezTo>
                      <a:pt x="7024" y="1"/>
                      <a:pt x="3015" y="3299"/>
                      <a:pt x="4664" y="9044"/>
                    </a:cubicBezTo>
                    <a:cubicBezTo>
                      <a:pt x="1280" y="9044"/>
                      <a:pt x="0" y="13793"/>
                      <a:pt x="3697" y="16039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2" name="Google Shape;3212;p70"/>
              <p:cNvSpPr/>
              <p:nvPr/>
            </p:nvSpPr>
            <p:spPr>
              <a:xfrm>
                <a:off x="3122875" y="2049525"/>
                <a:ext cx="1489400" cy="1106575"/>
              </a:xfrm>
              <a:custGeom>
                <a:rect b="b" l="l" r="r" t="t"/>
                <a:pathLst>
                  <a:path extrusionOk="0" h="44263" w="59576">
                    <a:moveTo>
                      <a:pt x="37793" y="1"/>
                    </a:moveTo>
                    <a:lnTo>
                      <a:pt x="24996" y="3100"/>
                    </a:lnTo>
                    <a:lnTo>
                      <a:pt x="21982" y="19025"/>
                    </a:lnTo>
                    <a:cubicBezTo>
                      <a:pt x="21982" y="19025"/>
                      <a:pt x="20190" y="18908"/>
                      <a:pt x="17704" y="18908"/>
                    </a:cubicBezTo>
                    <a:cubicBezTo>
                      <a:pt x="13146" y="18908"/>
                      <a:pt x="6258" y="19301"/>
                      <a:pt x="3811" y="21527"/>
                    </a:cubicBezTo>
                    <a:cubicBezTo>
                      <a:pt x="1" y="24968"/>
                      <a:pt x="2645" y="38333"/>
                      <a:pt x="8958" y="42030"/>
                    </a:cubicBezTo>
                    <a:cubicBezTo>
                      <a:pt x="11539" y="43535"/>
                      <a:pt x="16824" y="44262"/>
                      <a:pt x="22776" y="44262"/>
                    </a:cubicBezTo>
                    <a:cubicBezTo>
                      <a:pt x="31449" y="44262"/>
                      <a:pt x="41540" y="42718"/>
                      <a:pt x="46750" y="39784"/>
                    </a:cubicBezTo>
                    <a:cubicBezTo>
                      <a:pt x="55509" y="34807"/>
                      <a:pt x="59575" y="26845"/>
                      <a:pt x="57499" y="24485"/>
                    </a:cubicBezTo>
                    <a:cubicBezTo>
                      <a:pt x="55423" y="22124"/>
                      <a:pt x="38219" y="19679"/>
                      <a:pt x="38219" y="19679"/>
                    </a:cubicBezTo>
                    <a:lnTo>
                      <a:pt x="37793" y="1"/>
                    </a:ln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3" name="Google Shape;3213;p70"/>
              <p:cNvSpPr/>
              <p:nvPr/>
            </p:nvSpPr>
            <p:spPr>
              <a:xfrm>
                <a:off x="3722900" y="2049525"/>
                <a:ext cx="347650" cy="243950"/>
              </a:xfrm>
              <a:custGeom>
                <a:rect b="b" l="l" r="r" t="t"/>
                <a:pathLst>
                  <a:path extrusionOk="0" h="9758" w="13906">
                    <a:moveTo>
                      <a:pt x="13792" y="1"/>
                    </a:moveTo>
                    <a:lnTo>
                      <a:pt x="995" y="3100"/>
                    </a:lnTo>
                    <a:lnTo>
                      <a:pt x="0" y="8361"/>
                    </a:lnTo>
                    <a:cubicBezTo>
                      <a:pt x="1607" y="9352"/>
                      <a:pt x="3306" y="9757"/>
                      <a:pt x="4965" y="9757"/>
                    </a:cubicBezTo>
                    <a:cubicBezTo>
                      <a:pt x="8593" y="9757"/>
                      <a:pt x="12032" y="7820"/>
                      <a:pt x="13906" y="5830"/>
                    </a:cubicBezTo>
                    <a:lnTo>
                      <a:pt x="13792" y="1"/>
                    </a:ln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70"/>
              <p:cNvSpPr/>
              <p:nvPr/>
            </p:nvSpPr>
            <p:spPr>
              <a:xfrm>
                <a:off x="3414350" y="2602625"/>
                <a:ext cx="321350" cy="61150"/>
              </a:xfrm>
              <a:custGeom>
                <a:rect b="b" l="l" r="r" t="t"/>
                <a:pathLst>
                  <a:path extrusionOk="0" fill="none" h="2446" w="12854">
                    <a:moveTo>
                      <a:pt x="12854" y="2446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70"/>
              <p:cNvSpPr/>
              <p:nvPr/>
            </p:nvSpPr>
            <p:spPr>
              <a:xfrm>
                <a:off x="4013650" y="2613275"/>
                <a:ext cx="320650" cy="61175"/>
              </a:xfrm>
              <a:custGeom>
                <a:rect b="b" l="l" r="r" t="t"/>
                <a:pathLst>
                  <a:path extrusionOk="0" fill="none" h="2447" w="12826">
                    <a:moveTo>
                      <a:pt x="12825" y="1"/>
                    </a:moveTo>
                    <a:lnTo>
                      <a:pt x="1" y="2447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6" name="Google Shape;3216;p70"/>
              <p:cNvSpPr/>
              <p:nvPr/>
            </p:nvSpPr>
            <p:spPr>
              <a:xfrm>
                <a:off x="3360200" y="1658150"/>
                <a:ext cx="340675" cy="246550"/>
              </a:xfrm>
              <a:custGeom>
                <a:rect b="b" l="l" r="r" t="t"/>
                <a:pathLst>
                  <a:path extrusionOk="0" h="9862" w="13627">
                    <a:moveTo>
                      <a:pt x="4710" y="1"/>
                    </a:moveTo>
                    <a:cubicBezTo>
                      <a:pt x="3952" y="1"/>
                      <a:pt x="3260" y="201"/>
                      <a:pt x="2792" y="755"/>
                    </a:cubicBezTo>
                    <a:cubicBezTo>
                      <a:pt x="0" y="4003"/>
                      <a:pt x="5850" y="9861"/>
                      <a:pt x="9480" y="9861"/>
                    </a:cubicBezTo>
                    <a:cubicBezTo>
                      <a:pt x="9695" y="9861"/>
                      <a:pt x="9903" y="9841"/>
                      <a:pt x="10100" y="9798"/>
                    </a:cubicBezTo>
                    <a:cubicBezTo>
                      <a:pt x="13626" y="9002"/>
                      <a:pt x="9190" y="1409"/>
                      <a:pt x="9190" y="1409"/>
                    </a:cubicBezTo>
                    <a:cubicBezTo>
                      <a:pt x="9190" y="1409"/>
                      <a:pt x="6718" y="1"/>
                      <a:pt x="4710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7" name="Google Shape;3217;p70"/>
              <p:cNvSpPr/>
              <p:nvPr/>
            </p:nvSpPr>
            <p:spPr>
              <a:xfrm>
                <a:off x="3486875" y="1658525"/>
                <a:ext cx="214000" cy="246175"/>
              </a:xfrm>
              <a:custGeom>
                <a:rect b="b" l="l" r="r" t="t"/>
                <a:pathLst>
                  <a:path extrusionOk="0" h="9847" w="8560">
                    <a:moveTo>
                      <a:pt x="0" y="1"/>
                    </a:moveTo>
                    <a:lnTo>
                      <a:pt x="0" y="1"/>
                    </a:lnTo>
                    <a:cubicBezTo>
                      <a:pt x="1820" y="3100"/>
                      <a:pt x="1962" y="7252"/>
                      <a:pt x="1934" y="9129"/>
                    </a:cubicBezTo>
                    <a:cubicBezTo>
                      <a:pt x="2804" y="9575"/>
                      <a:pt x="3674" y="9846"/>
                      <a:pt x="4434" y="9846"/>
                    </a:cubicBezTo>
                    <a:cubicBezTo>
                      <a:pt x="4643" y="9846"/>
                      <a:pt x="4843" y="9826"/>
                      <a:pt x="5033" y="9783"/>
                    </a:cubicBezTo>
                    <a:cubicBezTo>
                      <a:pt x="8559" y="8987"/>
                      <a:pt x="4123" y="1394"/>
                      <a:pt x="4123" y="1394"/>
                    </a:cubicBezTo>
                    <a:cubicBezTo>
                      <a:pt x="4123" y="1394"/>
                      <a:pt x="1934" y="143"/>
                      <a:pt x="0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70"/>
              <p:cNvSpPr/>
              <p:nvPr/>
            </p:nvSpPr>
            <p:spPr>
              <a:xfrm>
                <a:off x="3430000" y="1677000"/>
                <a:ext cx="207600" cy="124450"/>
              </a:xfrm>
              <a:custGeom>
                <a:rect b="b" l="l" r="r" t="t"/>
                <a:pathLst>
                  <a:path extrusionOk="0" fill="none" h="4978" w="8304">
                    <a:moveTo>
                      <a:pt x="0" y="1"/>
                    </a:moveTo>
                    <a:lnTo>
                      <a:pt x="8304" y="4977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70"/>
              <p:cNvSpPr/>
              <p:nvPr/>
            </p:nvSpPr>
            <p:spPr>
              <a:xfrm>
                <a:off x="4049900" y="1658150"/>
                <a:ext cx="340025" cy="246550"/>
              </a:xfrm>
              <a:custGeom>
                <a:rect b="b" l="l" r="r" t="t"/>
                <a:pathLst>
                  <a:path extrusionOk="0" h="9862" w="13601">
                    <a:moveTo>
                      <a:pt x="8905" y="1"/>
                    </a:moveTo>
                    <a:cubicBezTo>
                      <a:pt x="6894" y="1"/>
                      <a:pt x="4437" y="1409"/>
                      <a:pt x="4437" y="1409"/>
                    </a:cubicBezTo>
                    <a:cubicBezTo>
                      <a:pt x="4437" y="1409"/>
                      <a:pt x="1" y="9002"/>
                      <a:pt x="3499" y="9798"/>
                    </a:cubicBezTo>
                    <a:cubicBezTo>
                      <a:pt x="3696" y="9841"/>
                      <a:pt x="3904" y="9861"/>
                      <a:pt x="4119" y="9861"/>
                    </a:cubicBezTo>
                    <a:cubicBezTo>
                      <a:pt x="7749" y="9861"/>
                      <a:pt x="13600" y="4003"/>
                      <a:pt x="10835" y="755"/>
                    </a:cubicBezTo>
                    <a:cubicBezTo>
                      <a:pt x="10360" y="201"/>
                      <a:pt x="9664" y="1"/>
                      <a:pt x="8905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70"/>
              <p:cNvSpPr/>
              <p:nvPr/>
            </p:nvSpPr>
            <p:spPr>
              <a:xfrm>
                <a:off x="4049200" y="1658525"/>
                <a:ext cx="209025" cy="246100"/>
              </a:xfrm>
              <a:custGeom>
                <a:rect b="b" l="l" r="r" t="t"/>
                <a:pathLst>
                  <a:path extrusionOk="0" h="9844" w="8361">
                    <a:moveTo>
                      <a:pt x="8361" y="1"/>
                    </a:moveTo>
                    <a:lnTo>
                      <a:pt x="8361" y="1"/>
                    </a:lnTo>
                    <a:cubicBezTo>
                      <a:pt x="6484" y="228"/>
                      <a:pt x="4465" y="1394"/>
                      <a:pt x="4465" y="1394"/>
                    </a:cubicBezTo>
                    <a:cubicBezTo>
                      <a:pt x="4465" y="1394"/>
                      <a:pt x="0" y="8987"/>
                      <a:pt x="3527" y="9783"/>
                    </a:cubicBezTo>
                    <a:cubicBezTo>
                      <a:pt x="3717" y="9824"/>
                      <a:pt x="3918" y="9843"/>
                      <a:pt x="4127" y="9843"/>
                    </a:cubicBezTo>
                    <a:cubicBezTo>
                      <a:pt x="4789" y="9843"/>
                      <a:pt x="5535" y="9645"/>
                      <a:pt x="6313" y="9299"/>
                    </a:cubicBezTo>
                    <a:cubicBezTo>
                      <a:pt x="6114" y="6968"/>
                      <a:pt x="6114" y="2446"/>
                      <a:pt x="8361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1" name="Google Shape;3221;p70"/>
              <p:cNvSpPr/>
              <p:nvPr/>
            </p:nvSpPr>
            <p:spPr>
              <a:xfrm>
                <a:off x="4112475" y="1677000"/>
                <a:ext cx="207600" cy="124450"/>
              </a:xfrm>
              <a:custGeom>
                <a:rect b="b" l="l" r="r" t="t"/>
                <a:pathLst>
                  <a:path extrusionOk="0" fill="none" h="4978" w="8304">
                    <a:moveTo>
                      <a:pt x="8304" y="1"/>
                    </a:moveTo>
                    <a:lnTo>
                      <a:pt x="0" y="4977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2" name="Google Shape;3222;p70"/>
              <p:cNvSpPr/>
              <p:nvPr/>
            </p:nvSpPr>
            <p:spPr>
              <a:xfrm>
                <a:off x="3561500" y="1448775"/>
                <a:ext cx="624850" cy="756475"/>
              </a:xfrm>
              <a:custGeom>
                <a:rect b="b" l="l" r="r" t="t"/>
                <a:pathLst>
                  <a:path extrusionOk="0" h="30259" w="24994">
                    <a:moveTo>
                      <a:pt x="13699" y="1"/>
                    </a:moveTo>
                    <a:cubicBezTo>
                      <a:pt x="13645" y="1"/>
                      <a:pt x="13591" y="1"/>
                      <a:pt x="13537" y="2"/>
                    </a:cubicBezTo>
                    <a:cubicBezTo>
                      <a:pt x="6143" y="87"/>
                      <a:pt x="1" y="4950"/>
                      <a:pt x="541" y="13680"/>
                    </a:cubicBezTo>
                    <a:cubicBezTo>
                      <a:pt x="1082" y="22381"/>
                      <a:pt x="4608" y="30258"/>
                      <a:pt x="12485" y="30258"/>
                    </a:cubicBezTo>
                    <a:cubicBezTo>
                      <a:pt x="20390" y="30258"/>
                      <a:pt x="24030" y="20448"/>
                      <a:pt x="24513" y="15130"/>
                    </a:cubicBezTo>
                    <a:cubicBezTo>
                      <a:pt x="24994" y="9843"/>
                      <a:pt x="23085" y="1"/>
                      <a:pt x="13699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3" name="Google Shape;3223;p70"/>
              <p:cNvSpPr/>
              <p:nvPr/>
            </p:nvSpPr>
            <p:spPr>
              <a:xfrm>
                <a:off x="3596350" y="1384850"/>
                <a:ext cx="603575" cy="241700"/>
              </a:xfrm>
              <a:custGeom>
                <a:rect b="b" l="l" r="r" t="t"/>
                <a:pathLst>
                  <a:path extrusionOk="0" h="9668" w="24143">
                    <a:moveTo>
                      <a:pt x="8659" y="0"/>
                    </a:moveTo>
                    <a:cubicBezTo>
                      <a:pt x="6326" y="0"/>
                      <a:pt x="5323" y="597"/>
                      <a:pt x="3583" y="1706"/>
                    </a:cubicBezTo>
                    <a:cubicBezTo>
                      <a:pt x="683" y="3554"/>
                      <a:pt x="0" y="8388"/>
                      <a:pt x="0" y="8388"/>
                    </a:cubicBezTo>
                    <a:cubicBezTo>
                      <a:pt x="344" y="8476"/>
                      <a:pt x="683" y="8518"/>
                      <a:pt x="1017" y="8518"/>
                    </a:cubicBezTo>
                    <a:cubicBezTo>
                      <a:pt x="3274" y="8518"/>
                      <a:pt x="5282" y="6608"/>
                      <a:pt x="6967" y="4180"/>
                    </a:cubicBezTo>
                    <a:cubicBezTo>
                      <a:pt x="7814" y="5052"/>
                      <a:pt x="8974" y="5444"/>
                      <a:pt x="10173" y="5444"/>
                    </a:cubicBezTo>
                    <a:cubicBezTo>
                      <a:pt x="11629" y="5444"/>
                      <a:pt x="13142" y="4865"/>
                      <a:pt x="14219" y="3867"/>
                    </a:cubicBezTo>
                    <a:cubicBezTo>
                      <a:pt x="15811" y="6483"/>
                      <a:pt x="20674" y="9668"/>
                      <a:pt x="23176" y="9668"/>
                    </a:cubicBezTo>
                    <a:cubicBezTo>
                      <a:pt x="23176" y="9668"/>
                      <a:pt x="24143" y="2246"/>
                      <a:pt x="15726" y="824"/>
                    </a:cubicBezTo>
                    <a:cubicBezTo>
                      <a:pt x="12367" y="266"/>
                      <a:pt x="10217" y="0"/>
                      <a:pt x="86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4" name="Google Shape;3224;p70"/>
              <p:cNvSpPr/>
              <p:nvPr/>
            </p:nvSpPr>
            <p:spPr>
              <a:xfrm>
                <a:off x="3569725" y="1542750"/>
                <a:ext cx="202100" cy="115150"/>
              </a:xfrm>
              <a:custGeom>
                <a:rect b="b" l="l" r="r" t="t"/>
                <a:pathLst>
                  <a:path extrusionOk="0" h="4606" w="8084">
                    <a:moveTo>
                      <a:pt x="4908" y="0"/>
                    </a:moveTo>
                    <a:cubicBezTo>
                      <a:pt x="2748" y="0"/>
                      <a:pt x="0" y="1124"/>
                      <a:pt x="184" y="3494"/>
                    </a:cubicBezTo>
                    <a:cubicBezTo>
                      <a:pt x="244" y="4278"/>
                      <a:pt x="1023" y="4605"/>
                      <a:pt x="2049" y="4605"/>
                    </a:cubicBezTo>
                    <a:cubicBezTo>
                      <a:pt x="4410" y="4605"/>
                      <a:pt x="8083" y="2874"/>
                      <a:pt x="7350" y="992"/>
                    </a:cubicBezTo>
                    <a:cubicBezTo>
                      <a:pt x="7098" y="337"/>
                      <a:pt x="6092" y="0"/>
                      <a:pt x="4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5" name="Google Shape;3225;p70"/>
              <p:cNvSpPr/>
              <p:nvPr/>
            </p:nvSpPr>
            <p:spPr>
              <a:xfrm>
                <a:off x="3905475" y="1508125"/>
                <a:ext cx="202375" cy="115175"/>
              </a:xfrm>
              <a:custGeom>
                <a:rect b="b" l="l" r="r" t="t"/>
                <a:pathLst>
                  <a:path extrusionOk="0" h="4607" w="8095">
                    <a:moveTo>
                      <a:pt x="3142" y="0"/>
                    </a:moveTo>
                    <a:cubicBezTo>
                      <a:pt x="1964" y="0"/>
                      <a:pt x="966" y="334"/>
                      <a:pt x="716" y="983"/>
                    </a:cubicBezTo>
                    <a:cubicBezTo>
                      <a:pt x="1" y="2871"/>
                      <a:pt x="3702" y="4607"/>
                      <a:pt x="6064" y="4607"/>
                    </a:cubicBezTo>
                    <a:cubicBezTo>
                      <a:pt x="7082" y="4607"/>
                      <a:pt x="7851" y="4285"/>
                      <a:pt x="7911" y="3514"/>
                    </a:cubicBezTo>
                    <a:cubicBezTo>
                      <a:pt x="8095" y="1135"/>
                      <a:pt x="5314" y="0"/>
                      <a:pt x="3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70"/>
              <p:cNvSpPr/>
              <p:nvPr/>
            </p:nvSpPr>
            <p:spPr>
              <a:xfrm>
                <a:off x="3703700" y="1691225"/>
                <a:ext cx="6425" cy="71125"/>
              </a:xfrm>
              <a:custGeom>
                <a:rect b="b" l="l" r="r" t="t"/>
                <a:pathLst>
                  <a:path extrusionOk="0" fill="none" h="2845" w="257">
                    <a:moveTo>
                      <a:pt x="0" y="1"/>
                    </a:moveTo>
                    <a:lnTo>
                      <a:pt x="256" y="2844"/>
                    </a:lnTo>
                  </a:path>
                </a:pathLst>
              </a:custGeom>
              <a:noFill/>
              <a:ln cap="rnd" cmpd="sng" w="177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70"/>
              <p:cNvSpPr/>
              <p:nvPr/>
            </p:nvSpPr>
            <p:spPr>
              <a:xfrm>
                <a:off x="3978100" y="1681975"/>
                <a:ext cx="750" cy="71850"/>
              </a:xfrm>
              <a:custGeom>
                <a:rect b="b" l="l" r="r" t="t"/>
                <a:pathLst>
                  <a:path extrusionOk="0" fill="none" h="2874" w="30">
                    <a:moveTo>
                      <a:pt x="29" y="1"/>
                    </a:moveTo>
                    <a:lnTo>
                      <a:pt x="1" y="2873"/>
                    </a:lnTo>
                  </a:path>
                </a:pathLst>
              </a:custGeom>
              <a:noFill/>
              <a:ln cap="rnd" cmpd="sng" w="177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8" name="Google Shape;3228;p70"/>
              <p:cNvSpPr/>
              <p:nvPr/>
            </p:nvSpPr>
            <p:spPr>
              <a:xfrm>
                <a:off x="3855825" y="1926550"/>
                <a:ext cx="140075" cy="101525"/>
              </a:xfrm>
              <a:custGeom>
                <a:rect b="b" l="l" r="r" t="t"/>
                <a:pathLst>
                  <a:path extrusionOk="0" h="4061" w="5603">
                    <a:moveTo>
                      <a:pt x="5205" y="0"/>
                    </a:moveTo>
                    <a:lnTo>
                      <a:pt x="1" y="2019"/>
                    </a:lnTo>
                    <a:cubicBezTo>
                      <a:pt x="1" y="2019"/>
                      <a:pt x="457" y="4060"/>
                      <a:pt x="2495" y="4060"/>
                    </a:cubicBezTo>
                    <a:cubicBezTo>
                      <a:pt x="2674" y="4060"/>
                      <a:pt x="2867" y="4044"/>
                      <a:pt x="3072" y="4010"/>
                    </a:cubicBezTo>
                    <a:cubicBezTo>
                      <a:pt x="5603" y="3583"/>
                      <a:pt x="5205" y="0"/>
                      <a:pt x="5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9" name="Google Shape;3229;p70"/>
              <p:cNvSpPr/>
              <p:nvPr/>
            </p:nvSpPr>
            <p:spPr>
              <a:xfrm>
                <a:off x="3855825" y="1926550"/>
                <a:ext cx="140075" cy="110925"/>
              </a:xfrm>
              <a:custGeom>
                <a:rect b="b" l="l" r="r" t="t"/>
                <a:pathLst>
                  <a:path extrusionOk="0" fill="none" h="4437" w="5603">
                    <a:moveTo>
                      <a:pt x="1" y="2019"/>
                    </a:moveTo>
                    <a:cubicBezTo>
                      <a:pt x="1" y="2019"/>
                      <a:pt x="541" y="4436"/>
                      <a:pt x="3072" y="4010"/>
                    </a:cubicBezTo>
                    <a:cubicBezTo>
                      <a:pt x="5603" y="3583"/>
                      <a:pt x="5205" y="0"/>
                      <a:pt x="5205" y="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70"/>
              <p:cNvSpPr/>
              <p:nvPr/>
            </p:nvSpPr>
            <p:spPr>
              <a:xfrm>
                <a:off x="3841600" y="1546200"/>
                <a:ext cx="314975" cy="359750"/>
              </a:xfrm>
              <a:custGeom>
                <a:rect b="b" l="l" r="r" t="t"/>
                <a:pathLst>
                  <a:path extrusionOk="0" h="14390" w="12599">
                    <a:moveTo>
                      <a:pt x="6314" y="1"/>
                    </a:moveTo>
                    <a:cubicBezTo>
                      <a:pt x="2845" y="1"/>
                      <a:pt x="1" y="3214"/>
                      <a:pt x="1" y="7195"/>
                    </a:cubicBezTo>
                    <a:cubicBezTo>
                      <a:pt x="1" y="11148"/>
                      <a:pt x="2845" y="14389"/>
                      <a:pt x="6314" y="14389"/>
                    </a:cubicBezTo>
                    <a:cubicBezTo>
                      <a:pt x="9783" y="14389"/>
                      <a:pt x="12598" y="11148"/>
                      <a:pt x="12598" y="7195"/>
                    </a:cubicBezTo>
                    <a:cubicBezTo>
                      <a:pt x="12598" y="3214"/>
                      <a:pt x="9783" y="1"/>
                      <a:pt x="6314" y="1"/>
                    </a:cubicBezTo>
                    <a:close/>
                  </a:path>
                </a:pathLst>
              </a:custGeom>
              <a:solidFill>
                <a:schemeClr val="lt1">
                  <a:alpha val="2626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70"/>
              <p:cNvSpPr/>
              <p:nvPr/>
            </p:nvSpPr>
            <p:spPr>
              <a:xfrm>
                <a:off x="3503925" y="1567525"/>
                <a:ext cx="314250" cy="359750"/>
              </a:xfrm>
              <a:custGeom>
                <a:rect b="b" l="l" r="r" t="t"/>
                <a:pathLst>
                  <a:path extrusionOk="0" h="14390" w="12570">
                    <a:moveTo>
                      <a:pt x="6285" y="1"/>
                    </a:moveTo>
                    <a:cubicBezTo>
                      <a:pt x="2816" y="1"/>
                      <a:pt x="1" y="3214"/>
                      <a:pt x="1" y="7195"/>
                    </a:cubicBezTo>
                    <a:cubicBezTo>
                      <a:pt x="1" y="11176"/>
                      <a:pt x="2816" y="14390"/>
                      <a:pt x="6285" y="14390"/>
                    </a:cubicBezTo>
                    <a:cubicBezTo>
                      <a:pt x="8560" y="14390"/>
                      <a:pt x="10579" y="12996"/>
                      <a:pt x="11660" y="10920"/>
                    </a:cubicBezTo>
                    <a:cubicBezTo>
                      <a:pt x="11716" y="10835"/>
                      <a:pt x="11546" y="10465"/>
                      <a:pt x="11603" y="10380"/>
                    </a:cubicBezTo>
                    <a:cubicBezTo>
                      <a:pt x="11609" y="10362"/>
                      <a:pt x="11625" y="10355"/>
                      <a:pt x="11647" y="10355"/>
                    </a:cubicBezTo>
                    <a:cubicBezTo>
                      <a:pt x="11707" y="10355"/>
                      <a:pt x="11811" y="10405"/>
                      <a:pt x="11871" y="10405"/>
                    </a:cubicBezTo>
                    <a:cubicBezTo>
                      <a:pt x="11893" y="10405"/>
                      <a:pt x="11909" y="10398"/>
                      <a:pt x="11915" y="10380"/>
                    </a:cubicBezTo>
                    <a:cubicBezTo>
                      <a:pt x="12342" y="9385"/>
                      <a:pt x="12570" y="8276"/>
                      <a:pt x="12570" y="7195"/>
                    </a:cubicBezTo>
                    <a:cubicBezTo>
                      <a:pt x="12570" y="3214"/>
                      <a:pt x="9754" y="1"/>
                      <a:pt x="6285" y="1"/>
                    </a:cubicBezTo>
                    <a:close/>
                  </a:path>
                </a:pathLst>
              </a:custGeom>
              <a:solidFill>
                <a:schemeClr val="lt1">
                  <a:alpha val="2626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70"/>
              <p:cNvSpPr/>
              <p:nvPr/>
            </p:nvSpPr>
            <p:spPr>
              <a:xfrm>
                <a:off x="3503925" y="1567525"/>
                <a:ext cx="314250" cy="359750"/>
              </a:xfrm>
              <a:custGeom>
                <a:rect b="b" l="l" r="r" t="t"/>
                <a:pathLst>
                  <a:path extrusionOk="0" fill="none" h="14390" w="12570">
                    <a:moveTo>
                      <a:pt x="11745" y="10778"/>
                    </a:moveTo>
                    <a:cubicBezTo>
                      <a:pt x="10636" y="12911"/>
                      <a:pt x="8617" y="14390"/>
                      <a:pt x="6285" y="14390"/>
                    </a:cubicBezTo>
                    <a:cubicBezTo>
                      <a:pt x="2816" y="14390"/>
                      <a:pt x="1" y="11176"/>
                      <a:pt x="1" y="7195"/>
                    </a:cubicBezTo>
                    <a:cubicBezTo>
                      <a:pt x="1" y="3214"/>
                      <a:pt x="2816" y="1"/>
                      <a:pt x="6285" y="1"/>
                    </a:cubicBezTo>
                    <a:cubicBezTo>
                      <a:pt x="9754" y="1"/>
                      <a:pt x="12570" y="3214"/>
                      <a:pt x="12570" y="7195"/>
                    </a:cubicBezTo>
                    <a:cubicBezTo>
                      <a:pt x="12570" y="8276"/>
                      <a:pt x="12342" y="9385"/>
                      <a:pt x="11915" y="1038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70"/>
              <p:cNvSpPr/>
              <p:nvPr/>
            </p:nvSpPr>
            <p:spPr>
              <a:xfrm>
                <a:off x="3841600" y="1546200"/>
                <a:ext cx="314975" cy="359750"/>
              </a:xfrm>
              <a:custGeom>
                <a:rect b="b" l="l" r="r" t="t"/>
                <a:pathLst>
                  <a:path extrusionOk="0" fill="none" h="14390" w="12599">
                    <a:moveTo>
                      <a:pt x="12598" y="7195"/>
                    </a:moveTo>
                    <a:cubicBezTo>
                      <a:pt x="12598" y="11148"/>
                      <a:pt x="9783" y="14389"/>
                      <a:pt x="6314" y="14389"/>
                    </a:cubicBezTo>
                    <a:cubicBezTo>
                      <a:pt x="2845" y="14389"/>
                      <a:pt x="1" y="11148"/>
                      <a:pt x="1" y="7195"/>
                    </a:cubicBezTo>
                    <a:cubicBezTo>
                      <a:pt x="1" y="3214"/>
                      <a:pt x="2845" y="1"/>
                      <a:pt x="6314" y="1"/>
                    </a:cubicBezTo>
                    <a:cubicBezTo>
                      <a:pt x="9783" y="1"/>
                      <a:pt x="12598" y="3214"/>
                      <a:pt x="12598" y="7195"/>
                    </a:cubicBezTo>
                    <a:close/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70"/>
              <p:cNvSpPr/>
              <p:nvPr/>
            </p:nvSpPr>
            <p:spPr>
              <a:xfrm>
                <a:off x="3803925" y="1753800"/>
                <a:ext cx="55475" cy="25"/>
              </a:xfrm>
              <a:custGeom>
                <a:rect b="b" l="l" r="r" t="t"/>
                <a:pathLst>
                  <a:path extrusionOk="0" fill="none" h="1" w="2219">
                    <a:moveTo>
                      <a:pt x="1" y="0"/>
                    </a:moveTo>
                    <a:lnTo>
                      <a:pt x="2219" y="0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70"/>
              <p:cNvSpPr/>
              <p:nvPr/>
            </p:nvSpPr>
            <p:spPr>
              <a:xfrm>
                <a:off x="3781900" y="1623700"/>
                <a:ext cx="64700" cy="260925"/>
              </a:xfrm>
              <a:custGeom>
                <a:rect b="b" l="l" r="r" t="t"/>
                <a:pathLst>
                  <a:path extrusionOk="0" fill="none" h="10437" w="2588">
                    <a:moveTo>
                      <a:pt x="0" y="0"/>
                    </a:moveTo>
                    <a:cubicBezTo>
                      <a:pt x="2474" y="1194"/>
                      <a:pt x="1934" y="8133"/>
                      <a:pt x="1934" y="8133"/>
                    </a:cubicBezTo>
                    <a:lnTo>
                      <a:pt x="541" y="8133"/>
                    </a:lnTo>
                    <a:cubicBezTo>
                      <a:pt x="541" y="8133"/>
                      <a:pt x="768" y="10436"/>
                      <a:pt x="2588" y="1038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70"/>
              <p:cNvSpPr/>
              <p:nvPr/>
            </p:nvSpPr>
            <p:spPr>
              <a:xfrm>
                <a:off x="3083775" y="2520075"/>
                <a:ext cx="1549100" cy="1210800"/>
              </a:xfrm>
              <a:custGeom>
                <a:rect b="b" l="l" r="r" t="t"/>
                <a:pathLst>
                  <a:path extrusionOk="0" h="48432" w="61964">
                    <a:moveTo>
                      <a:pt x="16562" y="0"/>
                    </a:moveTo>
                    <a:cubicBezTo>
                      <a:pt x="14171" y="0"/>
                      <a:pt x="11783" y="383"/>
                      <a:pt x="9413" y="942"/>
                    </a:cubicBezTo>
                    <a:cubicBezTo>
                      <a:pt x="9413" y="942"/>
                      <a:pt x="1" y="24602"/>
                      <a:pt x="1" y="25426"/>
                    </a:cubicBezTo>
                    <a:cubicBezTo>
                      <a:pt x="1" y="26279"/>
                      <a:pt x="27925" y="48431"/>
                      <a:pt x="27925" y="48431"/>
                    </a:cubicBezTo>
                    <a:cubicBezTo>
                      <a:pt x="27925" y="48431"/>
                      <a:pt x="61964" y="6516"/>
                      <a:pt x="56220" y="4241"/>
                    </a:cubicBezTo>
                    <a:cubicBezTo>
                      <a:pt x="50475" y="1994"/>
                      <a:pt x="42712" y="1312"/>
                      <a:pt x="42712" y="1312"/>
                    </a:cubicBezTo>
                    <a:cubicBezTo>
                      <a:pt x="42712" y="1312"/>
                      <a:pt x="41191" y="10384"/>
                      <a:pt x="29371" y="10384"/>
                    </a:cubicBezTo>
                    <a:cubicBezTo>
                      <a:pt x="29316" y="10384"/>
                      <a:pt x="29260" y="10384"/>
                      <a:pt x="29205" y="10383"/>
                    </a:cubicBezTo>
                    <a:cubicBezTo>
                      <a:pt x="17233" y="10326"/>
                      <a:pt x="18513" y="89"/>
                      <a:pt x="18513" y="89"/>
                    </a:cubicBezTo>
                    <a:cubicBezTo>
                      <a:pt x="17863" y="28"/>
                      <a:pt x="17212" y="0"/>
                      <a:pt x="16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70"/>
              <p:cNvSpPr/>
              <p:nvPr/>
            </p:nvSpPr>
            <p:spPr>
              <a:xfrm>
                <a:off x="3466250" y="2557825"/>
                <a:ext cx="718750" cy="324225"/>
              </a:xfrm>
              <a:custGeom>
                <a:rect b="b" l="l" r="r" t="t"/>
                <a:pathLst>
                  <a:path extrusionOk="0" fill="none" h="12969" w="28750">
                    <a:moveTo>
                      <a:pt x="0" y="1"/>
                    </a:moveTo>
                    <a:cubicBezTo>
                      <a:pt x="427" y="5148"/>
                      <a:pt x="3413" y="11546"/>
                      <a:pt x="13138" y="12257"/>
                    </a:cubicBezTo>
                    <a:cubicBezTo>
                      <a:pt x="22863" y="12968"/>
                      <a:pt x="27669" y="6485"/>
                      <a:pt x="28750" y="4238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70"/>
              <p:cNvSpPr/>
              <p:nvPr/>
            </p:nvSpPr>
            <p:spPr>
              <a:xfrm>
                <a:off x="2650125" y="2519675"/>
                <a:ext cx="2400075" cy="2244875"/>
              </a:xfrm>
              <a:custGeom>
                <a:rect b="b" l="l" r="r" t="t"/>
                <a:pathLst>
                  <a:path extrusionOk="0" h="89795" w="96003">
                    <a:moveTo>
                      <a:pt x="32756" y="0"/>
                    </a:moveTo>
                    <a:cubicBezTo>
                      <a:pt x="30290" y="0"/>
                      <a:pt x="23957" y="286"/>
                      <a:pt x="20105" y="3034"/>
                    </a:cubicBezTo>
                    <a:cubicBezTo>
                      <a:pt x="16721" y="5423"/>
                      <a:pt x="0" y="46286"/>
                      <a:pt x="0" y="60277"/>
                    </a:cubicBezTo>
                    <a:cubicBezTo>
                      <a:pt x="0" y="74268"/>
                      <a:pt x="10749" y="77282"/>
                      <a:pt x="10749" y="77282"/>
                    </a:cubicBezTo>
                    <a:lnTo>
                      <a:pt x="10749" y="89794"/>
                    </a:lnTo>
                    <a:lnTo>
                      <a:pt x="83234" y="89794"/>
                    </a:lnTo>
                    <a:lnTo>
                      <a:pt x="81215" y="73841"/>
                    </a:lnTo>
                    <a:cubicBezTo>
                      <a:pt x="81215" y="73841"/>
                      <a:pt x="96002" y="57718"/>
                      <a:pt x="94068" y="41992"/>
                    </a:cubicBezTo>
                    <a:cubicBezTo>
                      <a:pt x="92106" y="26267"/>
                      <a:pt x="83092" y="5622"/>
                      <a:pt x="76950" y="2721"/>
                    </a:cubicBezTo>
                    <a:cubicBezTo>
                      <a:pt x="73738" y="1190"/>
                      <a:pt x="68910" y="825"/>
                      <a:pt x="65033" y="825"/>
                    </a:cubicBezTo>
                    <a:cubicBezTo>
                      <a:pt x="61495" y="825"/>
                      <a:pt x="58750" y="1129"/>
                      <a:pt x="58750" y="1129"/>
                    </a:cubicBezTo>
                    <a:lnTo>
                      <a:pt x="47205" y="36817"/>
                    </a:lnTo>
                    <a:lnTo>
                      <a:pt x="46551" y="38836"/>
                    </a:lnTo>
                    <a:cubicBezTo>
                      <a:pt x="46551" y="38836"/>
                      <a:pt x="44674" y="36106"/>
                      <a:pt x="42314" y="29708"/>
                    </a:cubicBezTo>
                    <a:cubicBezTo>
                      <a:pt x="39954" y="23338"/>
                      <a:pt x="33783" y="20"/>
                      <a:pt x="33783" y="20"/>
                    </a:cubicBezTo>
                    <a:cubicBezTo>
                      <a:pt x="33783" y="20"/>
                      <a:pt x="33402" y="0"/>
                      <a:pt x="327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70"/>
              <p:cNvSpPr/>
              <p:nvPr/>
            </p:nvSpPr>
            <p:spPr>
              <a:xfrm>
                <a:off x="4356325" y="3550275"/>
                <a:ext cx="378225" cy="1178725"/>
              </a:xfrm>
              <a:custGeom>
                <a:rect b="b" l="l" r="r" t="t"/>
                <a:pathLst>
                  <a:path extrusionOk="0" h="47149" w="15129">
                    <a:moveTo>
                      <a:pt x="6967" y="1"/>
                    </a:moveTo>
                    <a:cubicBezTo>
                      <a:pt x="6967" y="1"/>
                      <a:pt x="0" y="26447"/>
                      <a:pt x="5460" y="39073"/>
                    </a:cubicBezTo>
                    <a:cubicBezTo>
                      <a:pt x="7735" y="44305"/>
                      <a:pt x="11346" y="46438"/>
                      <a:pt x="14815" y="47149"/>
                    </a:cubicBezTo>
                    <a:lnTo>
                      <a:pt x="12967" y="32617"/>
                    </a:lnTo>
                    <a:cubicBezTo>
                      <a:pt x="12967" y="32617"/>
                      <a:pt x="13849" y="31651"/>
                      <a:pt x="15128" y="30001"/>
                    </a:cubicBezTo>
                    <a:lnTo>
                      <a:pt x="9668" y="28608"/>
                    </a:lnTo>
                    <a:lnTo>
                      <a:pt x="69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70"/>
              <p:cNvSpPr/>
              <p:nvPr/>
            </p:nvSpPr>
            <p:spPr>
              <a:xfrm>
                <a:off x="4630725" y="2631050"/>
                <a:ext cx="380375" cy="1276850"/>
              </a:xfrm>
              <a:custGeom>
                <a:rect b="b" l="l" r="r" t="t"/>
                <a:pathLst>
                  <a:path extrusionOk="0" h="51074" w="15215">
                    <a:moveTo>
                      <a:pt x="1" y="1"/>
                    </a:moveTo>
                    <a:lnTo>
                      <a:pt x="1" y="1"/>
                    </a:lnTo>
                    <a:cubicBezTo>
                      <a:pt x="5631" y="19452"/>
                      <a:pt x="4010" y="51073"/>
                      <a:pt x="4010" y="51073"/>
                    </a:cubicBezTo>
                    <a:cubicBezTo>
                      <a:pt x="4010" y="51073"/>
                      <a:pt x="9242" y="49765"/>
                      <a:pt x="13878" y="48343"/>
                    </a:cubicBezTo>
                    <a:cubicBezTo>
                      <a:pt x="14901" y="44817"/>
                      <a:pt x="15214" y="41149"/>
                      <a:pt x="14844" y="37537"/>
                    </a:cubicBezTo>
                    <a:cubicBezTo>
                      <a:pt x="13138" y="23689"/>
                      <a:pt x="5915" y="600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70"/>
              <p:cNvSpPr/>
              <p:nvPr/>
            </p:nvSpPr>
            <p:spPr>
              <a:xfrm>
                <a:off x="2748225" y="3709525"/>
                <a:ext cx="479175" cy="1054300"/>
              </a:xfrm>
              <a:custGeom>
                <a:rect b="b" l="l" r="r" t="t"/>
                <a:pathLst>
                  <a:path extrusionOk="0" h="42172" w="19167">
                    <a:moveTo>
                      <a:pt x="17034" y="0"/>
                    </a:moveTo>
                    <a:lnTo>
                      <a:pt x="10550" y="1991"/>
                    </a:lnTo>
                    <a:cubicBezTo>
                      <a:pt x="10550" y="1991"/>
                      <a:pt x="0" y="24797"/>
                      <a:pt x="541" y="25537"/>
                    </a:cubicBezTo>
                    <a:cubicBezTo>
                      <a:pt x="2247" y="27442"/>
                      <a:pt x="4408" y="28864"/>
                      <a:pt x="6825" y="29688"/>
                    </a:cubicBezTo>
                    <a:lnTo>
                      <a:pt x="6825" y="42172"/>
                    </a:lnTo>
                    <a:lnTo>
                      <a:pt x="13878" y="42172"/>
                    </a:lnTo>
                    <a:cubicBezTo>
                      <a:pt x="14446" y="39527"/>
                      <a:pt x="15271" y="36940"/>
                      <a:pt x="16295" y="34437"/>
                    </a:cubicBezTo>
                    <a:cubicBezTo>
                      <a:pt x="19167" y="27243"/>
                      <a:pt x="17034" y="1"/>
                      <a:pt x="170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70"/>
              <p:cNvSpPr/>
              <p:nvPr/>
            </p:nvSpPr>
            <p:spPr>
              <a:xfrm>
                <a:off x="3835925" y="2519450"/>
                <a:ext cx="462125" cy="903600"/>
              </a:xfrm>
              <a:custGeom>
                <a:rect b="b" l="l" r="r" t="t"/>
                <a:pathLst>
                  <a:path extrusionOk="0" h="36144" w="18485">
                    <a:moveTo>
                      <a:pt x="18484" y="0"/>
                    </a:moveTo>
                    <a:lnTo>
                      <a:pt x="11318" y="1138"/>
                    </a:lnTo>
                    <a:lnTo>
                      <a:pt x="0" y="36143"/>
                    </a:lnTo>
                    <a:cubicBezTo>
                      <a:pt x="6228" y="30115"/>
                      <a:pt x="11972" y="23603"/>
                      <a:pt x="17119" y="16636"/>
                    </a:cubicBezTo>
                    <a:lnTo>
                      <a:pt x="1848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70"/>
              <p:cNvSpPr/>
              <p:nvPr/>
            </p:nvSpPr>
            <p:spPr>
              <a:xfrm>
                <a:off x="3311975" y="2498125"/>
                <a:ext cx="458575" cy="912825"/>
              </a:xfrm>
              <a:custGeom>
                <a:rect b="b" l="l" r="r" t="t"/>
                <a:pathLst>
                  <a:path extrusionOk="0" h="36513" w="18343">
                    <a:moveTo>
                      <a:pt x="2304" y="0"/>
                    </a:moveTo>
                    <a:cubicBezTo>
                      <a:pt x="1252" y="6484"/>
                      <a:pt x="541" y="13451"/>
                      <a:pt x="1" y="20787"/>
                    </a:cubicBezTo>
                    <a:cubicBezTo>
                      <a:pt x="4835" y="26446"/>
                      <a:pt x="11119" y="31622"/>
                      <a:pt x="18342" y="36513"/>
                    </a:cubicBezTo>
                    <a:cubicBezTo>
                      <a:pt x="14759" y="27129"/>
                      <a:pt x="11034" y="14475"/>
                      <a:pt x="7309" y="882"/>
                    </a:cubicBezTo>
                    <a:lnTo>
                      <a:pt x="2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70"/>
              <p:cNvSpPr/>
              <p:nvPr/>
            </p:nvSpPr>
            <p:spPr>
              <a:xfrm>
                <a:off x="3813875" y="3490550"/>
                <a:ext cx="107375" cy="1273275"/>
              </a:xfrm>
              <a:custGeom>
                <a:rect b="b" l="l" r="r" t="t"/>
                <a:pathLst>
                  <a:path extrusionOk="0" fill="none" h="50931" w="4295">
                    <a:moveTo>
                      <a:pt x="1" y="1"/>
                    </a:moveTo>
                    <a:lnTo>
                      <a:pt x="4295" y="5093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70"/>
              <p:cNvSpPr/>
              <p:nvPr/>
            </p:nvSpPr>
            <p:spPr>
              <a:xfrm>
                <a:off x="3687350" y="3553125"/>
                <a:ext cx="88175" cy="75575"/>
              </a:xfrm>
              <a:custGeom>
                <a:rect b="b" l="l" r="r" t="t"/>
                <a:pathLst>
                  <a:path extrusionOk="0" h="3023" w="3527">
                    <a:moveTo>
                      <a:pt x="1991" y="0"/>
                    </a:moveTo>
                    <a:cubicBezTo>
                      <a:pt x="654" y="0"/>
                      <a:pt x="0" y="1621"/>
                      <a:pt x="939" y="2588"/>
                    </a:cubicBezTo>
                    <a:cubicBezTo>
                      <a:pt x="1239" y="2888"/>
                      <a:pt x="1612" y="3023"/>
                      <a:pt x="1981" y="3023"/>
                    </a:cubicBezTo>
                    <a:cubicBezTo>
                      <a:pt x="2764" y="3023"/>
                      <a:pt x="3526" y="2416"/>
                      <a:pt x="3526" y="1507"/>
                    </a:cubicBezTo>
                    <a:cubicBezTo>
                      <a:pt x="3526" y="683"/>
                      <a:pt x="2844" y="0"/>
                      <a:pt x="1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70"/>
              <p:cNvSpPr/>
              <p:nvPr/>
            </p:nvSpPr>
            <p:spPr>
              <a:xfrm>
                <a:off x="3706525" y="3855250"/>
                <a:ext cx="75400" cy="75400"/>
              </a:xfrm>
              <a:custGeom>
                <a:rect b="b" l="l" r="r" t="t"/>
                <a:pathLst>
                  <a:path extrusionOk="0" h="3016" w="3016">
                    <a:moveTo>
                      <a:pt x="1508" y="1"/>
                    </a:moveTo>
                    <a:cubicBezTo>
                      <a:pt x="683" y="1"/>
                      <a:pt x="1" y="655"/>
                      <a:pt x="1" y="1508"/>
                    </a:cubicBezTo>
                    <a:cubicBezTo>
                      <a:pt x="1" y="2333"/>
                      <a:pt x="683" y="3015"/>
                      <a:pt x="1508" y="3015"/>
                    </a:cubicBezTo>
                    <a:cubicBezTo>
                      <a:pt x="2361" y="3015"/>
                      <a:pt x="3015" y="2333"/>
                      <a:pt x="3015" y="1508"/>
                    </a:cubicBezTo>
                    <a:cubicBezTo>
                      <a:pt x="3015" y="655"/>
                      <a:pt x="2361" y="1"/>
                      <a:pt x="1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70"/>
              <p:cNvSpPr/>
              <p:nvPr/>
            </p:nvSpPr>
            <p:spPr>
              <a:xfrm>
                <a:off x="3717200" y="4156700"/>
                <a:ext cx="88175" cy="75725"/>
              </a:xfrm>
              <a:custGeom>
                <a:rect b="b" l="l" r="r" t="t"/>
                <a:pathLst>
                  <a:path extrusionOk="0" h="3029" w="3527">
                    <a:moveTo>
                      <a:pt x="2020" y="0"/>
                    </a:moveTo>
                    <a:cubicBezTo>
                      <a:pt x="655" y="0"/>
                      <a:pt x="1" y="1621"/>
                      <a:pt x="939" y="2588"/>
                    </a:cubicBezTo>
                    <a:cubicBezTo>
                      <a:pt x="1243" y="2892"/>
                      <a:pt x="1621" y="3028"/>
                      <a:pt x="1993" y="3028"/>
                    </a:cubicBezTo>
                    <a:cubicBezTo>
                      <a:pt x="2772" y="3028"/>
                      <a:pt x="3527" y="2430"/>
                      <a:pt x="3527" y="1507"/>
                    </a:cubicBezTo>
                    <a:cubicBezTo>
                      <a:pt x="3527" y="683"/>
                      <a:pt x="2844" y="0"/>
                      <a:pt x="2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70"/>
              <p:cNvSpPr/>
              <p:nvPr/>
            </p:nvSpPr>
            <p:spPr>
              <a:xfrm>
                <a:off x="3731425" y="4442475"/>
                <a:ext cx="88175" cy="75575"/>
              </a:xfrm>
              <a:custGeom>
                <a:rect b="b" l="l" r="r" t="t"/>
                <a:pathLst>
                  <a:path extrusionOk="0" h="3023" w="3527">
                    <a:moveTo>
                      <a:pt x="2019" y="1"/>
                    </a:moveTo>
                    <a:cubicBezTo>
                      <a:pt x="683" y="1"/>
                      <a:pt x="0" y="1622"/>
                      <a:pt x="967" y="2588"/>
                    </a:cubicBezTo>
                    <a:cubicBezTo>
                      <a:pt x="1267" y="2889"/>
                      <a:pt x="1638" y="3023"/>
                      <a:pt x="2002" y="3023"/>
                    </a:cubicBezTo>
                    <a:cubicBezTo>
                      <a:pt x="2777" y="3023"/>
                      <a:pt x="3526" y="2417"/>
                      <a:pt x="3526" y="1508"/>
                    </a:cubicBezTo>
                    <a:cubicBezTo>
                      <a:pt x="3526" y="683"/>
                      <a:pt x="2872" y="1"/>
                      <a:pt x="20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70"/>
              <p:cNvSpPr/>
              <p:nvPr/>
            </p:nvSpPr>
            <p:spPr>
              <a:xfrm>
                <a:off x="3690175" y="3541025"/>
                <a:ext cx="88200" cy="75375"/>
              </a:xfrm>
              <a:custGeom>
                <a:rect b="b" l="l" r="r" t="t"/>
                <a:pathLst>
                  <a:path extrusionOk="0" h="3015" w="3528">
                    <a:moveTo>
                      <a:pt x="2020" y="1"/>
                    </a:moveTo>
                    <a:cubicBezTo>
                      <a:pt x="683" y="1"/>
                      <a:pt x="1" y="1622"/>
                      <a:pt x="939" y="2560"/>
                    </a:cubicBezTo>
                    <a:cubicBezTo>
                      <a:pt x="1254" y="2874"/>
                      <a:pt x="1637" y="3014"/>
                      <a:pt x="2011" y="3014"/>
                    </a:cubicBezTo>
                    <a:cubicBezTo>
                      <a:pt x="2788" y="3014"/>
                      <a:pt x="3527" y="2410"/>
                      <a:pt x="3527" y="1508"/>
                    </a:cubicBezTo>
                    <a:cubicBezTo>
                      <a:pt x="3527" y="683"/>
                      <a:pt x="2845" y="1"/>
                      <a:pt x="20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70"/>
              <p:cNvSpPr/>
              <p:nvPr/>
            </p:nvSpPr>
            <p:spPr>
              <a:xfrm>
                <a:off x="3710100" y="3843175"/>
                <a:ext cx="75375" cy="75375"/>
              </a:xfrm>
              <a:custGeom>
                <a:rect b="b" l="l" r="r" t="t"/>
                <a:pathLst>
                  <a:path extrusionOk="0" h="3015" w="3015">
                    <a:moveTo>
                      <a:pt x="1507" y="0"/>
                    </a:moveTo>
                    <a:cubicBezTo>
                      <a:pt x="683" y="0"/>
                      <a:pt x="0" y="655"/>
                      <a:pt x="0" y="1508"/>
                    </a:cubicBezTo>
                    <a:cubicBezTo>
                      <a:pt x="0" y="2332"/>
                      <a:pt x="683" y="3015"/>
                      <a:pt x="1507" y="3015"/>
                    </a:cubicBezTo>
                    <a:cubicBezTo>
                      <a:pt x="2332" y="3015"/>
                      <a:pt x="3014" y="2332"/>
                      <a:pt x="3014" y="1508"/>
                    </a:cubicBezTo>
                    <a:cubicBezTo>
                      <a:pt x="3014" y="655"/>
                      <a:pt x="2332" y="0"/>
                      <a:pt x="15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70"/>
              <p:cNvSpPr/>
              <p:nvPr/>
            </p:nvSpPr>
            <p:spPr>
              <a:xfrm>
                <a:off x="3732850" y="4144600"/>
                <a:ext cx="75375" cy="75375"/>
              </a:xfrm>
              <a:custGeom>
                <a:rect b="b" l="l" r="r" t="t"/>
                <a:pathLst>
                  <a:path extrusionOk="0" h="3015" w="3015">
                    <a:moveTo>
                      <a:pt x="1507" y="1"/>
                    </a:moveTo>
                    <a:cubicBezTo>
                      <a:pt x="683" y="1"/>
                      <a:pt x="0" y="683"/>
                      <a:pt x="0" y="1508"/>
                    </a:cubicBezTo>
                    <a:cubicBezTo>
                      <a:pt x="0" y="2332"/>
                      <a:pt x="683" y="3015"/>
                      <a:pt x="1507" y="3015"/>
                    </a:cubicBezTo>
                    <a:cubicBezTo>
                      <a:pt x="2332" y="3015"/>
                      <a:pt x="3014" y="2332"/>
                      <a:pt x="3014" y="1508"/>
                    </a:cubicBezTo>
                    <a:cubicBezTo>
                      <a:pt x="3014" y="683"/>
                      <a:pt x="2332" y="1"/>
                      <a:pt x="1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70"/>
              <p:cNvSpPr/>
              <p:nvPr/>
            </p:nvSpPr>
            <p:spPr>
              <a:xfrm>
                <a:off x="3734975" y="4430400"/>
                <a:ext cx="88175" cy="75350"/>
              </a:xfrm>
              <a:custGeom>
                <a:rect b="b" l="l" r="r" t="t"/>
                <a:pathLst>
                  <a:path extrusionOk="0" h="3014" w="3527">
                    <a:moveTo>
                      <a:pt x="2019" y="0"/>
                    </a:moveTo>
                    <a:cubicBezTo>
                      <a:pt x="654" y="0"/>
                      <a:pt x="0" y="1621"/>
                      <a:pt x="939" y="2559"/>
                    </a:cubicBezTo>
                    <a:cubicBezTo>
                      <a:pt x="1244" y="2874"/>
                      <a:pt x="1621" y="3014"/>
                      <a:pt x="1992" y="3014"/>
                    </a:cubicBezTo>
                    <a:cubicBezTo>
                      <a:pt x="2763" y="3014"/>
                      <a:pt x="3507" y="2410"/>
                      <a:pt x="3527" y="1507"/>
                    </a:cubicBezTo>
                    <a:cubicBezTo>
                      <a:pt x="3527" y="683"/>
                      <a:pt x="2844" y="0"/>
                      <a:pt x="2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70"/>
              <p:cNvSpPr/>
              <p:nvPr/>
            </p:nvSpPr>
            <p:spPr>
              <a:xfrm>
                <a:off x="4075500" y="2422750"/>
                <a:ext cx="222550" cy="971850"/>
              </a:xfrm>
              <a:custGeom>
                <a:rect b="b" l="l" r="r" t="t"/>
                <a:pathLst>
                  <a:path extrusionOk="0" h="38874" w="8902">
                    <a:moveTo>
                      <a:pt x="1" y="1"/>
                    </a:moveTo>
                    <a:lnTo>
                      <a:pt x="57" y="2361"/>
                    </a:lnTo>
                    <a:cubicBezTo>
                      <a:pt x="2418" y="4096"/>
                      <a:pt x="4010" y="7309"/>
                      <a:pt x="5062" y="13537"/>
                    </a:cubicBezTo>
                    <a:cubicBezTo>
                      <a:pt x="7167" y="25566"/>
                      <a:pt x="7110" y="38874"/>
                      <a:pt x="7110" y="38874"/>
                    </a:cubicBezTo>
                    <a:lnTo>
                      <a:pt x="8901" y="38874"/>
                    </a:lnTo>
                    <a:cubicBezTo>
                      <a:pt x="8901" y="38874"/>
                      <a:pt x="8190" y="19878"/>
                      <a:pt x="6484" y="12627"/>
                    </a:cubicBezTo>
                    <a:cubicBezTo>
                      <a:pt x="4977" y="6314"/>
                      <a:pt x="3982" y="1849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70"/>
              <p:cNvSpPr/>
              <p:nvPr/>
            </p:nvSpPr>
            <p:spPr>
              <a:xfrm>
                <a:off x="3289950" y="2400725"/>
                <a:ext cx="407375" cy="1006675"/>
              </a:xfrm>
              <a:custGeom>
                <a:rect b="b" l="l" r="r" t="t"/>
                <a:pathLst>
                  <a:path extrusionOk="0" h="40267" w="16295">
                    <a:moveTo>
                      <a:pt x="16294" y="0"/>
                    </a:moveTo>
                    <a:lnTo>
                      <a:pt x="16294" y="0"/>
                    </a:lnTo>
                    <a:cubicBezTo>
                      <a:pt x="10124" y="2076"/>
                      <a:pt x="6000" y="7337"/>
                      <a:pt x="3555" y="16295"/>
                    </a:cubicBezTo>
                    <a:cubicBezTo>
                      <a:pt x="0" y="29319"/>
                      <a:pt x="3555" y="40267"/>
                      <a:pt x="3555" y="40267"/>
                    </a:cubicBezTo>
                    <a:lnTo>
                      <a:pt x="5403" y="40267"/>
                    </a:lnTo>
                    <a:cubicBezTo>
                      <a:pt x="5403" y="40267"/>
                      <a:pt x="2190" y="32703"/>
                      <a:pt x="4749" y="19195"/>
                    </a:cubicBezTo>
                    <a:cubicBezTo>
                      <a:pt x="6285" y="11119"/>
                      <a:pt x="10692" y="4380"/>
                      <a:pt x="15839" y="2133"/>
                    </a:cubicBezTo>
                    <a:lnTo>
                      <a:pt x="162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70"/>
              <p:cNvSpPr/>
              <p:nvPr/>
            </p:nvSpPr>
            <p:spPr>
              <a:xfrm>
                <a:off x="3238750" y="3243575"/>
                <a:ext cx="367575" cy="334750"/>
              </a:xfrm>
              <a:custGeom>
                <a:rect b="b" l="l" r="r" t="t"/>
                <a:pathLst>
                  <a:path extrusionOk="0" h="13390" w="14703">
                    <a:moveTo>
                      <a:pt x="7353" y="0"/>
                    </a:moveTo>
                    <a:cubicBezTo>
                      <a:pt x="4331" y="0"/>
                      <a:pt x="1583" y="2066"/>
                      <a:pt x="854" y="5131"/>
                    </a:cubicBezTo>
                    <a:cubicBezTo>
                      <a:pt x="1" y="8742"/>
                      <a:pt x="2219" y="12354"/>
                      <a:pt x="5802" y="13207"/>
                    </a:cubicBezTo>
                    <a:cubicBezTo>
                      <a:pt x="6320" y="13330"/>
                      <a:pt x="6839" y="13389"/>
                      <a:pt x="7349" y="13389"/>
                    </a:cubicBezTo>
                    <a:cubicBezTo>
                      <a:pt x="10372" y="13389"/>
                      <a:pt x="13120" y="11320"/>
                      <a:pt x="13849" y="8231"/>
                    </a:cubicBezTo>
                    <a:cubicBezTo>
                      <a:pt x="14702" y="4648"/>
                      <a:pt x="12484" y="1036"/>
                      <a:pt x="8901" y="183"/>
                    </a:cubicBezTo>
                    <a:cubicBezTo>
                      <a:pt x="8383" y="60"/>
                      <a:pt x="7864" y="0"/>
                      <a:pt x="73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6" name="Google Shape;3256;p70"/>
              <p:cNvSpPr/>
              <p:nvPr/>
            </p:nvSpPr>
            <p:spPr>
              <a:xfrm>
                <a:off x="3353925" y="3342700"/>
                <a:ext cx="137225" cy="136500"/>
              </a:xfrm>
              <a:custGeom>
                <a:rect b="b" l="l" r="r" t="t"/>
                <a:pathLst>
                  <a:path extrusionOk="0" h="5460" w="5489">
                    <a:moveTo>
                      <a:pt x="2759" y="0"/>
                    </a:moveTo>
                    <a:cubicBezTo>
                      <a:pt x="1223" y="0"/>
                      <a:pt x="0" y="1223"/>
                      <a:pt x="0" y="2730"/>
                    </a:cubicBezTo>
                    <a:cubicBezTo>
                      <a:pt x="0" y="4237"/>
                      <a:pt x="1223" y="5460"/>
                      <a:pt x="2759" y="5460"/>
                    </a:cubicBezTo>
                    <a:cubicBezTo>
                      <a:pt x="4266" y="5460"/>
                      <a:pt x="5489" y="4237"/>
                      <a:pt x="5489" y="2730"/>
                    </a:cubicBezTo>
                    <a:cubicBezTo>
                      <a:pt x="5489" y="1223"/>
                      <a:pt x="4266" y="0"/>
                      <a:pt x="27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7" name="Google Shape;3257;p70"/>
              <p:cNvSpPr/>
              <p:nvPr/>
            </p:nvSpPr>
            <p:spPr>
              <a:xfrm>
                <a:off x="3368850" y="3317800"/>
                <a:ext cx="122300" cy="93150"/>
              </a:xfrm>
              <a:custGeom>
                <a:rect b="b" l="l" r="r" t="t"/>
                <a:pathLst>
                  <a:path extrusionOk="0" fill="none" h="3726" w="4892">
                    <a:moveTo>
                      <a:pt x="1" y="2048"/>
                    </a:moveTo>
                    <a:cubicBezTo>
                      <a:pt x="1593" y="1"/>
                      <a:pt x="4892" y="1110"/>
                      <a:pt x="4892" y="3726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8" name="Google Shape;3258;p70"/>
              <p:cNvSpPr/>
              <p:nvPr/>
            </p:nvSpPr>
            <p:spPr>
              <a:xfrm>
                <a:off x="4039950" y="3363625"/>
                <a:ext cx="501225" cy="928850"/>
              </a:xfrm>
              <a:custGeom>
                <a:rect b="b" l="l" r="r" t="t"/>
                <a:pathLst>
                  <a:path extrusionOk="0" h="37154" w="20049">
                    <a:moveTo>
                      <a:pt x="9490" y="1"/>
                    </a:moveTo>
                    <a:cubicBezTo>
                      <a:pt x="7503" y="1"/>
                      <a:pt x="5486" y="1373"/>
                      <a:pt x="3840" y="4481"/>
                    </a:cubicBezTo>
                    <a:cubicBezTo>
                      <a:pt x="29" y="11704"/>
                      <a:pt x="1" y="32690"/>
                      <a:pt x="427" y="35050"/>
                    </a:cubicBezTo>
                    <a:cubicBezTo>
                      <a:pt x="673" y="36309"/>
                      <a:pt x="1350" y="37154"/>
                      <a:pt x="2055" y="37154"/>
                    </a:cubicBezTo>
                    <a:cubicBezTo>
                      <a:pt x="2656" y="37154"/>
                      <a:pt x="3277" y="36541"/>
                      <a:pt x="3669" y="35050"/>
                    </a:cubicBezTo>
                    <a:cubicBezTo>
                      <a:pt x="4522" y="31780"/>
                      <a:pt x="1735" y="29988"/>
                      <a:pt x="1735" y="29988"/>
                    </a:cubicBezTo>
                    <a:cubicBezTo>
                      <a:pt x="1735" y="29988"/>
                      <a:pt x="1508" y="13268"/>
                      <a:pt x="4977" y="5846"/>
                    </a:cubicBezTo>
                    <a:cubicBezTo>
                      <a:pt x="6297" y="2981"/>
                      <a:pt x="7966" y="1649"/>
                      <a:pt x="9623" y="1649"/>
                    </a:cubicBezTo>
                    <a:cubicBezTo>
                      <a:pt x="11536" y="1649"/>
                      <a:pt x="13434" y="3425"/>
                      <a:pt x="14759" y="6670"/>
                    </a:cubicBezTo>
                    <a:cubicBezTo>
                      <a:pt x="17148" y="12500"/>
                      <a:pt x="18115" y="30415"/>
                      <a:pt x="18115" y="30415"/>
                    </a:cubicBezTo>
                    <a:cubicBezTo>
                      <a:pt x="18115" y="30415"/>
                      <a:pt x="15840" y="32263"/>
                      <a:pt x="16494" y="35050"/>
                    </a:cubicBezTo>
                    <a:cubicBezTo>
                      <a:pt x="16808" y="36376"/>
                      <a:pt x="17392" y="36973"/>
                      <a:pt x="17974" y="36973"/>
                    </a:cubicBezTo>
                    <a:cubicBezTo>
                      <a:pt x="18602" y="36973"/>
                      <a:pt x="19228" y="36276"/>
                      <a:pt x="19508" y="35050"/>
                    </a:cubicBezTo>
                    <a:cubicBezTo>
                      <a:pt x="20049" y="32661"/>
                      <a:pt x="19082" y="13211"/>
                      <a:pt x="16266" y="6301"/>
                    </a:cubicBezTo>
                    <a:cubicBezTo>
                      <a:pt x="14667" y="2375"/>
                      <a:pt x="12104" y="1"/>
                      <a:pt x="9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9" name="Google Shape;3259;p70"/>
              <p:cNvSpPr/>
              <p:nvPr/>
            </p:nvSpPr>
            <p:spPr>
              <a:xfrm>
                <a:off x="4076925" y="4113325"/>
                <a:ext cx="17800" cy="145050"/>
              </a:xfrm>
              <a:custGeom>
                <a:rect b="b" l="l" r="r" t="t"/>
                <a:pathLst>
                  <a:path extrusionOk="0" fill="none" h="5802" w="712">
                    <a:moveTo>
                      <a:pt x="711" y="5802"/>
                    </a:moveTo>
                    <a:cubicBezTo>
                      <a:pt x="0" y="4692"/>
                      <a:pt x="256" y="0"/>
                      <a:pt x="256" y="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0" name="Google Shape;3260;p70"/>
              <p:cNvSpPr/>
              <p:nvPr/>
            </p:nvSpPr>
            <p:spPr>
              <a:xfrm>
                <a:off x="4481425" y="4123975"/>
                <a:ext cx="16375" cy="134400"/>
              </a:xfrm>
              <a:custGeom>
                <a:rect b="b" l="l" r="r" t="t"/>
                <a:pathLst>
                  <a:path extrusionOk="0" fill="none" h="5376" w="655">
                    <a:moveTo>
                      <a:pt x="1" y="5376"/>
                    </a:moveTo>
                    <a:cubicBezTo>
                      <a:pt x="655" y="3954"/>
                      <a:pt x="427" y="1"/>
                      <a:pt x="427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1" name="Google Shape;3261;p70"/>
              <p:cNvSpPr/>
              <p:nvPr/>
            </p:nvSpPr>
            <p:spPr>
              <a:xfrm>
                <a:off x="4823225" y="3214200"/>
                <a:ext cx="488575" cy="203350"/>
              </a:xfrm>
              <a:custGeom>
                <a:rect b="b" l="l" r="r" t="t"/>
                <a:pathLst>
                  <a:path extrusionOk="0" h="8134" w="19543">
                    <a:moveTo>
                      <a:pt x="15624" y="1"/>
                    </a:moveTo>
                    <a:cubicBezTo>
                      <a:pt x="10272" y="1"/>
                      <a:pt x="1261" y="2317"/>
                      <a:pt x="604" y="4884"/>
                    </a:cubicBezTo>
                    <a:cubicBezTo>
                      <a:pt x="0" y="7245"/>
                      <a:pt x="4154" y="8134"/>
                      <a:pt x="8231" y="8134"/>
                    </a:cubicBezTo>
                    <a:cubicBezTo>
                      <a:pt x="10489" y="8134"/>
                      <a:pt x="12723" y="7861"/>
                      <a:pt x="14111" y="7415"/>
                    </a:cubicBezTo>
                    <a:cubicBezTo>
                      <a:pt x="18007" y="6164"/>
                      <a:pt x="19543" y="1443"/>
                      <a:pt x="19543" y="1443"/>
                    </a:cubicBezTo>
                    <a:cubicBezTo>
                      <a:pt x="19543" y="427"/>
                      <a:pt x="17920" y="1"/>
                      <a:pt x="15624" y="1"/>
                    </a:cubicBezTo>
                    <a:close/>
                  </a:path>
                </a:pathLst>
              </a:custGeom>
              <a:solidFill>
                <a:srgbClr val="E9F9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2" name="Google Shape;3262;p70"/>
              <p:cNvSpPr/>
              <p:nvPr/>
            </p:nvSpPr>
            <p:spPr>
              <a:xfrm>
                <a:off x="4823225" y="3214200"/>
                <a:ext cx="488575" cy="203350"/>
              </a:xfrm>
              <a:custGeom>
                <a:rect b="b" l="l" r="r" t="t"/>
                <a:pathLst>
                  <a:path extrusionOk="0" h="8134" w="19543">
                    <a:moveTo>
                      <a:pt x="15624" y="1"/>
                    </a:moveTo>
                    <a:cubicBezTo>
                      <a:pt x="10272" y="1"/>
                      <a:pt x="1261" y="2317"/>
                      <a:pt x="604" y="4884"/>
                    </a:cubicBezTo>
                    <a:cubicBezTo>
                      <a:pt x="0" y="7245"/>
                      <a:pt x="4154" y="8134"/>
                      <a:pt x="8231" y="8134"/>
                    </a:cubicBezTo>
                    <a:cubicBezTo>
                      <a:pt x="10489" y="8134"/>
                      <a:pt x="12723" y="7861"/>
                      <a:pt x="14111" y="7415"/>
                    </a:cubicBezTo>
                    <a:cubicBezTo>
                      <a:pt x="18007" y="6164"/>
                      <a:pt x="19543" y="1443"/>
                      <a:pt x="19543" y="1443"/>
                    </a:cubicBezTo>
                    <a:cubicBezTo>
                      <a:pt x="19543" y="427"/>
                      <a:pt x="17920" y="1"/>
                      <a:pt x="156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3" name="Google Shape;3263;p70"/>
              <p:cNvSpPr/>
              <p:nvPr/>
            </p:nvSpPr>
            <p:spPr>
              <a:xfrm>
                <a:off x="4814150" y="3174900"/>
                <a:ext cx="492675" cy="255975"/>
              </a:xfrm>
              <a:custGeom>
                <a:rect b="b" l="l" r="r" t="t"/>
                <a:pathLst>
                  <a:path extrusionOk="0" fill="none" h="10239" w="19707">
                    <a:moveTo>
                      <a:pt x="19707" y="2475"/>
                    </a:moveTo>
                    <a:cubicBezTo>
                      <a:pt x="17773" y="1"/>
                      <a:pt x="1849" y="2987"/>
                      <a:pt x="967" y="6456"/>
                    </a:cubicBezTo>
                    <a:cubicBezTo>
                      <a:pt x="0" y="10124"/>
                      <a:pt x="10579" y="10238"/>
                      <a:pt x="14474" y="8987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4" name="Google Shape;3264;p70"/>
              <p:cNvSpPr/>
              <p:nvPr/>
            </p:nvSpPr>
            <p:spPr>
              <a:xfrm>
                <a:off x="4905475" y="2380050"/>
                <a:ext cx="118400" cy="151100"/>
              </a:xfrm>
              <a:custGeom>
                <a:rect b="b" l="l" r="r" t="t"/>
                <a:pathLst>
                  <a:path extrusionOk="0" h="6044" w="4736">
                    <a:moveTo>
                      <a:pt x="1740" y="1"/>
                    </a:moveTo>
                    <a:cubicBezTo>
                      <a:pt x="790" y="1"/>
                      <a:pt x="0" y="4146"/>
                      <a:pt x="982" y="5605"/>
                    </a:cubicBezTo>
                    <a:cubicBezTo>
                      <a:pt x="1188" y="5920"/>
                      <a:pt x="1477" y="6044"/>
                      <a:pt x="1804" y="6044"/>
                    </a:cubicBezTo>
                    <a:cubicBezTo>
                      <a:pt x="3010" y="6044"/>
                      <a:pt x="4736" y="4354"/>
                      <a:pt x="4736" y="4354"/>
                    </a:cubicBezTo>
                    <a:cubicBezTo>
                      <a:pt x="4736" y="4354"/>
                      <a:pt x="2745" y="117"/>
                      <a:pt x="1779" y="3"/>
                    </a:cubicBezTo>
                    <a:cubicBezTo>
                      <a:pt x="1766" y="1"/>
                      <a:pt x="1753" y="1"/>
                      <a:pt x="1740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5" name="Google Shape;3265;p70"/>
              <p:cNvSpPr/>
              <p:nvPr/>
            </p:nvSpPr>
            <p:spPr>
              <a:xfrm>
                <a:off x="4905475" y="2380050"/>
                <a:ext cx="118400" cy="151100"/>
              </a:xfrm>
              <a:custGeom>
                <a:rect b="b" l="l" r="r" t="t"/>
                <a:pathLst>
                  <a:path extrusionOk="0" h="6044" w="4736">
                    <a:moveTo>
                      <a:pt x="1740" y="1"/>
                    </a:moveTo>
                    <a:cubicBezTo>
                      <a:pt x="790" y="1"/>
                      <a:pt x="0" y="4146"/>
                      <a:pt x="982" y="5605"/>
                    </a:cubicBezTo>
                    <a:cubicBezTo>
                      <a:pt x="1188" y="5920"/>
                      <a:pt x="1477" y="6044"/>
                      <a:pt x="1804" y="6044"/>
                    </a:cubicBezTo>
                    <a:cubicBezTo>
                      <a:pt x="3010" y="6044"/>
                      <a:pt x="4736" y="4354"/>
                      <a:pt x="4736" y="4354"/>
                    </a:cubicBezTo>
                    <a:cubicBezTo>
                      <a:pt x="4736" y="4354"/>
                      <a:pt x="2745" y="117"/>
                      <a:pt x="1779" y="3"/>
                    </a:cubicBezTo>
                    <a:cubicBezTo>
                      <a:pt x="1766" y="1"/>
                      <a:pt x="1753" y="1"/>
                      <a:pt x="1740" y="1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6" name="Google Shape;3266;p70"/>
              <p:cNvSpPr/>
              <p:nvPr/>
            </p:nvSpPr>
            <p:spPr>
              <a:xfrm>
                <a:off x="4787125" y="2488375"/>
                <a:ext cx="491275" cy="1043125"/>
              </a:xfrm>
              <a:custGeom>
                <a:rect b="b" l="l" r="r" t="t"/>
                <a:pathLst>
                  <a:path extrusionOk="0" h="41725" w="19651">
                    <a:moveTo>
                      <a:pt x="11274" y="0"/>
                    </a:moveTo>
                    <a:cubicBezTo>
                      <a:pt x="9428" y="0"/>
                      <a:pt x="7554" y="178"/>
                      <a:pt x="6200" y="390"/>
                    </a:cubicBezTo>
                    <a:cubicBezTo>
                      <a:pt x="2759" y="931"/>
                      <a:pt x="2873" y="3405"/>
                      <a:pt x="2873" y="3405"/>
                    </a:cubicBezTo>
                    <a:cubicBezTo>
                      <a:pt x="1479" y="3888"/>
                      <a:pt x="939" y="5025"/>
                      <a:pt x="1110" y="6703"/>
                    </a:cubicBezTo>
                    <a:cubicBezTo>
                      <a:pt x="1" y="7755"/>
                      <a:pt x="171" y="10599"/>
                      <a:pt x="1508" y="11793"/>
                    </a:cubicBezTo>
                    <a:cubicBezTo>
                      <a:pt x="1508" y="11793"/>
                      <a:pt x="1053" y="14068"/>
                      <a:pt x="1991" y="15405"/>
                    </a:cubicBezTo>
                    <a:cubicBezTo>
                      <a:pt x="2744" y="16495"/>
                      <a:pt x="4919" y="16543"/>
                      <a:pt x="5292" y="16543"/>
                    </a:cubicBezTo>
                    <a:cubicBezTo>
                      <a:pt x="5328" y="16543"/>
                      <a:pt x="5347" y="16542"/>
                      <a:pt x="5347" y="16542"/>
                    </a:cubicBezTo>
                    <a:cubicBezTo>
                      <a:pt x="5347" y="16542"/>
                      <a:pt x="6313" y="23111"/>
                      <a:pt x="7053" y="24505"/>
                    </a:cubicBezTo>
                    <a:cubicBezTo>
                      <a:pt x="7821" y="25898"/>
                      <a:pt x="8361" y="26694"/>
                      <a:pt x="8361" y="26694"/>
                    </a:cubicBezTo>
                    <a:lnTo>
                      <a:pt x="4806" y="41396"/>
                    </a:lnTo>
                    <a:cubicBezTo>
                      <a:pt x="6028" y="41608"/>
                      <a:pt x="7211" y="41725"/>
                      <a:pt x="8344" y="41725"/>
                    </a:cubicBezTo>
                    <a:cubicBezTo>
                      <a:pt x="13306" y="41725"/>
                      <a:pt x="17335" y="39481"/>
                      <a:pt x="19650" y="33092"/>
                    </a:cubicBezTo>
                    <a:cubicBezTo>
                      <a:pt x="19650" y="33092"/>
                      <a:pt x="18797" y="4059"/>
                      <a:pt x="17603" y="1784"/>
                    </a:cubicBezTo>
                    <a:cubicBezTo>
                      <a:pt x="16896" y="421"/>
                      <a:pt x="14118" y="0"/>
                      <a:pt x="11274" y="0"/>
                    </a:cubicBezTo>
                    <a:close/>
                  </a:path>
                </a:pathLst>
              </a:custGeom>
              <a:solidFill>
                <a:srgbClr val="755C3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7" name="Google Shape;3267;p70"/>
              <p:cNvSpPr/>
              <p:nvPr/>
            </p:nvSpPr>
            <p:spPr>
              <a:xfrm>
                <a:off x="4920775" y="2829400"/>
                <a:ext cx="107375" cy="72550"/>
              </a:xfrm>
              <a:custGeom>
                <a:rect b="b" l="l" r="r" t="t"/>
                <a:pathLst>
                  <a:path extrusionOk="0" fill="none" h="2902" w="4295">
                    <a:moveTo>
                      <a:pt x="1" y="2901"/>
                    </a:moveTo>
                    <a:cubicBezTo>
                      <a:pt x="1821" y="2702"/>
                      <a:pt x="4295" y="2247"/>
                      <a:pt x="4295" y="1764"/>
                    </a:cubicBezTo>
                    <a:cubicBezTo>
                      <a:pt x="4295" y="1280"/>
                      <a:pt x="4039" y="541"/>
                      <a:pt x="2219" y="1"/>
                    </a:cubicBezTo>
                    <a:lnTo>
                      <a:pt x="456" y="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8" name="Google Shape;3268;p70"/>
              <p:cNvSpPr/>
              <p:nvPr/>
            </p:nvSpPr>
            <p:spPr>
              <a:xfrm>
                <a:off x="4824800" y="2734850"/>
                <a:ext cx="295775" cy="48375"/>
              </a:xfrm>
              <a:custGeom>
                <a:rect b="b" l="l" r="r" t="t"/>
                <a:pathLst>
                  <a:path extrusionOk="0" fill="none" h="1935" w="11831">
                    <a:moveTo>
                      <a:pt x="1" y="1934"/>
                    </a:moveTo>
                    <a:cubicBezTo>
                      <a:pt x="342" y="939"/>
                      <a:pt x="3897" y="1"/>
                      <a:pt x="7565" y="171"/>
                    </a:cubicBezTo>
                    <a:cubicBezTo>
                      <a:pt x="11205" y="313"/>
                      <a:pt x="11830" y="1024"/>
                      <a:pt x="11830" y="1024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9" name="Google Shape;3269;p70"/>
              <p:cNvSpPr/>
              <p:nvPr/>
            </p:nvSpPr>
            <p:spPr>
              <a:xfrm>
                <a:off x="5151825" y="2674425"/>
                <a:ext cx="24900" cy="37000"/>
              </a:xfrm>
              <a:custGeom>
                <a:rect b="b" l="l" r="r" t="t"/>
                <a:pathLst>
                  <a:path extrusionOk="0" fill="none" h="1480" w="996">
                    <a:moveTo>
                      <a:pt x="1" y="1479"/>
                    </a:moveTo>
                    <a:lnTo>
                      <a:pt x="996" y="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0" name="Google Shape;3270;p70"/>
              <p:cNvSpPr/>
              <p:nvPr/>
            </p:nvSpPr>
            <p:spPr>
              <a:xfrm>
                <a:off x="5192350" y="2585550"/>
                <a:ext cx="12100" cy="27750"/>
              </a:xfrm>
              <a:custGeom>
                <a:rect b="b" l="l" r="r" t="t"/>
                <a:pathLst>
                  <a:path extrusionOk="0" fill="none" h="1110" w="484">
                    <a:moveTo>
                      <a:pt x="484" y="1"/>
                    </a:moveTo>
                    <a:lnTo>
                      <a:pt x="0" y="1110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1" name="Google Shape;3271;p70"/>
              <p:cNvSpPr/>
              <p:nvPr/>
            </p:nvSpPr>
            <p:spPr>
              <a:xfrm>
                <a:off x="4814850" y="2608300"/>
                <a:ext cx="270175" cy="47675"/>
              </a:xfrm>
              <a:custGeom>
                <a:rect b="b" l="l" r="r" t="t"/>
                <a:pathLst>
                  <a:path extrusionOk="0" fill="none" h="1907" w="10807">
                    <a:moveTo>
                      <a:pt x="1" y="1906"/>
                    </a:moveTo>
                    <a:cubicBezTo>
                      <a:pt x="2133" y="285"/>
                      <a:pt x="7309" y="1"/>
                      <a:pt x="10806" y="655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2" name="Google Shape;3272;p70"/>
              <p:cNvSpPr/>
              <p:nvPr/>
            </p:nvSpPr>
            <p:spPr>
              <a:xfrm>
                <a:off x="4858925" y="2545750"/>
                <a:ext cx="253125" cy="27750"/>
              </a:xfrm>
              <a:custGeom>
                <a:rect b="b" l="l" r="r" t="t"/>
                <a:pathLst>
                  <a:path extrusionOk="0" fill="none" h="1110" w="10125">
                    <a:moveTo>
                      <a:pt x="1" y="1110"/>
                    </a:moveTo>
                    <a:cubicBezTo>
                      <a:pt x="2787" y="484"/>
                      <a:pt x="6655" y="1"/>
                      <a:pt x="10124" y="484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3" name="Google Shape;3273;p70"/>
              <p:cNvSpPr/>
              <p:nvPr/>
            </p:nvSpPr>
            <p:spPr>
              <a:xfrm>
                <a:off x="4992575" y="2879875"/>
                <a:ext cx="31300" cy="124450"/>
              </a:xfrm>
              <a:custGeom>
                <a:rect b="b" l="l" r="r" t="t"/>
                <a:pathLst>
                  <a:path extrusionOk="0" fill="none" h="4978" w="1252">
                    <a:moveTo>
                      <a:pt x="1" y="4977"/>
                    </a:moveTo>
                    <a:cubicBezTo>
                      <a:pt x="143" y="3243"/>
                      <a:pt x="569" y="1565"/>
                      <a:pt x="1252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4" name="Google Shape;3274;p70"/>
              <p:cNvSpPr/>
              <p:nvPr/>
            </p:nvSpPr>
            <p:spPr>
              <a:xfrm>
                <a:off x="4598025" y="3250275"/>
                <a:ext cx="740800" cy="1256375"/>
              </a:xfrm>
              <a:custGeom>
                <a:rect b="b" l="l" r="r" t="t"/>
                <a:pathLst>
                  <a:path extrusionOk="0" h="50255" w="29632">
                    <a:moveTo>
                      <a:pt x="28551" y="0"/>
                    </a:moveTo>
                    <a:cubicBezTo>
                      <a:pt x="24816" y="2841"/>
                      <a:pt x="18272" y="4803"/>
                      <a:pt x="13865" y="4803"/>
                    </a:cubicBezTo>
                    <a:cubicBezTo>
                      <a:pt x="11829" y="4803"/>
                      <a:pt x="10250" y="4384"/>
                      <a:pt x="9612" y="3441"/>
                    </a:cubicBezTo>
                    <a:lnTo>
                      <a:pt x="0" y="40608"/>
                    </a:lnTo>
                    <a:cubicBezTo>
                      <a:pt x="0" y="40608"/>
                      <a:pt x="1728" y="50255"/>
                      <a:pt x="11836" y="50255"/>
                    </a:cubicBezTo>
                    <a:cubicBezTo>
                      <a:pt x="12184" y="50255"/>
                      <a:pt x="12542" y="50243"/>
                      <a:pt x="12911" y="50219"/>
                    </a:cubicBezTo>
                    <a:cubicBezTo>
                      <a:pt x="23944" y="49509"/>
                      <a:pt x="28636" y="24513"/>
                      <a:pt x="29119" y="16636"/>
                    </a:cubicBezTo>
                    <a:cubicBezTo>
                      <a:pt x="29631" y="8759"/>
                      <a:pt x="28551" y="0"/>
                      <a:pt x="28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5" name="Google Shape;3275;p70"/>
              <p:cNvSpPr/>
              <p:nvPr/>
            </p:nvSpPr>
            <p:spPr>
              <a:xfrm>
                <a:off x="4827650" y="3423025"/>
                <a:ext cx="501925" cy="198375"/>
              </a:xfrm>
              <a:custGeom>
                <a:rect b="b" l="l" r="r" t="t"/>
                <a:pathLst>
                  <a:path extrusionOk="0" fill="none" h="7935" w="20077">
                    <a:moveTo>
                      <a:pt x="0" y="4977"/>
                    </a:moveTo>
                    <a:cubicBezTo>
                      <a:pt x="4522" y="7934"/>
                      <a:pt x="15527" y="5745"/>
                      <a:pt x="20077" y="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6" name="Google Shape;3276;p70"/>
              <p:cNvSpPr/>
              <p:nvPr/>
            </p:nvSpPr>
            <p:spPr>
              <a:xfrm>
                <a:off x="4687600" y="3336300"/>
                <a:ext cx="150725" cy="581550"/>
              </a:xfrm>
              <a:custGeom>
                <a:rect b="b" l="l" r="r" t="t"/>
                <a:pathLst>
                  <a:path extrusionOk="0" fill="none" h="23262" w="6029">
                    <a:moveTo>
                      <a:pt x="0" y="23261"/>
                    </a:moveTo>
                    <a:lnTo>
                      <a:pt x="6029" y="0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7" name="Google Shape;3277;p70"/>
              <p:cNvSpPr/>
              <p:nvPr/>
            </p:nvSpPr>
            <p:spPr>
              <a:xfrm>
                <a:off x="4530475" y="3550275"/>
                <a:ext cx="67575" cy="715200"/>
              </a:xfrm>
              <a:custGeom>
                <a:rect b="b" l="l" r="r" t="t"/>
                <a:pathLst>
                  <a:path extrusionOk="0" fill="none" h="28608" w="2703">
                    <a:moveTo>
                      <a:pt x="2702" y="28608"/>
                    </a:moveTo>
                    <a:lnTo>
                      <a:pt x="1" y="1"/>
                    </a:ln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8" name="Google Shape;3278;p70"/>
              <p:cNvSpPr/>
              <p:nvPr/>
            </p:nvSpPr>
            <p:spPr>
              <a:xfrm>
                <a:off x="2350125" y="2595525"/>
                <a:ext cx="827525" cy="1909875"/>
              </a:xfrm>
              <a:custGeom>
                <a:rect b="b" l="l" r="r" t="t"/>
                <a:pathLst>
                  <a:path extrusionOk="0" h="76395" w="33101">
                    <a:moveTo>
                      <a:pt x="32105" y="0"/>
                    </a:moveTo>
                    <a:lnTo>
                      <a:pt x="32105" y="0"/>
                    </a:lnTo>
                    <a:cubicBezTo>
                      <a:pt x="22323" y="3924"/>
                      <a:pt x="15299" y="36257"/>
                      <a:pt x="15299" y="36257"/>
                    </a:cubicBezTo>
                    <a:cubicBezTo>
                      <a:pt x="10607" y="40864"/>
                      <a:pt x="5431" y="42570"/>
                      <a:pt x="0" y="42684"/>
                    </a:cubicBezTo>
                    <a:cubicBezTo>
                      <a:pt x="0" y="42684"/>
                      <a:pt x="2957" y="67367"/>
                      <a:pt x="10436" y="73395"/>
                    </a:cubicBezTo>
                    <a:cubicBezTo>
                      <a:pt x="12942" y="75422"/>
                      <a:pt x="15341" y="76395"/>
                      <a:pt x="17587" y="76395"/>
                    </a:cubicBezTo>
                    <a:cubicBezTo>
                      <a:pt x="22022" y="76395"/>
                      <a:pt x="25862" y="72606"/>
                      <a:pt x="28749" y="65660"/>
                    </a:cubicBezTo>
                    <a:cubicBezTo>
                      <a:pt x="33100" y="55167"/>
                      <a:pt x="32958" y="41859"/>
                      <a:pt x="32958" y="41859"/>
                    </a:cubicBezTo>
                    <a:cubicBezTo>
                      <a:pt x="25195" y="28579"/>
                      <a:pt x="25593" y="14560"/>
                      <a:pt x="321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9" name="Google Shape;3279;p70"/>
              <p:cNvSpPr/>
              <p:nvPr/>
            </p:nvSpPr>
            <p:spPr>
              <a:xfrm>
                <a:off x="2732575" y="2825150"/>
                <a:ext cx="226100" cy="973975"/>
              </a:xfrm>
              <a:custGeom>
                <a:rect b="b" l="l" r="r" t="t"/>
                <a:pathLst>
                  <a:path extrusionOk="0" h="38959" w="9044">
                    <a:moveTo>
                      <a:pt x="9044" y="0"/>
                    </a:moveTo>
                    <a:lnTo>
                      <a:pt x="9044" y="0"/>
                    </a:lnTo>
                    <a:cubicBezTo>
                      <a:pt x="3641" y="10579"/>
                      <a:pt x="172" y="26276"/>
                      <a:pt x="1" y="27015"/>
                    </a:cubicBezTo>
                    <a:lnTo>
                      <a:pt x="6712" y="38958"/>
                    </a:lnTo>
                    <a:cubicBezTo>
                      <a:pt x="6712" y="38958"/>
                      <a:pt x="5375" y="15555"/>
                      <a:pt x="9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0" name="Google Shape;3280;p70"/>
              <p:cNvSpPr/>
              <p:nvPr/>
            </p:nvSpPr>
            <p:spPr>
              <a:xfrm>
                <a:off x="2399175" y="3676100"/>
                <a:ext cx="431550" cy="226100"/>
              </a:xfrm>
              <a:custGeom>
                <a:rect b="b" l="l" r="r" t="t"/>
                <a:pathLst>
                  <a:path extrusionOk="0" fill="none" h="9044" w="17262">
                    <a:moveTo>
                      <a:pt x="0" y="7451"/>
                    </a:moveTo>
                    <a:cubicBezTo>
                      <a:pt x="5830" y="9044"/>
                      <a:pt x="13337" y="4864"/>
                      <a:pt x="17261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81" name="Google Shape;3281;p70"/>
            <p:cNvSpPr/>
            <p:nvPr/>
          </p:nvSpPr>
          <p:spPr>
            <a:xfrm flipH="1" rot="-909172">
              <a:off x="9995476" y="3846536"/>
              <a:ext cx="159262" cy="605516"/>
            </a:xfrm>
            <a:custGeom>
              <a:rect b="b" l="l" r="r" t="t"/>
              <a:pathLst>
                <a:path extrusionOk="0" fill="none" h="23262" w="6029">
                  <a:moveTo>
                    <a:pt x="0" y="23261"/>
                  </a:moveTo>
                  <a:lnTo>
                    <a:pt x="6029" y="0"/>
                  </a:lnTo>
                </a:path>
              </a:pathLst>
            </a:custGeom>
            <a:noFill/>
            <a:ln cap="rnd" cmpd="sng" w="92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82" name="Google Shape;3282;p70"/>
          <p:cNvGrpSpPr/>
          <p:nvPr/>
        </p:nvGrpSpPr>
        <p:grpSpPr>
          <a:xfrm flipH="1" rot="4053068">
            <a:off x="6887702" y="510076"/>
            <a:ext cx="393086" cy="492545"/>
            <a:chOff x="7462019" y="2740914"/>
            <a:chExt cx="248392" cy="311241"/>
          </a:xfrm>
        </p:grpSpPr>
        <p:sp>
          <p:nvSpPr>
            <p:cNvPr id="3283" name="Google Shape;3283;p70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70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70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70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87" name="Google Shape;3287;p70"/>
          <p:cNvGrpSpPr/>
          <p:nvPr/>
        </p:nvGrpSpPr>
        <p:grpSpPr>
          <a:xfrm flipH="1">
            <a:off x="4735742" y="4062119"/>
            <a:ext cx="504021" cy="361201"/>
            <a:chOff x="8201303" y="1121442"/>
            <a:chExt cx="318496" cy="228247"/>
          </a:xfrm>
        </p:grpSpPr>
        <p:sp>
          <p:nvSpPr>
            <p:cNvPr id="3288" name="Google Shape;3288;p70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70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70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70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2" name="Google Shape;3292;p70"/>
          <p:cNvSpPr/>
          <p:nvPr/>
        </p:nvSpPr>
        <p:spPr>
          <a:xfrm flipH="1">
            <a:off x="7901513" y="7895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3" name="Google Shape;3293;p70"/>
          <p:cNvSpPr/>
          <p:nvPr/>
        </p:nvSpPr>
        <p:spPr>
          <a:xfrm flipH="1">
            <a:off x="1395938" y="42020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4" name="Google Shape;3294;p70"/>
          <p:cNvSpPr/>
          <p:nvPr/>
        </p:nvSpPr>
        <p:spPr>
          <a:xfrm flipH="1">
            <a:off x="1174713" y="7895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5" name="Google Shape;3295;p70"/>
          <p:cNvSpPr/>
          <p:nvPr/>
        </p:nvSpPr>
        <p:spPr>
          <a:xfrm flipH="1">
            <a:off x="6006038" y="15511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9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p71"/>
          <p:cNvSpPr txBox="1"/>
          <p:nvPr>
            <p:ph type="title"/>
          </p:nvPr>
        </p:nvSpPr>
        <p:spPr>
          <a:xfrm>
            <a:off x="720000" y="1463222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50%</a:t>
            </a:r>
            <a:endParaRPr/>
          </a:p>
        </p:txBody>
      </p:sp>
      <p:sp>
        <p:nvSpPr>
          <p:cNvPr id="3301" name="Google Shape;3301;p71"/>
          <p:cNvSpPr txBox="1"/>
          <p:nvPr>
            <p:ph idx="1" type="subTitle"/>
          </p:nvPr>
        </p:nvSpPr>
        <p:spPr>
          <a:xfrm>
            <a:off x="713375" y="3410468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 </a:t>
            </a:r>
            <a:r>
              <a:rPr lang="en"/>
              <a:t>and </a:t>
            </a:r>
            <a:r>
              <a:rPr lang="en"/>
              <a:t>has a beautiful name as well</a:t>
            </a:r>
            <a:endParaRPr/>
          </a:p>
        </p:txBody>
      </p:sp>
      <p:sp>
        <p:nvSpPr>
          <p:cNvPr id="3302" name="Google Shape;3302;p71"/>
          <p:cNvSpPr txBox="1"/>
          <p:nvPr>
            <p:ph idx="2" type="title"/>
          </p:nvPr>
        </p:nvSpPr>
        <p:spPr>
          <a:xfrm>
            <a:off x="3429000" y="1463209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15%</a:t>
            </a:r>
            <a:endParaRPr/>
          </a:p>
        </p:txBody>
      </p:sp>
      <p:sp>
        <p:nvSpPr>
          <p:cNvPr id="3303" name="Google Shape;3303;p71"/>
          <p:cNvSpPr txBox="1"/>
          <p:nvPr>
            <p:ph idx="3" type="subTitle"/>
          </p:nvPr>
        </p:nvSpPr>
        <p:spPr>
          <a:xfrm>
            <a:off x="3429000" y="3410426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in the Solar System. </a:t>
            </a:r>
            <a:r>
              <a:rPr lang="en"/>
              <a:t> It is a gas giant too</a:t>
            </a:r>
            <a:endParaRPr/>
          </a:p>
        </p:txBody>
      </p:sp>
      <p:sp>
        <p:nvSpPr>
          <p:cNvPr id="3304" name="Google Shape;3304;p71"/>
          <p:cNvSpPr txBox="1"/>
          <p:nvPr>
            <p:ph idx="4" type="title"/>
          </p:nvPr>
        </p:nvSpPr>
        <p:spPr>
          <a:xfrm>
            <a:off x="6138000" y="1463209"/>
            <a:ext cx="228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35%</a:t>
            </a:r>
            <a:endParaRPr/>
          </a:p>
        </p:txBody>
      </p:sp>
      <p:sp>
        <p:nvSpPr>
          <p:cNvPr id="3305" name="Google Shape;3305;p71"/>
          <p:cNvSpPr txBox="1"/>
          <p:nvPr>
            <p:ph idx="5" type="subTitle"/>
          </p:nvPr>
        </p:nvSpPr>
        <p:spPr>
          <a:xfrm>
            <a:off x="6144625" y="3410426"/>
            <a:ext cx="2286000" cy="9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place. It is full of iron oxide dust</a:t>
            </a:r>
            <a:endParaRPr/>
          </a:p>
        </p:txBody>
      </p:sp>
      <p:sp>
        <p:nvSpPr>
          <p:cNvPr id="3306" name="Google Shape;3306;p71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</a:t>
            </a:r>
            <a:r>
              <a:rPr lang="en">
                <a:solidFill>
                  <a:schemeClr val="dk2"/>
                </a:solidFill>
              </a:rPr>
              <a:t>NUMBERS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307" name="Google Shape;3307;p71"/>
          <p:cNvSpPr txBox="1"/>
          <p:nvPr>
            <p:ph idx="7" type="title"/>
          </p:nvPr>
        </p:nvSpPr>
        <p:spPr>
          <a:xfrm>
            <a:off x="713375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308" name="Google Shape;3308;p71"/>
          <p:cNvSpPr txBox="1"/>
          <p:nvPr>
            <p:ph idx="8" type="title"/>
          </p:nvPr>
        </p:nvSpPr>
        <p:spPr>
          <a:xfrm>
            <a:off x="3429000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309" name="Google Shape;3309;p71"/>
          <p:cNvSpPr txBox="1"/>
          <p:nvPr>
            <p:ph idx="9" type="title"/>
          </p:nvPr>
        </p:nvSpPr>
        <p:spPr>
          <a:xfrm>
            <a:off x="6144625" y="3032450"/>
            <a:ext cx="2286000" cy="37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310" name="Google Shape;3310;p71"/>
          <p:cNvSpPr/>
          <p:nvPr/>
        </p:nvSpPr>
        <p:spPr>
          <a:xfrm>
            <a:off x="712200" y="2500775"/>
            <a:ext cx="22938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1" name="Google Shape;3311;p71"/>
          <p:cNvSpPr/>
          <p:nvPr/>
        </p:nvSpPr>
        <p:spPr>
          <a:xfrm>
            <a:off x="3433650" y="2500775"/>
            <a:ext cx="2295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2" name="Google Shape;3312;p71"/>
          <p:cNvSpPr/>
          <p:nvPr/>
        </p:nvSpPr>
        <p:spPr>
          <a:xfrm>
            <a:off x="6136050" y="2500775"/>
            <a:ext cx="2295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3" name="Google Shape;3313;p71"/>
          <p:cNvSpPr/>
          <p:nvPr/>
        </p:nvSpPr>
        <p:spPr>
          <a:xfrm>
            <a:off x="796225" y="2562900"/>
            <a:ext cx="10422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4" name="Google Shape;3314;p71"/>
          <p:cNvSpPr/>
          <p:nvPr/>
        </p:nvSpPr>
        <p:spPr>
          <a:xfrm>
            <a:off x="3518145" y="2562900"/>
            <a:ext cx="3015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5" name="Google Shape;3315;p71"/>
          <p:cNvSpPr/>
          <p:nvPr/>
        </p:nvSpPr>
        <p:spPr>
          <a:xfrm>
            <a:off x="6221001" y="2562900"/>
            <a:ext cx="7608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p72"/>
          <p:cNvSpPr txBox="1"/>
          <p:nvPr>
            <p:ph type="title"/>
          </p:nvPr>
        </p:nvSpPr>
        <p:spPr>
          <a:xfrm>
            <a:off x="2214600" y="1543050"/>
            <a:ext cx="4714800" cy="162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JULY </a:t>
            </a:r>
            <a:r>
              <a:rPr lang="en">
                <a:solidFill>
                  <a:schemeClr val="dk2"/>
                </a:solidFill>
              </a:rPr>
              <a:t>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321" name="Google Shape;3321;p72"/>
          <p:cNvSpPr txBox="1"/>
          <p:nvPr>
            <p:ph idx="1" type="subTitle"/>
          </p:nvPr>
        </p:nvSpPr>
        <p:spPr>
          <a:xfrm>
            <a:off x="2214600" y="3124200"/>
            <a:ext cx="4714800" cy="4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Indian Doctor's Day is celebrated on this date every single year</a:t>
            </a:r>
            <a:endParaRPr/>
          </a:p>
        </p:txBody>
      </p:sp>
      <p:grpSp>
        <p:nvGrpSpPr>
          <p:cNvPr id="3322" name="Google Shape;3322;p72"/>
          <p:cNvGrpSpPr/>
          <p:nvPr/>
        </p:nvGrpSpPr>
        <p:grpSpPr>
          <a:xfrm rot="8845872">
            <a:off x="-227190" y="-845625"/>
            <a:ext cx="3206524" cy="3320066"/>
            <a:chOff x="-3332739" y="-505208"/>
            <a:chExt cx="2677385" cy="2772190"/>
          </a:xfrm>
        </p:grpSpPr>
        <p:sp>
          <p:nvSpPr>
            <p:cNvPr id="3323" name="Google Shape;3323;p72"/>
            <p:cNvSpPr/>
            <p:nvPr/>
          </p:nvSpPr>
          <p:spPr>
            <a:xfrm rot="1458761">
              <a:off x="-1056439" y="526220"/>
              <a:ext cx="172900" cy="343973"/>
            </a:xfrm>
            <a:custGeom>
              <a:rect b="b" l="l" r="r" t="t"/>
              <a:pathLst>
                <a:path extrusionOk="0" h="9223" w="4636">
                  <a:moveTo>
                    <a:pt x="1370" y="0"/>
                  </a:moveTo>
                  <a:cubicBezTo>
                    <a:pt x="634" y="0"/>
                    <a:pt x="0" y="0"/>
                    <a:pt x="0" y="843"/>
                  </a:cubicBezTo>
                  <a:lnTo>
                    <a:pt x="0" y="9222"/>
                  </a:lnTo>
                  <a:lnTo>
                    <a:pt x="205" y="9222"/>
                  </a:lnTo>
                  <a:lnTo>
                    <a:pt x="205" y="843"/>
                  </a:lnTo>
                  <a:cubicBezTo>
                    <a:pt x="205" y="288"/>
                    <a:pt x="453" y="205"/>
                    <a:pt x="1370" y="205"/>
                  </a:cubicBezTo>
                  <a:cubicBezTo>
                    <a:pt x="1472" y="205"/>
                    <a:pt x="1579" y="229"/>
                    <a:pt x="1672" y="268"/>
                  </a:cubicBezTo>
                  <a:cubicBezTo>
                    <a:pt x="1935" y="375"/>
                    <a:pt x="2159" y="600"/>
                    <a:pt x="2379" y="814"/>
                  </a:cubicBezTo>
                  <a:cubicBezTo>
                    <a:pt x="2681" y="1111"/>
                    <a:pt x="2993" y="1423"/>
                    <a:pt x="3407" y="1423"/>
                  </a:cubicBezTo>
                  <a:cubicBezTo>
                    <a:pt x="4294" y="1423"/>
                    <a:pt x="4426" y="2145"/>
                    <a:pt x="4426" y="2569"/>
                  </a:cubicBezTo>
                  <a:lnTo>
                    <a:pt x="4426" y="9222"/>
                  </a:lnTo>
                  <a:lnTo>
                    <a:pt x="4631" y="9222"/>
                  </a:lnTo>
                  <a:lnTo>
                    <a:pt x="4636" y="2569"/>
                  </a:lnTo>
                  <a:cubicBezTo>
                    <a:pt x="4636" y="1726"/>
                    <a:pt x="4177" y="1224"/>
                    <a:pt x="3402" y="1224"/>
                  </a:cubicBezTo>
                  <a:cubicBezTo>
                    <a:pt x="3081" y="1219"/>
                    <a:pt x="2808" y="951"/>
                    <a:pt x="2525" y="668"/>
                  </a:cubicBezTo>
                  <a:cubicBezTo>
                    <a:pt x="2291" y="439"/>
                    <a:pt x="2047" y="195"/>
                    <a:pt x="1755" y="78"/>
                  </a:cubicBezTo>
                  <a:cubicBezTo>
                    <a:pt x="1633" y="29"/>
                    <a:pt x="1501" y="0"/>
                    <a:pt x="1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72"/>
            <p:cNvSpPr/>
            <p:nvPr/>
          </p:nvSpPr>
          <p:spPr>
            <a:xfrm rot="1458761">
              <a:off x="-1176544" y="510205"/>
              <a:ext cx="305820" cy="294259"/>
            </a:xfrm>
            <a:custGeom>
              <a:rect b="b" l="l" r="r" t="t"/>
              <a:pathLst>
                <a:path extrusionOk="0" h="7890" w="8200">
                  <a:moveTo>
                    <a:pt x="3956" y="505"/>
                  </a:moveTo>
                  <a:cubicBezTo>
                    <a:pt x="5345" y="505"/>
                    <a:pt x="6597" y="1347"/>
                    <a:pt x="7127" y="2631"/>
                  </a:cubicBezTo>
                  <a:cubicBezTo>
                    <a:pt x="7658" y="3917"/>
                    <a:pt x="7366" y="5399"/>
                    <a:pt x="6381" y="6384"/>
                  </a:cubicBezTo>
                  <a:cubicBezTo>
                    <a:pt x="5723" y="7042"/>
                    <a:pt x="4842" y="7391"/>
                    <a:pt x="3946" y="7391"/>
                  </a:cubicBezTo>
                  <a:cubicBezTo>
                    <a:pt x="3502" y="7391"/>
                    <a:pt x="3054" y="7305"/>
                    <a:pt x="2628" y="7129"/>
                  </a:cubicBezTo>
                  <a:cubicBezTo>
                    <a:pt x="1341" y="6593"/>
                    <a:pt x="498" y="5341"/>
                    <a:pt x="503" y="3947"/>
                  </a:cubicBezTo>
                  <a:cubicBezTo>
                    <a:pt x="503" y="2046"/>
                    <a:pt x="2043" y="505"/>
                    <a:pt x="3944" y="505"/>
                  </a:cubicBezTo>
                  <a:cubicBezTo>
                    <a:pt x="3948" y="505"/>
                    <a:pt x="3952" y="505"/>
                    <a:pt x="3956" y="505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8" y="301"/>
                  </a:cubicBezTo>
                  <a:cubicBezTo>
                    <a:pt x="961" y="910"/>
                    <a:pt x="1" y="2348"/>
                    <a:pt x="1" y="3947"/>
                  </a:cubicBezTo>
                  <a:cubicBezTo>
                    <a:pt x="1" y="6125"/>
                    <a:pt x="1765" y="7890"/>
                    <a:pt x="3944" y="7890"/>
                  </a:cubicBezTo>
                  <a:cubicBezTo>
                    <a:pt x="5538" y="7890"/>
                    <a:pt x="6976" y="6930"/>
                    <a:pt x="7590" y="5458"/>
                  </a:cubicBezTo>
                  <a:cubicBezTo>
                    <a:pt x="8199" y="3981"/>
                    <a:pt x="7863" y="2284"/>
                    <a:pt x="6737" y="1158"/>
                  </a:cubicBezTo>
                  <a:cubicBezTo>
                    <a:pt x="5980" y="402"/>
                    <a:pt x="4970" y="1"/>
                    <a:pt x="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72"/>
            <p:cNvSpPr/>
            <p:nvPr/>
          </p:nvSpPr>
          <p:spPr>
            <a:xfrm rot="1458761">
              <a:off x="-2834497" y="2124498"/>
              <a:ext cx="18051" cy="35505"/>
            </a:xfrm>
            <a:custGeom>
              <a:rect b="b" l="l" r="r" t="t"/>
              <a:pathLst>
                <a:path extrusionOk="0" h="952" w="484">
                  <a:moveTo>
                    <a:pt x="108" y="1"/>
                  </a:moveTo>
                  <a:lnTo>
                    <a:pt x="1" y="45"/>
                  </a:lnTo>
                  <a:lnTo>
                    <a:pt x="376" y="951"/>
                  </a:lnTo>
                  <a:cubicBezTo>
                    <a:pt x="410" y="937"/>
                    <a:pt x="444" y="922"/>
                    <a:pt x="483" y="90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72"/>
            <p:cNvSpPr/>
            <p:nvPr/>
          </p:nvSpPr>
          <p:spPr>
            <a:xfrm rot="1458761">
              <a:off x="-1307116" y="403656"/>
              <a:ext cx="558457" cy="504081"/>
            </a:xfrm>
            <a:custGeom>
              <a:rect b="b" l="l" r="r" t="t"/>
              <a:pathLst>
                <a:path extrusionOk="0" h="13516" w="14974">
                  <a:moveTo>
                    <a:pt x="7450" y="590"/>
                  </a:moveTo>
                  <a:cubicBezTo>
                    <a:pt x="9054" y="590"/>
                    <a:pt x="10630" y="1217"/>
                    <a:pt x="11810" y="2395"/>
                  </a:cubicBezTo>
                  <a:cubicBezTo>
                    <a:pt x="13570" y="4159"/>
                    <a:pt x="14096" y="6806"/>
                    <a:pt x="13146" y="9107"/>
                  </a:cubicBezTo>
                  <a:cubicBezTo>
                    <a:pt x="12191" y="11412"/>
                    <a:pt x="9944" y="12914"/>
                    <a:pt x="7453" y="12914"/>
                  </a:cubicBezTo>
                  <a:cubicBezTo>
                    <a:pt x="4051" y="12914"/>
                    <a:pt x="1292" y="10155"/>
                    <a:pt x="1292" y="6753"/>
                  </a:cubicBezTo>
                  <a:cubicBezTo>
                    <a:pt x="1292" y="4262"/>
                    <a:pt x="2793" y="2015"/>
                    <a:pt x="5094" y="1059"/>
                  </a:cubicBezTo>
                  <a:cubicBezTo>
                    <a:pt x="5856" y="743"/>
                    <a:pt x="6656" y="590"/>
                    <a:pt x="7450" y="590"/>
                  </a:cubicBezTo>
                  <a:close/>
                  <a:moveTo>
                    <a:pt x="7459" y="1"/>
                  </a:moveTo>
                  <a:cubicBezTo>
                    <a:pt x="6161" y="1"/>
                    <a:pt x="4851" y="374"/>
                    <a:pt x="3700" y="1147"/>
                  </a:cubicBezTo>
                  <a:cubicBezTo>
                    <a:pt x="3159" y="1508"/>
                    <a:pt x="2676" y="1947"/>
                    <a:pt x="2267" y="2444"/>
                  </a:cubicBezTo>
                  <a:cubicBezTo>
                    <a:pt x="0" y="5168"/>
                    <a:pt x="229" y="9185"/>
                    <a:pt x="2783" y="11637"/>
                  </a:cubicBezTo>
                  <a:cubicBezTo>
                    <a:pt x="4089" y="12887"/>
                    <a:pt x="5773" y="13515"/>
                    <a:pt x="7460" y="13515"/>
                  </a:cubicBezTo>
                  <a:cubicBezTo>
                    <a:pt x="9080" y="13515"/>
                    <a:pt x="10701" y="12936"/>
                    <a:pt x="11991" y="11773"/>
                  </a:cubicBezTo>
                  <a:cubicBezTo>
                    <a:pt x="14623" y="9394"/>
                    <a:pt x="14974" y="5393"/>
                    <a:pt x="12790" y="2600"/>
                  </a:cubicBezTo>
                  <a:cubicBezTo>
                    <a:pt x="11465" y="901"/>
                    <a:pt x="9476" y="1"/>
                    <a:pt x="7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72"/>
            <p:cNvSpPr/>
            <p:nvPr/>
          </p:nvSpPr>
          <p:spPr>
            <a:xfrm rot="1458761">
              <a:off x="-1275933" y="421490"/>
              <a:ext cx="477564" cy="459513"/>
            </a:xfrm>
            <a:custGeom>
              <a:rect b="b" l="l" r="r" t="t"/>
              <a:pathLst>
                <a:path extrusionOk="0" h="12321" w="12805">
                  <a:moveTo>
                    <a:pt x="6647" y="2216"/>
                  </a:moveTo>
                  <a:cubicBezTo>
                    <a:pt x="7156" y="2216"/>
                    <a:pt x="7668" y="2314"/>
                    <a:pt x="8155" y="2516"/>
                  </a:cubicBezTo>
                  <a:cubicBezTo>
                    <a:pt x="9627" y="3125"/>
                    <a:pt x="10587" y="4563"/>
                    <a:pt x="10592" y="6162"/>
                  </a:cubicBezTo>
                  <a:cubicBezTo>
                    <a:pt x="10592" y="8340"/>
                    <a:pt x="8823" y="10105"/>
                    <a:pt x="6644" y="10105"/>
                  </a:cubicBezTo>
                  <a:cubicBezTo>
                    <a:pt x="5050" y="10105"/>
                    <a:pt x="3612" y="9145"/>
                    <a:pt x="3003" y="7673"/>
                  </a:cubicBezTo>
                  <a:cubicBezTo>
                    <a:pt x="2389" y="6196"/>
                    <a:pt x="2730" y="4499"/>
                    <a:pt x="3856" y="3373"/>
                  </a:cubicBezTo>
                  <a:cubicBezTo>
                    <a:pt x="4609" y="2617"/>
                    <a:pt x="5620" y="2216"/>
                    <a:pt x="6647" y="2216"/>
                  </a:cubicBezTo>
                  <a:close/>
                  <a:moveTo>
                    <a:pt x="6644" y="0"/>
                  </a:moveTo>
                  <a:cubicBezTo>
                    <a:pt x="4153" y="0"/>
                    <a:pt x="1906" y="1502"/>
                    <a:pt x="951" y="3802"/>
                  </a:cubicBezTo>
                  <a:cubicBezTo>
                    <a:pt x="0" y="6108"/>
                    <a:pt x="527" y="8755"/>
                    <a:pt x="2291" y="10519"/>
                  </a:cubicBezTo>
                  <a:cubicBezTo>
                    <a:pt x="3467" y="11695"/>
                    <a:pt x="5042" y="12321"/>
                    <a:pt x="6644" y="12321"/>
                  </a:cubicBezTo>
                  <a:cubicBezTo>
                    <a:pt x="7439" y="12321"/>
                    <a:pt x="8240" y="12167"/>
                    <a:pt x="9003" y="11850"/>
                  </a:cubicBezTo>
                  <a:cubicBezTo>
                    <a:pt x="11304" y="10899"/>
                    <a:pt x="12805" y="8652"/>
                    <a:pt x="12805" y="6162"/>
                  </a:cubicBezTo>
                  <a:cubicBezTo>
                    <a:pt x="12805" y="2759"/>
                    <a:pt x="10046" y="0"/>
                    <a:pt x="6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72"/>
            <p:cNvSpPr/>
            <p:nvPr/>
          </p:nvSpPr>
          <p:spPr>
            <a:xfrm rot="1458761">
              <a:off x="-1157833" y="528756"/>
              <a:ext cx="267070" cy="256926"/>
            </a:xfrm>
            <a:custGeom>
              <a:rect b="b" l="l" r="r" t="t"/>
              <a:pathLst>
                <a:path extrusionOk="0" h="6889" w="7161">
                  <a:moveTo>
                    <a:pt x="3454" y="0"/>
                  </a:moveTo>
                  <a:cubicBezTo>
                    <a:pt x="3450" y="0"/>
                    <a:pt x="3446" y="0"/>
                    <a:pt x="3442" y="0"/>
                  </a:cubicBezTo>
                  <a:cubicBezTo>
                    <a:pt x="1541" y="0"/>
                    <a:pt x="1" y="1541"/>
                    <a:pt x="1" y="3442"/>
                  </a:cubicBezTo>
                  <a:cubicBezTo>
                    <a:pt x="1" y="4836"/>
                    <a:pt x="839" y="6093"/>
                    <a:pt x="2126" y="6624"/>
                  </a:cubicBezTo>
                  <a:cubicBezTo>
                    <a:pt x="2552" y="6802"/>
                    <a:pt x="3000" y="6888"/>
                    <a:pt x="3444" y="6888"/>
                  </a:cubicBezTo>
                  <a:cubicBezTo>
                    <a:pt x="4340" y="6888"/>
                    <a:pt x="5222" y="6537"/>
                    <a:pt x="5884" y="5879"/>
                  </a:cubicBezTo>
                  <a:cubicBezTo>
                    <a:pt x="6868" y="4894"/>
                    <a:pt x="7161" y="3412"/>
                    <a:pt x="6630" y="2126"/>
                  </a:cubicBezTo>
                  <a:cubicBezTo>
                    <a:pt x="6095" y="838"/>
                    <a:pt x="4843" y="0"/>
                    <a:pt x="3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72"/>
            <p:cNvSpPr/>
            <p:nvPr/>
          </p:nvSpPr>
          <p:spPr>
            <a:xfrm rot="1458761">
              <a:off x="-2836911" y="2082460"/>
              <a:ext cx="60754" cy="108454"/>
            </a:xfrm>
            <a:custGeom>
              <a:rect b="b" l="l" r="r" t="t"/>
              <a:pathLst>
                <a:path extrusionOk="0" h="2908" w="1629">
                  <a:moveTo>
                    <a:pt x="430" y="1"/>
                  </a:moveTo>
                  <a:cubicBezTo>
                    <a:pt x="118" y="235"/>
                    <a:pt x="1" y="659"/>
                    <a:pt x="152" y="1024"/>
                  </a:cubicBezTo>
                  <a:lnTo>
                    <a:pt x="274" y="1317"/>
                  </a:lnTo>
                  <a:lnTo>
                    <a:pt x="381" y="1273"/>
                  </a:lnTo>
                  <a:lnTo>
                    <a:pt x="756" y="2185"/>
                  </a:lnTo>
                  <a:cubicBezTo>
                    <a:pt x="717" y="2199"/>
                    <a:pt x="683" y="2214"/>
                    <a:pt x="649" y="2224"/>
                  </a:cubicBezTo>
                  <a:lnTo>
                    <a:pt x="708" y="2370"/>
                  </a:lnTo>
                  <a:cubicBezTo>
                    <a:pt x="845" y="2697"/>
                    <a:pt x="1170" y="2908"/>
                    <a:pt x="1521" y="2908"/>
                  </a:cubicBezTo>
                  <a:cubicBezTo>
                    <a:pt x="1557" y="2908"/>
                    <a:pt x="1593" y="2906"/>
                    <a:pt x="1629" y="2901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72"/>
            <p:cNvSpPr/>
            <p:nvPr/>
          </p:nvSpPr>
          <p:spPr>
            <a:xfrm rot="1458761">
              <a:off x="-2824651" y="2086229"/>
              <a:ext cx="77313" cy="114757"/>
            </a:xfrm>
            <a:custGeom>
              <a:rect b="b" l="l" r="r" t="t"/>
              <a:pathLst>
                <a:path extrusionOk="0" h="3077" w="2073">
                  <a:moveTo>
                    <a:pt x="527" y="0"/>
                  </a:moveTo>
                  <a:cubicBezTo>
                    <a:pt x="415" y="0"/>
                    <a:pt x="303" y="20"/>
                    <a:pt x="196" y="64"/>
                  </a:cubicBezTo>
                  <a:cubicBezTo>
                    <a:pt x="128" y="93"/>
                    <a:pt x="59" y="132"/>
                    <a:pt x="1" y="176"/>
                  </a:cubicBezTo>
                  <a:lnTo>
                    <a:pt x="1200" y="3076"/>
                  </a:lnTo>
                  <a:cubicBezTo>
                    <a:pt x="1273" y="3066"/>
                    <a:pt x="1346" y="3047"/>
                    <a:pt x="1414" y="3018"/>
                  </a:cubicBezTo>
                  <a:cubicBezTo>
                    <a:pt x="1863" y="2832"/>
                    <a:pt x="2072" y="2325"/>
                    <a:pt x="1892" y="1882"/>
                  </a:cubicBezTo>
                  <a:lnTo>
                    <a:pt x="1332" y="537"/>
                  </a:lnTo>
                  <a:cubicBezTo>
                    <a:pt x="1200" y="210"/>
                    <a:pt x="878" y="0"/>
                    <a:pt x="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72"/>
            <p:cNvSpPr/>
            <p:nvPr/>
          </p:nvSpPr>
          <p:spPr>
            <a:xfrm rot="1458761">
              <a:off x="-2385961" y="2121802"/>
              <a:ext cx="50423" cy="112743"/>
            </a:xfrm>
            <a:custGeom>
              <a:rect b="b" l="l" r="r" t="t"/>
              <a:pathLst>
                <a:path extrusionOk="0" h="3023" w="1352">
                  <a:moveTo>
                    <a:pt x="12" y="0"/>
                  </a:moveTo>
                  <a:cubicBezTo>
                    <a:pt x="8" y="0"/>
                    <a:pt x="5" y="0"/>
                    <a:pt x="1" y="0"/>
                  </a:cubicBezTo>
                  <a:lnTo>
                    <a:pt x="6" y="0"/>
                  </a:lnTo>
                  <a:lnTo>
                    <a:pt x="844" y="3022"/>
                  </a:lnTo>
                  <a:cubicBezTo>
                    <a:pt x="1185" y="2823"/>
                    <a:pt x="1351" y="2423"/>
                    <a:pt x="1244" y="2043"/>
                  </a:cubicBezTo>
                  <a:lnTo>
                    <a:pt x="854" y="639"/>
                  </a:lnTo>
                  <a:cubicBezTo>
                    <a:pt x="748" y="262"/>
                    <a:pt x="402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72"/>
            <p:cNvSpPr/>
            <p:nvPr/>
          </p:nvSpPr>
          <p:spPr>
            <a:xfrm rot="1458761">
              <a:off x="-2419957" y="2110406"/>
              <a:ext cx="66945" cy="117480"/>
            </a:xfrm>
            <a:custGeom>
              <a:rect b="b" l="l" r="r" t="t"/>
              <a:pathLst>
                <a:path extrusionOk="0" h="3150" w="1795">
                  <a:moveTo>
                    <a:pt x="956" y="0"/>
                  </a:moveTo>
                  <a:cubicBezTo>
                    <a:pt x="878" y="0"/>
                    <a:pt x="805" y="15"/>
                    <a:pt x="732" y="34"/>
                  </a:cubicBezTo>
                  <a:cubicBezTo>
                    <a:pt x="269" y="161"/>
                    <a:pt x="0" y="644"/>
                    <a:pt x="127" y="1107"/>
                  </a:cubicBezTo>
                  <a:lnTo>
                    <a:pt x="517" y="2511"/>
                  </a:lnTo>
                  <a:cubicBezTo>
                    <a:pt x="624" y="2886"/>
                    <a:pt x="966" y="3149"/>
                    <a:pt x="1355" y="3149"/>
                  </a:cubicBezTo>
                  <a:cubicBezTo>
                    <a:pt x="1433" y="3149"/>
                    <a:pt x="1516" y="3134"/>
                    <a:pt x="1589" y="3115"/>
                  </a:cubicBezTo>
                  <a:cubicBezTo>
                    <a:pt x="1663" y="3096"/>
                    <a:pt x="1731" y="3066"/>
                    <a:pt x="1794" y="3022"/>
                  </a:cubicBezTo>
                  <a:lnTo>
                    <a:pt x="9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72"/>
            <p:cNvSpPr/>
            <p:nvPr/>
          </p:nvSpPr>
          <p:spPr>
            <a:xfrm rot="1458761">
              <a:off x="-3129446" y="1044844"/>
              <a:ext cx="535782" cy="1077680"/>
            </a:xfrm>
            <a:custGeom>
              <a:rect b="b" l="l" r="r" t="t"/>
              <a:pathLst>
                <a:path extrusionOk="0" h="28896" w="14366">
                  <a:moveTo>
                    <a:pt x="927" y="0"/>
                  </a:moveTo>
                  <a:lnTo>
                    <a:pt x="1" y="336"/>
                  </a:lnTo>
                  <a:cubicBezTo>
                    <a:pt x="357" y="1531"/>
                    <a:pt x="6147" y="21203"/>
                    <a:pt x="7200" y="24328"/>
                  </a:cubicBezTo>
                  <a:cubicBezTo>
                    <a:pt x="7858" y="26268"/>
                    <a:pt x="8423" y="27935"/>
                    <a:pt x="9895" y="28607"/>
                  </a:cubicBezTo>
                  <a:cubicBezTo>
                    <a:pt x="10329" y="28794"/>
                    <a:pt x="10794" y="28895"/>
                    <a:pt x="11264" y="28895"/>
                  </a:cubicBezTo>
                  <a:cubicBezTo>
                    <a:pt x="11286" y="28895"/>
                    <a:pt x="11307" y="28895"/>
                    <a:pt x="11329" y="28895"/>
                  </a:cubicBezTo>
                  <a:cubicBezTo>
                    <a:pt x="12172" y="28895"/>
                    <a:pt x="13166" y="28656"/>
                    <a:pt x="14365" y="28173"/>
                  </a:cubicBezTo>
                  <a:lnTo>
                    <a:pt x="13990" y="27267"/>
                  </a:lnTo>
                  <a:cubicBezTo>
                    <a:pt x="12919" y="27696"/>
                    <a:pt x="12037" y="27911"/>
                    <a:pt x="11328" y="27911"/>
                  </a:cubicBezTo>
                  <a:cubicBezTo>
                    <a:pt x="10933" y="27911"/>
                    <a:pt x="10591" y="27845"/>
                    <a:pt x="10300" y="27710"/>
                  </a:cubicBezTo>
                  <a:cubicBezTo>
                    <a:pt x="9213" y="27218"/>
                    <a:pt x="8711" y="25736"/>
                    <a:pt x="8131" y="24016"/>
                  </a:cubicBezTo>
                  <a:cubicBezTo>
                    <a:pt x="7049" y="20828"/>
                    <a:pt x="985" y="215"/>
                    <a:pt x="927" y="5"/>
                  </a:cubicBezTo>
                  <a:lnTo>
                    <a:pt x="9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72"/>
            <p:cNvSpPr/>
            <p:nvPr/>
          </p:nvSpPr>
          <p:spPr>
            <a:xfrm rot="1458761">
              <a:off x="-2355732" y="1075521"/>
              <a:ext cx="422703" cy="1149473"/>
            </a:xfrm>
            <a:custGeom>
              <a:rect b="b" l="l" r="r" t="t"/>
              <a:pathLst>
                <a:path extrusionOk="0" h="30821" w="11334">
                  <a:moveTo>
                    <a:pt x="922" y="0"/>
                  </a:moveTo>
                  <a:lnTo>
                    <a:pt x="1" y="336"/>
                  </a:lnTo>
                  <a:cubicBezTo>
                    <a:pt x="113" y="609"/>
                    <a:pt x="8033" y="20501"/>
                    <a:pt x="9150" y="23670"/>
                  </a:cubicBezTo>
                  <a:cubicBezTo>
                    <a:pt x="9749" y="25381"/>
                    <a:pt x="10266" y="26857"/>
                    <a:pt x="9720" y="27920"/>
                  </a:cubicBezTo>
                  <a:cubicBezTo>
                    <a:pt x="9301" y="28729"/>
                    <a:pt x="8224" y="29368"/>
                    <a:pt x="6430" y="29879"/>
                  </a:cubicBezTo>
                  <a:lnTo>
                    <a:pt x="6698" y="30820"/>
                  </a:lnTo>
                  <a:cubicBezTo>
                    <a:pt x="8794" y="30226"/>
                    <a:pt x="10032" y="29451"/>
                    <a:pt x="10588" y="28373"/>
                  </a:cubicBezTo>
                  <a:cubicBezTo>
                    <a:pt x="11333" y="26935"/>
                    <a:pt x="10748" y="25268"/>
                    <a:pt x="10071" y="23348"/>
                  </a:cubicBezTo>
                  <a:cubicBezTo>
                    <a:pt x="8969" y="20204"/>
                    <a:pt x="1273" y="863"/>
                    <a:pt x="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72"/>
            <p:cNvSpPr/>
            <p:nvPr/>
          </p:nvSpPr>
          <p:spPr>
            <a:xfrm rot="1458761">
              <a:off x="-1457231" y="-3893"/>
              <a:ext cx="464846" cy="375786"/>
            </a:xfrm>
            <a:custGeom>
              <a:rect b="b" l="l" r="r" t="t"/>
              <a:pathLst>
                <a:path extrusionOk="0" h="10076" w="12464">
                  <a:moveTo>
                    <a:pt x="0" y="1"/>
                  </a:moveTo>
                  <a:cubicBezTo>
                    <a:pt x="2403" y="1229"/>
                    <a:pt x="4231" y="4573"/>
                    <a:pt x="4231" y="4573"/>
                  </a:cubicBezTo>
                  <a:cubicBezTo>
                    <a:pt x="6917" y="6284"/>
                    <a:pt x="9169" y="8077"/>
                    <a:pt x="11031" y="10076"/>
                  </a:cubicBezTo>
                  <a:cubicBezTo>
                    <a:pt x="11440" y="9579"/>
                    <a:pt x="11923" y="9140"/>
                    <a:pt x="12464" y="8779"/>
                  </a:cubicBezTo>
                  <a:cubicBezTo>
                    <a:pt x="9339" y="5421"/>
                    <a:pt x="5006" y="237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72"/>
            <p:cNvSpPr/>
            <p:nvPr/>
          </p:nvSpPr>
          <p:spPr>
            <a:xfrm rot="1458761">
              <a:off x="-2364270" y="-329049"/>
              <a:ext cx="1084579" cy="1062389"/>
            </a:xfrm>
            <a:custGeom>
              <a:rect b="b" l="l" r="r" t="t"/>
              <a:pathLst>
                <a:path extrusionOk="0" h="28486" w="29081">
                  <a:moveTo>
                    <a:pt x="14833" y="1960"/>
                  </a:moveTo>
                  <a:cubicBezTo>
                    <a:pt x="21603" y="1960"/>
                    <a:pt x="27116" y="7473"/>
                    <a:pt x="27116" y="14243"/>
                  </a:cubicBezTo>
                  <a:cubicBezTo>
                    <a:pt x="27116" y="21018"/>
                    <a:pt x="21608" y="26526"/>
                    <a:pt x="14833" y="26526"/>
                  </a:cubicBezTo>
                  <a:cubicBezTo>
                    <a:pt x="8063" y="26526"/>
                    <a:pt x="2550" y="21018"/>
                    <a:pt x="2550" y="14243"/>
                  </a:cubicBezTo>
                  <a:cubicBezTo>
                    <a:pt x="2550" y="13229"/>
                    <a:pt x="2677" y="12220"/>
                    <a:pt x="2925" y="11236"/>
                  </a:cubicBezTo>
                  <a:cubicBezTo>
                    <a:pt x="3335" y="10076"/>
                    <a:pt x="3812" y="8940"/>
                    <a:pt x="4358" y="7838"/>
                  </a:cubicBezTo>
                  <a:cubicBezTo>
                    <a:pt x="6591" y="4188"/>
                    <a:pt x="10558" y="1965"/>
                    <a:pt x="14833" y="1960"/>
                  </a:cubicBezTo>
                  <a:close/>
                  <a:moveTo>
                    <a:pt x="14860" y="0"/>
                  </a:moveTo>
                  <a:cubicBezTo>
                    <a:pt x="14850" y="0"/>
                    <a:pt x="14839" y="1"/>
                    <a:pt x="14828" y="1"/>
                  </a:cubicBezTo>
                  <a:cubicBezTo>
                    <a:pt x="9666" y="1"/>
                    <a:pt x="5138" y="2759"/>
                    <a:pt x="2643" y="6878"/>
                  </a:cubicBezTo>
                  <a:cubicBezTo>
                    <a:pt x="2638" y="6888"/>
                    <a:pt x="2633" y="6893"/>
                    <a:pt x="2633" y="6903"/>
                  </a:cubicBezTo>
                  <a:cubicBezTo>
                    <a:pt x="1921" y="8077"/>
                    <a:pt x="1385" y="9345"/>
                    <a:pt x="1044" y="10675"/>
                  </a:cubicBezTo>
                  <a:cubicBezTo>
                    <a:pt x="776" y="11431"/>
                    <a:pt x="542" y="12191"/>
                    <a:pt x="342" y="12956"/>
                  </a:cubicBezTo>
                  <a:cubicBezTo>
                    <a:pt x="342" y="12961"/>
                    <a:pt x="342" y="12966"/>
                    <a:pt x="342" y="12966"/>
                  </a:cubicBezTo>
                  <a:cubicBezTo>
                    <a:pt x="1" y="15023"/>
                    <a:pt x="1346" y="18825"/>
                    <a:pt x="1346" y="18825"/>
                  </a:cubicBezTo>
                  <a:cubicBezTo>
                    <a:pt x="3257" y="24435"/>
                    <a:pt x="8579" y="28486"/>
                    <a:pt x="14833" y="28486"/>
                  </a:cubicBezTo>
                  <a:cubicBezTo>
                    <a:pt x="22686" y="28486"/>
                    <a:pt x="29076" y="22100"/>
                    <a:pt x="29076" y="14243"/>
                  </a:cubicBezTo>
                  <a:cubicBezTo>
                    <a:pt x="29081" y="11592"/>
                    <a:pt x="28335" y="8994"/>
                    <a:pt x="26931" y="6742"/>
                  </a:cubicBezTo>
                  <a:cubicBezTo>
                    <a:pt x="26931" y="6742"/>
                    <a:pt x="25103" y="3398"/>
                    <a:pt x="22690" y="2170"/>
                  </a:cubicBezTo>
                  <a:cubicBezTo>
                    <a:pt x="22608" y="2126"/>
                    <a:pt x="22525" y="2092"/>
                    <a:pt x="22442" y="2053"/>
                  </a:cubicBezTo>
                  <a:cubicBezTo>
                    <a:pt x="21959" y="1828"/>
                    <a:pt x="21472" y="1604"/>
                    <a:pt x="20975" y="1390"/>
                  </a:cubicBezTo>
                  <a:lnTo>
                    <a:pt x="20975" y="1395"/>
                  </a:lnTo>
                  <a:cubicBezTo>
                    <a:pt x="19064" y="478"/>
                    <a:pt x="16975" y="0"/>
                    <a:pt x="14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72"/>
            <p:cNvSpPr/>
            <p:nvPr/>
          </p:nvSpPr>
          <p:spPr>
            <a:xfrm rot="1458761">
              <a:off x="-2730524" y="-10519"/>
              <a:ext cx="845555" cy="1213621"/>
            </a:xfrm>
            <a:custGeom>
              <a:rect b="b" l="l" r="r" t="t"/>
              <a:pathLst>
                <a:path extrusionOk="0" h="32541" w="22672">
                  <a:moveTo>
                    <a:pt x="4651" y="0"/>
                  </a:moveTo>
                  <a:cubicBezTo>
                    <a:pt x="3038" y="6093"/>
                    <a:pt x="3350" y="12381"/>
                    <a:pt x="5631" y="17991"/>
                  </a:cubicBezTo>
                  <a:cubicBezTo>
                    <a:pt x="3705" y="19200"/>
                    <a:pt x="2185" y="21003"/>
                    <a:pt x="1263" y="23231"/>
                  </a:cubicBezTo>
                  <a:cubicBezTo>
                    <a:pt x="45" y="26155"/>
                    <a:pt x="1" y="29460"/>
                    <a:pt x="1132" y="32541"/>
                  </a:cubicBezTo>
                  <a:lnTo>
                    <a:pt x="1522" y="32399"/>
                  </a:lnTo>
                  <a:lnTo>
                    <a:pt x="2448" y="32063"/>
                  </a:lnTo>
                  <a:lnTo>
                    <a:pt x="2974" y="31868"/>
                  </a:lnTo>
                  <a:cubicBezTo>
                    <a:pt x="2009" y="29251"/>
                    <a:pt x="2048" y="26448"/>
                    <a:pt x="3077" y="23982"/>
                  </a:cubicBezTo>
                  <a:cubicBezTo>
                    <a:pt x="4090" y="21540"/>
                    <a:pt x="5952" y="19717"/>
                    <a:pt x="8326" y="18844"/>
                  </a:cubicBezTo>
                  <a:cubicBezTo>
                    <a:pt x="9312" y="18483"/>
                    <a:pt x="10337" y="18304"/>
                    <a:pt x="11369" y="18304"/>
                  </a:cubicBezTo>
                  <a:cubicBezTo>
                    <a:pt x="12817" y="18304"/>
                    <a:pt x="14277" y="18658"/>
                    <a:pt x="15652" y="19361"/>
                  </a:cubicBezTo>
                  <a:cubicBezTo>
                    <a:pt x="18026" y="20584"/>
                    <a:pt x="19868" y="22695"/>
                    <a:pt x="20829" y="25312"/>
                  </a:cubicBezTo>
                  <a:lnTo>
                    <a:pt x="21297" y="25142"/>
                  </a:lnTo>
                  <a:lnTo>
                    <a:pt x="22218" y="24805"/>
                  </a:lnTo>
                  <a:lnTo>
                    <a:pt x="22671" y="24635"/>
                  </a:lnTo>
                  <a:cubicBezTo>
                    <a:pt x="21540" y="21554"/>
                    <a:pt x="19366" y="19063"/>
                    <a:pt x="16544" y="17621"/>
                  </a:cubicBezTo>
                  <a:cubicBezTo>
                    <a:pt x="14886" y="16769"/>
                    <a:pt x="13121" y="16340"/>
                    <a:pt x="11366" y="16340"/>
                  </a:cubicBezTo>
                  <a:cubicBezTo>
                    <a:pt x="10108" y="16340"/>
                    <a:pt x="8855" y="16560"/>
                    <a:pt x="7649" y="17002"/>
                  </a:cubicBezTo>
                  <a:cubicBezTo>
                    <a:pt x="7561" y="17036"/>
                    <a:pt x="7478" y="17075"/>
                    <a:pt x="7390" y="17104"/>
                  </a:cubicBezTo>
                  <a:cubicBezTo>
                    <a:pt x="5977" y="13565"/>
                    <a:pt x="5402" y="9729"/>
                    <a:pt x="5660" y="5859"/>
                  </a:cubicBezTo>
                  <a:cubicBezTo>
                    <a:pt x="5660" y="5859"/>
                    <a:pt x="4315" y="2057"/>
                    <a:pt x="4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72"/>
            <p:cNvSpPr/>
            <p:nvPr/>
          </p:nvSpPr>
          <p:spPr>
            <a:xfrm rot="1458761">
              <a:off x="-2710598" y="-126459"/>
              <a:ext cx="1425606" cy="1462864"/>
            </a:xfrm>
            <a:custGeom>
              <a:rect b="b" l="l" r="r" t="t"/>
              <a:pathLst>
                <a:path extrusionOk="0" h="39224" w="38225">
                  <a:moveTo>
                    <a:pt x="31030" y="0"/>
                  </a:moveTo>
                  <a:lnTo>
                    <a:pt x="31269" y="380"/>
                  </a:lnTo>
                  <a:cubicBezTo>
                    <a:pt x="32658" y="2613"/>
                    <a:pt x="33399" y="5196"/>
                    <a:pt x="33394" y="7828"/>
                  </a:cubicBezTo>
                  <a:cubicBezTo>
                    <a:pt x="33394" y="15627"/>
                    <a:pt x="27053" y="21973"/>
                    <a:pt x="19254" y="21973"/>
                  </a:cubicBezTo>
                  <a:cubicBezTo>
                    <a:pt x="13200" y="21968"/>
                    <a:pt x="7814" y="18113"/>
                    <a:pt x="5864" y="12376"/>
                  </a:cubicBezTo>
                  <a:lnTo>
                    <a:pt x="5704" y="11893"/>
                  </a:lnTo>
                  <a:lnTo>
                    <a:pt x="5670" y="12400"/>
                  </a:lnTo>
                  <a:cubicBezTo>
                    <a:pt x="5406" y="16353"/>
                    <a:pt x="5991" y="20150"/>
                    <a:pt x="7410" y="23694"/>
                  </a:cubicBezTo>
                  <a:lnTo>
                    <a:pt x="7444" y="23791"/>
                  </a:lnTo>
                  <a:lnTo>
                    <a:pt x="7536" y="23757"/>
                  </a:lnTo>
                  <a:cubicBezTo>
                    <a:pt x="7575" y="23743"/>
                    <a:pt x="7614" y="23728"/>
                    <a:pt x="7658" y="23709"/>
                  </a:cubicBezTo>
                  <a:cubicBezTo>
                    <a:pt x="7702" y="23694"/>
                    <a:pt x="7746" y="23674"/>
                    <a:pt x="7795" y="23655"/>
                  </a:cubicBezTo>
                  <a:cubicBezTo>
                    <a:pt x="8988" y="23216"/>
                    <a:pt x="10228" y="22998"/>
                    <a:pt x="11473" y="22998"/>
                  </a:cubicBezTo>
                  <a:cubicBezTo>
                    <a:pt x="13213" y="22998"/>
                    <a:pt x="14962" y="23423"/>
                    <a:pt x="16607" y="24264"/>
                  </a:cubicBezTo>
                  <a:cubicBezTo>
                    <a:pt x="19376" y="25683"/>
                    <a:pt x="21521" y="28120"/>
                    <a:pt x="22651" y="31132"/>
                  </a:cubicBezTo>
                  <a:lnTo>
                    <a:pt x="20999" y="31736"/>
                  </a:lnTo>
                  <a:cubicBezTo>
                    <a:pt x="20024" y="29138"/>
                    <a:pt x="18182" y="27047"/>
                    <a:pt x="15808" y="25829"/>
                  </a:cubicBezTo>
                  <a:cubicBezTo>
                    <a:pt x="14416" y="25116"/>
                    <a:pt x="12938" y="24755"/>
                    <a:pt x="11470" y="24755"/>
                  </a:cubicBezTo>
                  <a:cubicBezTo>
                    <a:pt x="10429" y="24755"/>
                    <a:pt x="9394" y="24936"/>
                    <a:pt x="8399" y="25302"/>
                  </a:cubicBezTo>
                  <a:cubicBezTo>
                    <a:pt x="5996" y="26185"/>
                    <a:pt x="4110" y="28032"/>
                    <a:pt x="3086" y="30494"/>
                  </a:cubicBezTo>
                  <a:cubicBezTo>
                    <a:pt x="2063" y="32955"/>
                    <a:pt x="2014" y="35748"/>
                    <a:pt x="2950" y="38361"/>
                  </a:cubicBezTo>
                  <a:lnTo>
                    <a:pt x="1297" y="38965"/>
                  </a:lnTo>
                  <a:cubicBezTo>
                    <a:pt x="210" y="35933"/>
                    <a:pt x="269" y="32692"/>
                    <a:pt x="1463" y="29821"/>
                  </a:cubicBezTo>
                  <a:cubicBezTo>
                    <a:pt x="2375" y="27627"/>
                    <a:pt x="3871" y="25834"/>
                    <a:pt x="5791" y="24630"/>
                  </a:cubicBezTo>
                  <a:lnTo>
                    <a:pt x="5864" y="24586"/>
                  </a:lnTo>
                  <a:lnTo>
                    <a:pt x="5835" y="24508"/>
                  </a:lnTo>
                  <a:cubicBezTo>
                    <a:pt x="3564" y="18922"/>
                    <a:pt x="3227" y="12722"/>
                    <a:pt x="4860" y="6580"/>
                  </a:cubicBezTo>
                  <a:lnTo>
                    <a:pt x="4661" y="6527"/>
                  </a:lnTo>
                  <a:lnTo>
                    <a:pt x="4661" y="6527"/>
                  </a:lnTo>
                  <a:cubicBezTo>
                    <a:pt x="3028" y="12683"/>
                    <a:pt x="3359" y="18893"/>
                    <a:pt x="5611" y="24498"/>
                  </a:cubicBezTo>
                  <a:cubicBezTo>
                    <a:pt x="3691" y="25727"/>
                    <a:pt x="2189" y="27540"/>
                    <a:pt x="1278" y="29738"/>
                  </a:cubicBezTo>
                  <a:cubicBezTo>
                    <a:pt x="49" y="32687"/>
                    <a:pt x="1" y="36021"/>
                    <a:pt x="1141" y="39131"/>
                  </a:cubicBezTo>
                  <a:lnTo>
                    <a:pt x="1175" y="39223"/>
                  </a:lnTo>
                  <a:lnTo>
                    <a:pt x="3213" y="38482"/>
                  </a:lnTo>
                  <a:lnTo>
                    <a:pt x="3179" y="38390"/>
                  </a:lnTo>
                  <a:cubicBezTo>
                    <a:pt x="2223" y="35797"/>
                    <a:pt x="2262" y="33023"/>
                    <a:pt x="3276" y="30576"/>
                  </a:cubicBezTo>
                  <a:cubicBezTo>
                    <a:pt x="4280" y="28164"/>
                    <a:pt x="6123" y="26355"/>
                    <a:pt x="8467" y="25497"/>
                  </a:cubicBezTo>
                  <a:cubicBezTo>
                    <a:pt x="9445" y="25139"/>
                    <a:pt x="10460" y="24960"/>
                    <a:pt x="11480" y="24960"/>
                  </a:cubicBezTo>
                  <a:cubicBezTo>
                    <a:pt x="12912" y="24960"/>
                    <a:pt x="14355" y="25312"/>
                    <a:pt x="15715" y="26009"/>
                  </a:cubicBezTo>
                  <a:cubicBezTo>
                    <a:pt x="18075" y="27218"/>
                    <a:pt x="19897" y="29309"/>
                    <a:pt x="20848" y="31902"/>
                  </a:cubicBezTo>
                  <a:lnTo>
                    <a:pt x="20882" y="32000"/>
                  </a:lnTo>
                  <a:lnTo>
                    <a:pt x="22915" y="31254"/>
                  </a:lnTo>
                  <a:lnTo>
                    <a:pt x="22881" y="31156"/>
                  </a:lnTo>
                  <a:cubicBezTo>
                    <a:pt x="21740" y="28052"/>
                    <a:pt x="19547" y="25536"/>
                    <a:pt x="16705" y="24084"/>
                  </a:cubicBezTo>
                  <a:cubicBezTo>
                    <a:pt x="15030" y="23227"/>
                    <a:pt x="13250" y="22794"/>
                    <a:pt x="11479" y="22794"/>
                  </a:cubicBezTo>
                  <a:cubicBezTo>
                    <a:pt x="10208" y="22794"/>
                    <a:pt x="8941" y="23017"/>
                    <a:pt x="7722" y="23465"/>
                  </a:cubicBezTo>
                  <a:cubicBezTo>
                    <a:pt x="7678" y="23479"/>
                    <a:pt x="7629" y="23499"/>
                    <a:pt x="7580" y="23518"/>
                  </a:cubicBezTo>
                  <a:lnTo>
                    <a:pt x="7561" y="23528"/>
                  </a:lnTo>
                  <a:cubicBezTo>
                    <a:pt x="6240" y="20189"/>
                    <a:pt x="5665" y="16621"/>
                    <a:pt x="5845" y="12917"/>
                  </a:cubicBezTo>
                  <a:lnTo>
                    <a:pt x="5845" y="12917"/>
                  </a:lnTo>
                  <a:cubicBezTo>
                    <a:pt x="7956" y="18488"/>
                    <a:pt x="13293" y="22178"/>
                    <a:pt x="19254" y="22178"/>
                  </a:cubicBezTo>
                  <a:cubicBezTo>
                    <a:pt x="27165" y="22178"/>
                    <a:pt x="33599" y="15744"/>
                    <a:pt x="33599" y="7833"/>
                  </a:cubicBezTo>
                  <a:cubicBezTo>
                    <a:pt x="33599" y="5308"/>
                    <a:pt x="32936" y="2832"/>
                    <a:pt x="31669" y="653"/>
                  </a:cubicBezTo>
                  <a:lnTo>
                    <a:pt x="31669" y="653"/>
                  </a:lnTo>
                  <a:cubicBezTo>
                    <a:pt x="34252" y="2330"/>
                    <a:pt x="36353" y="4051"/>
                    <a:pt x="38078" y="5903"/>
                  </a:cubicBezTo>
                  <a:lnTo>
                    <a:pt x="38225" y="5761"/>
                  </a:lnTo>
                  <a:cubicBezTo>
                    <a:pt x="36407" y="3812"/>
                    <a:pt x="34179" y="2008"/>
                    <a:pt x="31410" y="244"/>
                  </a:cubicBezTo>
                  <a:lnTo>
                    <a:pt x="31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72"/>
            <p:cNvSpPr/>
            <p:nvPr/>
          </p:nvSpPr>
          <p:spPr>
            <a:xfrm rot="1458761">
              <a:off x="-2224937" y="-355555"/>
              <a:ext cx="829891" cy="487932"/>
            </a:xfrm>
            <a:custGeom>
              <a:rect b="b" l="l" r="r" t="t"/>
              <a:pathLst>
                <a:path extrusionOk="0" h="13083" w="22252">
                  <a:moveTo>
                    <a:pt x="14622" y="0"/>
                  </a:moveTo>
                  <a:cubicBezTo>
                    <a:pt x="14611" y="0"/>
                    <a:pt x="14600" y="0"/>
                    <a:pt x="14589" y="0"/>
                  </a:cubicBezTo>
                  <a:cubicBezTo>
                    <a:pt x="9573" y="0"/>
                    <a:pt x="5016" y="2544"/>
                    <a:pt x="2374" y="6824"/>
                  </a:cubicBezTo>
                  <a:lnTo>
                    <a:pt x="2364" y="6814"/>
                  </a:lnTo>
                  <a:lnTo>
                    <a:pt x="2301" y="6946"/>
                  </a:lnTo>
                  <a:cubicBezTo>
                    <a:pt x="1585" y="8125"/>
                    <a:pt x="1048" y="9403"/>
                    <a:pt x="702" y="10738"/>
                  </a:cubicBezTo>
                  <a:cubicBezTo>
                    <a:pt x="444" y="11474"/>
                    <a:pt x="210" y="12244"/>
                    <a:pt x="0" y="13029"/>
                  </a:cubicBezTo>
                  <a:lnTo>
                    <a:pt x="195" y="13083"/>
                  </a:lnTo>
                  <a:cubicBezTo>
                    <a:pt x="405" y="12303"/>
                    <a:pt x="639" y="11537"/>
                    <a:pt x="897" y="10797"/>
                  </a:cubicBezTo>
                  <a:cubicBezTo>
                    <a:pt x="1238" y="9481"/>
                    <a:pt x="1770" y="8218"/>
                    <a:pt x="2477" y="7058"/>
                  </a:cubicBezTo>
                  <a:lnTo>
                    <a:pt x="2481" y="7048"/>
                  </a:lnTo>
                  <a:lnTo>
                    <a:pt x="2491" y="7034"/>
                  </a:lnTo>
                  <a:cubicBezTo>
                    <a:pt x="5084" y="2754"/>
                    <a:pt x="9608" y="200"/>
                    <a:pt x="14589" y="200"/>
                  </a:cubicBezTo>
                  <a:cubicBezTo>
                    <a:pt x="14600" y="200"/>
                    <a:pt x="14610" y="200"/>
                    <a:pt x="14621" y="200"/>
                  </a:cubicBezTo>
                  <a:cubicBezTo>
                    <a:pt x="16726" y="200"/>
                    <a:pt x="18800" y="677"/>
                    <a:pt x="20697" y="1589"/>
                  </a:cubicBezTo>
                  <a:lnTo>
                    <a:pt x="20789" y="1628"/>
                  </a:lnTo>
                  <a:lnTo>
                    <a:pt x="20789" y="1623"/>
                  </a:lnTo>
                  <a:cubicBezTo>
                    <a:pt x="21252" y="1823"/>
                    <a:pt x="21715" y="2033"/>
                    <a:pt x="22164" y="2247"/>
                  </a:cubicBezTo>
                  <a:lnTo>
                    <a:pt x="22251" y="2062"/>
                  </a:lnTo>
                  <a:cubicBezTo>
                    <a:pt x="21769" y="1838"/>
                    <a:pt x="21272" y="1613"/>
                    <a:pt x="20779" y="1399"/>
                  </a:cubicBezTo>
                  <a:lnTo>
                    <a:pt x="20731" y="1379"/>
                  </a:lnTo>
                  <a:cubicBezTo>
                    <a:pt x="18820" y="473"/>
                    <a:pt x="16736" y="0"/>
                    <a:pt x="14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72"/>
            <p:cNvSpPr/>
            <p:nvPr/>
          </p:nvSpPr>
          <p:spPr>
            <a:xfrm rot="1458761">
              <a:off x="-1448863" y="-4746"/>
              <a:ext cx="469396" cy="333456"/>
            </a:xfrm>
            <a:custGeom>
              <a:rect b="b" l="l" r="r" t="t"/>
              <a:pathLst>
                <a:path extrusionOk="0" h="8941" w="12586">
                  <a:moveTo>
                    <a:pt x="88" y="1"/>
                  </a:moveTo>
                  <a:lnTo>
                    <a:pt x="0" y="181"/>
                  </a:lnTo>
                  <a:cubicBezTo>
                    <a:pt x="5021" y="2565"/>
                    <a:pt x="9320" y="5592"/>
                    <a:pt x="12430" y="8940"/>
                  </a:cubicBezTo>
                  <a:lnTo>
                    <a:pt x="12586" y="8799"/>
                  </a:lnTo>
                  <a:cubicBezTo>
                    <a:pt x="9451" y="5436"/>
                    <a:pt x="5133" y="2394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1" name="Google Shape;3341;p72"/>
            <p:cNvSpPr/>
            <p:nvPr/>
          </p:nvSpPr>
          <p:spPr>
            <a:xfrm rot="1458761">
              <a:off x="-2273969" y="-255338"/>
              <a:ext cx="923688" cy="923875"/>
            </a:xfrm>
            <a:custGeom>
              <a:rect b="b" l="l" r="r" t="t"/>
              <a:pathLst>
                <a:path extrusionOk="0" h="24772" w="24767">
                  <a:moveTo>
                    <a:pt x="12386" y="205"/>
                  </a:moveTo>
                  <a:cubicBezTo>
                    <a:pt x="19103" y="205"/>
                    <a:pt x="24567" y="5669"/>
                    <a:pt x="24567" y="12386"/>
                  </a:cubicBezTo>
                  <a:cubicBezTo>
                    <a:pt x="24567" y="19103"/>
                    <a:pt x="19103" y="24567"/>
                    <a:pt x="12386" y="24567"/>
                  </a:cubicBezTo>
                  <a:cubicBezTo>
                    <a:pt x="5669" y="24567"/>
                    <a:pt x="205" y="19103"/>
                    <a:pt x="205" y="12386"/>
                  </a:cubicBezTo>
                  <a:cubicBezTo>
                    <a:pt x="205" y="11382"/>
                    <a:pt x="332" y="10388"/>
                    <a:pt x="571" y="9413"/>
                  </a:cubicBezTo>
                  <a:cubicBezTo>
                    <a:pt x="980" y="8258"/>
                    <a:pt x="1458" y="7132"/>
                    <a:pt x="1999" y="6035"/>
                  </a:cubicBezTo>
                  <a:cubicBezTo>
                    <a:pt x="4241" y="2384"/>
                    <a:pt x="8121" y="205"/>
                    <a:pt x="12386" y="205"/>
                  </a:cubicBezTo>
                  <a:close/>
                  <a:moveTo>
                    <a:pt x="12386" y="1"/>
                  </a:moveTo>
                  <a:cubicBezTo>
                    <a:pt x="8048" y="1"/>
                    <a:pt x="4100" y="2218"/>
                    <a:pt x="1819" y="5937"/>
                  </a:cubicBezTo>
                  <a:cubicBezTo>
                    <a:pt x="1268" y="7044"/>
                    <a:pt x="790" y="8189"/>
                    <a:pt x="376" y="9354"/>
                  </a:cubicBezTo>
                  <a:cubicBezTo>
                    <a:pt x="127" y="10344"/>
                    <a:pt x="1" y="11363"/>
                    <a:pt x="1" y="12386"/>
                  </a:cubicBezTo>
                  <a:cubicBezTo>
                    <a:pt x="1" y="19215"/>
                    <a:pt x="5557" y="24772"/>
                    <a:pt x="12386" y="24772"/>
                  </a:cubicBezTo>
                  <a:cubicBezTo>
                    <a:pt x="19215" y="24772"/>
                    <a:pt x="24767" y="19215"/>
                    <a:pt x="24767" y="12386"/>
                  </a:cubicBezTo>
                  <a:cubicBezTo>
                    <a:pt x="24767" y="5557"/>
                    <a:pt x="19215" y="1"/>
                    <a:pt x="1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2" name="Google Shape;3342;p72"/>
            <p:cNvSpPr/>
            <p:nvPr/>
          </p:nvSpPr>
          <p:spPr>
            <a:xfrm rot="1458761">
              <a:off x="-1306814" y="403050"/>
              <a:ext cx="571585" cy="511130"/>
            </a:xfrm>
            <a:custGeom>
              <a:rect b="b" l="l" r="r" t="t"/>
              <a:pathLst>
                <a:path extrusionOk="0" h="13705" w="15326">
                  <a:moveTo>
                    <a:pt x="7405" y="208"/>
                  </a:moveTo>
                  <a:cubicBezTo>
                    <a:pt x="7413" y="208"/>
                    <a:pt x="7421" y="208"/>
                    <a:pt x="7429" y="208"/>
                  </a:cubicBezTo>
                  <a:cubicBezTo>
                    <a:pt x="10724" y="208"/>
                    <a:pt x="13522" y="2616"/>
                    <a:pt x="14004" y="5872"/>
                  </a:cubicBezTo>
                  <a:cubicBezTo>
                    <a:pt x="14492" y="9128"/>
                    <a:pt x="12518" y="12247"/>
                    <a:pt x="9369" y="13208"/>
                  </a:cubicBezTo>
                  <a:cubicBezTo>
                    <a:pt x="8727" y="13402"/>
                    <a:pt x="8076" y="13496"/>
                    <a:pt x="7434" y="13496"/>
                  </a:cubicBezTo>
                  <a:cubicBezTo>
                    <a:pt x="4925" y="13496"/>
                    <a:pt x="2554" y="12071"/>
                    <a:pt x="1429" y="9703"/>
                  </a:cubicBezTo>
                  <a:cubicBezTo>
                    <a:pt x="20" y="6730"/>
                    <a:pt x="995" y="3167"/>
                    <a:pt x="3729" y="1334"/>
                  </a:cubicBezTo>
                  <a:cubicBezTo>
                    <a:pt x="4819" y="602"/>
                    <a:pt x="6097" y="208"/>
                    <a:pt x="7405" y="208"/>
                  </a:cubicBezTo>
                  <a:close/>
                  <a:moveTo>
                    <a:pt x="7416" y="1"/>
                  </a:moveTo>
                  <a:cubicBezTo>
                    <a:pt x="6121" y="1"/>
                    <a:pt x="4802" y="370"/>
                    <a:pt x="3617" y="1163"/>
                  </a:cubicBezTo>
                  <a:cubicBezTo>
                    <a:pt x="1112" y="2845"/>
                    <a:pt x="0" y="5964"/>
                    <a:pt x="878" y="8845"/>
                  </a:cubicBezTo>
                  <a:cubicBezTo>
                    <a:pt x="1755" y="11731"/>
                    <a:pt x="4417" y="13705"/>
                    <a:pt x="7429" y="13705"/>
                  </a:cubicBezTo>
                  <a:cubicBezTo>
                    <a:pt x="12030" y="13705"/>
                    <a:pt x="15325" y="9264"/>
                    <a:pt x="13985" y="4863"/>
                  </a:cubicBezTo>
                  <a:cubicBezTo>
                    <a:pt x="13063" y="1826"/>
                    <a:pt x="10298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3" name="Google Shape;3343;p72"/>
            <p:cNvSpPr/>
            <p:nvPr/>
          </p:nvSpPr>
          <p:spPr>
            <a:xfrm rot="1458761">
              <a:off x="-1280119" y="417611"/>
              <a:ext cx="485582" cy="467233"/>
            </a:xfrm>
            <a:custGeom>
              <a:rect b="b" l="l" r="r" t="t"/>
              <a:pathLst>
                <a:path extrusionOk="0" h="12528" w="13020">
                  <a:moveTo>
                    <a:pt x="6756" y="205"/>
                  </a:moveTo>
                  <a:cubicBezTo>
                    <a:pt x="10100" y="210"/>
                    <a:pt x="12810" y="2920"/>
                    <a:pt x="12815" y="6264"/>
                  </a:cubicBezTo>
                  <a:cubicBezTo>
                    <a:pt x="12815" y="8715"/>
                    <a:pt x="11338" y="10923"/>
                    <a:pt x="9076" y="11859"/>
                  </a:cubicBezTo>
                  <a:cubicBezTo>
                    <a:pt x="8325" y="12171"/>
                    <a:pt x="7538" y="12322"/>
                    <a:pt x="6757" y="12322"/>
                  </a:cubicBezTo>
                  <a:cubicBezTo>
                    <a:pt x="5181" y="12322"/>
                    <a:pt x="3632" y="11705"/>
                    <a:pt x="2471" y="10548"/>
                  </a:cubicBezTo>
                  <a:cubicBezTo>
                    <a:pt x="741" y="8813"/>
                    <a:pt x="219" y="6210"/>
                    <a:pt x="1160" y="3943"/>
                  </a:cubicBezTo>
                  <a:cubicBezTo>
                    <a:pt x="2096" y="1682"/>
                    <a:pt x="4304" y="205"/>
                    <a:pt x="6756" y="205"/>
                  </a:cubicBezTo>
                  <a:close/>
                  <a:moveTo>
                    <a:pt x="6758" y="0"/>
                  </a:moveTo>
                  <a:cubicBezTo>
                    <a:pt x="5128" y="0"/>
                    <a:pt x="3525" y="637"/>
                    <a:pt x="2325" y="1833"/>
                  </a:cubicBezTo>
                  <a:cubicBezTo>
                    <a:pt x="536" y="3627"/>
                    <a:pt x="0" y="6317"/>
                    <a:pt x="970" y="8662"/>
                  </a:cubicBezTo>
                  <a:cubicBezTo>
                    <a:pt x="1940" y="11001"/>
                    <a:pt x="4221" y="12527"/>
                    <a:pt x="6756" y="12527"/>
                  </a:cubicBezTo>
                  <a:cubicBezTo>
                    <a:pt x="10212" y="12522"/>
                    <a:pt x="13014" y="9719"/>
                    <a:pt x="13019" y="6264"/>
                  </a:cubicBezTo>
                  <a:cubicBezTo>
                    <a:pt x="13019" y="3729"/>
                    <a:pt x="11494" y="1448"/>
                    <a:pt x="9154" y="478"/>
                  </a:cubicBezTo>
                  <a:cubicBezTo>
                    <a:pt x="8379" y="157"/>
                    <a:pt x="7565" y="0"/>
                    <a:pt x="6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72"/>
            <p:cNvSpPr/>
            <p:nvPr/>
          </p:nvSpPr>
          <p:spPr>
            <a:xfrm rot="1458761">
              <a:off x="-1191161" y="501677"/>
              <a:ext cx="313615" cy="301792"/>
            </a:xfrm>
            <a:custGeom>
              <a:rect b="b" l="l" r="r" t="t"/>
              <a:pathLst>
                <a:path extrusionOk="0" h="8092" w="8409">
                  <a:moveTo>
                    <a:pt x="4363" y="205"/>
                  </a:moveTo>
                  <a:cubicBezTo>
                    <a:pt x="6483" y="205"/>
                    <a:pt x="8204" y="1920"/>
                    <a:pt x="8209" y="4041"/>
                  </a:cubicBezTo>
                  <a:cubicBezTo>
                    <a:pt x="8209" y="5596"/>
                    <a:pt x="7273" y="6999"/>
                    <a:pt x="5835" y="7594"/>
                  </a:cubicBezTo>
                  <a:cubicBezTo>
                    <a:pt x="5359" y="7791"/>
                    <a:pt x="4860" y="7887"/>
                    <a:pt x="4364" y="7887"/>
                  </a:cubicBezTo>
                  <a:cubicBezTo>
                    <a:pt x="3366" y="7887"/>
                    <a:pt x="2384" y="7498"/>
                    <a:pt x="1648" y="6765"/>
                  </a:cubicBezTo>
                  <a:cubicBezTo>
                    <a:pt x="551" y="5664"/>
                    <a:pt x="220" y="4011"/>
                    <a:pt x="814" y="2578"/>
                  </a:cubicBezTo>
                  <a:cubicBezTo>
                    <a:pt x="1409" y="1141"/>
                    <a:pt x="2808" y="205"/>
                    <a:pt x="4363" y="205"/>
                  </a:cubicBezTo>
                  <a:close/>
                  <a:moveTo>
                    <a:pt x="4368" y="0"/>
                  </a:moveTo>
                  <a:cubicBezTo>
                    <a:pt x="3314" y="0"/>
                    <a:pt x="2278" y="411"/>
                    <a:pt x="1502" y="1184"/>
                  </a:cubicBezTo>
                  <a:cubicBezTo>
                    <a:pt x="346" y="2340"/>
                    <a:pt x="0" y="4080"/>
                    <a:pt x="624" y="5596"/>
                  </a:cubicBezTo>
                  <a:cubicBezTo>
                    <a:pt x="1253" y="7107"/>
                    <a:pt x="2725" y="8091"/>
                    <a:pt x="4363" y="8091"/>
                  </a:cubicBezTo>
                  <a:cubicBezTo>
                    <a:pt x="6600" y="8091"/>
                    <a:pt x="8408" y="6278"/>
                    <a:pt x="8408" y="4046"/>
                  </a:cubicBezTo>
                  <a:cubicBezTo>
                    <a:pt x="8408" y="2408"/>
                    <a:pt x="7424" y="931"/>
                    <a:pt x="5913" y="307"/>
                  </a:cubicBezTo>
                  <a:cubicBezTo>
                    <a:pt x="5413" y="101"/>
                    <a:pt x="4888" y="0"/>
                    <a:pt x="4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72"/>
            <p:cNvSpPr/>
            <p:nvPr/>
          </p:nvSpPr>
          <p:spPr>
            <a:xfrm rot="1458761">
              <a:off x="-1171058" y="520553"/>
              <a:ext cx="275089" cy="264758"/>
            </a:xfrm>
            <a:custGeom>
              <a:rect b="b" l="l" r="r" t="t"/>
              <a:pathLst>
                <a:path extrusionOk="0" h="7099" w="7376">
                  <a:moveTo>
                    <a:pt x="3822" y="206"/>
                  </a:moveTo>
                  <a:cubicBezTo>
                    <a:pt x="5669" y="206"/>
                    <a:pt x="7166" y="1702"/>
                    <a:pt x="7166" y="3550"/>
                  </a:cubicBezTo>
                  <a:cubicBezTo>
                    <a:pt x="7166" y="4900"/>
                    <a:pt x="6352" y="6118"/>
                    <a:pt x="5104" y="6640"/>
                  </a:cubicBezTo>
                  <a:cubicBezTo>
                    <a:pt x="4690" y="6811"/>
                    <a:pt x="4256" y="6894"/>
                    <a:pt x="3825" y="6894"/>
                  </a:cubicBezTo>
                  <a:cubicBezTo>
                    <a:pt x="2953" y="6894"/>
                    <a:pt x="2097" y="6553"/>
                    <a:pt x="1458" y="5914"/>
                  </a:cubicBezTo>
                  <a:cubicBezTo>
                    <a:pt x="502" y="4958"/>
                    <a:pt x="215" y="3520"/>
                    <a:pt x="732" y="2268"/>
                  </a:cubicBezTo>
                  <a:cubicBezTo>
                    <a:pt x="1248" y="1020"/>
                    <a:pt x="2472" y="206"/>
                    <a:pt x="3822" y="206"/>
                  </a:cubicBezTo>
                  <a:close/>
                  <a:moveTo>
                    <a:pt x="3830" y="1"/>
                  </a:moveTo>
                  <a:cubicBezTo>
                    <a:pt x="2907" y="1"/>
                    <a:pt x="1998" y="361"/>
                    <a:pt x="1316" y="1039"/>
                  </a:cubicBezTo>
                  <a:cubicBezTo>
                    <a:pt x="303" y="2053"/>
                    <a:pt x="0" y="3579"/>
                    <a:pt x="546" y="4905"/>
                  </a:cubicBezTo>
                  <a:cubicBezTo>
                    <a:pt x="1097" y="6230"/>
                    <a:pt x="2389" y="7093"/>
                    <a:pt x="3822" y="7098"/>
                  </a:cubicBezTo>
                  <a:cubicBezTo>
                    <a:pt x="5781" y="7098"/>
                    <a:pt x="7370" y="5509"/>
                    <a:pt x="7375" y="3550"/>
                  </a:cubicBezTo>
                  <a:cubicBezTo>
                    <a:pt x="7370" y="2112"/>
                    <a:pt x="6508" y="820"/>
                    <a:pt x="5182" y="269"/>
                  </a:cubicBezTo>
                  <a:cubicBezTo>
                    <a:pt x="4745" y="89"/>
                    <a:pt x="4286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72"/>
            <p:cNvSpPr/>
            <p:nvPr/>
          </p:nvSpPr>
          <p:spPr>
            <a:xfrm rot="1458761">
              <a:off x="-3134246" y="1044797"/>
              <a:ext cx="548686" cy="1082416"/>
            </a:xfrm>
            <a:custGeom>
              <a:rect b="b" l="l" r="r" t="t"/>
              <a:pathLst>
                <a:path extrusionOk="0" h="29023" w="14712">
                  <a:moveTo>
                    <a:pt x="1131" y="1"/>
                  </a:moveTo>
                  <a:lnTo>
                    <a:pt x="936" y="54"/>
                  </a:lnTo>
                  <a:cubicBezTo>
                    <a:pt x="995" y="264"/>
                    <a:pt x="7063" y="20897"/>
                    <a:pt x="8141" y="24070"/>
                  </a:cubicBezTo>
                  <a:cubicBezTo>
                    <a:pt x="8730" y="25810"/>
                    <a:pt x="9237" y="27316"/>
                    <a:pt x="10363" y="27828"/>
                  </a:cubicBezTo>
                  <a:cubicBezTo>
                    <a:pt x="10667" y="27967"/>
                    <a:pt x="11021" y="28037"/>
                    <a:pt x="11432" y="28037"/>
                  </a:cubicBezTo>
                  <a:cubicBezTo>
                    <a:pt x="12155" y="28037"/>
                    <a:pt x="13050" y="27820"/>
                    <a:pt x="14136" y="27384"/>
                  </a:cubicBezTo>
                  <a:lnTo>
                    <a:pt x="14146" y="27380"/>
                  </a:lnTo>
                  <a:lnTo>
                    <a:pt x="14443" y="28096"/>
                  </a:lnTo>
                  <a:lnTo>
                    <a:pt x="14433" y="28101"/>
                  </a:lnTo>
                  <a:cubicBezTo>
                    <a:pt x="13245" y="28581"/>
                    <a:pt x="12273" y="28819"/>
                    <a:pt x="11449" y="28819"/>
                  </a:cubicBezTo>
                  <a:cubicBezTo>
                    <a:pt x="10928" y="28819"/>
                    <a:pt x="10466" y="28724"/>
                    <a:pt x="10046" y="28535"/>
                  </a:cubicBezTo>
                  <a:cubicBezTo>
                    <a:pt x="8613" y="27882"/>
                    <a:pt x="8058" y="26234"/>
                    <a:pt x="7405" y="24318"/>
                  </a:cubicBezTo>
                  <a:cubicBezTo>
                    <a:pt x="6322" y="21121"/>
                    <a:pt x="269" y="532"/>
                    <a:pt x="205" y="327"/>
                  </a:cubicBezTo>
                  <a:cubicBezTo>
                    <a:pt x="200" y="308"/>
                    <a:pt x="195" y="293"/>
                    <a:pt x="191" y="274"/>
                  </a:cubicBezTo>
                  <a:lnTo>
                    <a:pt x="1" y="337"/>
                  </a:lnTo>
                  <a:cubicBezTo>
                    <a:pt x="1" y="357"/>
                    <a:pt x="5" y="371"/>
                    <a:pt x="15" y="386"/>
                  </a:cubicBezTo>
                  <a:cubicBezTo>
                    <a:pt x="74" y="595"/>
                    <a:pt x="6127" y="21184"/>
                    <a:pt x="7214" y="24392"/>
                  </a:cubicBezTo>
                  <a:cubicBezTo>
                    <a:pt x="7877" y="26346"/>
                    <a:pt x="8452" y="28033"/>
                    <a:pt x="9964" y="28725"/>
                  </a:cubicBezTo>
                  <a:cubicBezTo>
                    <a:pt x="10416" y="28920"/>
                    <a:pt x="10906" y="29022"/>
                    <a:pt x="11401" y="29022"/>
                  </a:cubicBezTo>
                  <a:cubicBezTo>
                    <a:pt x="11412" y="29022"/>
                    <a:pt x="11424" y="29022"/>
                    <a:pt x="11436" y="29022"/>
                  </a:cubicBezTo>
                  <a:cubicBezTo>
                    <a:pt x="12289" y="29022"/>
                    <a:pt x="13293" y="28783"/>
                    <a:pt x="14511" y="28291"/>
                  </a:cubicBezTo>
                  <a:lnTo>
                    <a:pt x="14614" y="28247"/>
                  </a:lnTo>
                  <a:lnTo>
                    <a:pt x="14711" y="28208"/>
                  </a:lnTo>
                  <a:lnTo>
                    <a:pt x="14297" y="27204"/>
                  </a:lnTo>
                  <a:lnTo>
                    <a:pt x="14238" y="27121"/>
                  </a:lnTo>
                  <a:lnTo>
                    <a:pt x="14058" y="27194"/>
                  </a:lnTo>
                  <a:cubicBezTo>
                    <a:pt x="12995" y="27620"/>
                    <a:pt x="12127" y="27831"/>
                    <a:pt x="11433" y="27831"/>
                  </a:cubicBezTo>
                  <a:cubicBezTo>
                    <a:pt x="11054" y="27831"/>
                    <a:pt x="10728" y="27768"/>
                    <a:pt x="10451" y="27643"/>
                  </a:cubicBezTo>
                  <a:cubicBezTo>
                    <a:pt x="9403" y="27165"/>
                    <a:pt x="8906" y="25698"/>
                    <a:pt x="8335" y="24007"/>
                  </a:cubicBezTo>
                  <a:cubicBezTo>
                    <a:pt x="7258" y="20838"/>
                    <a:pt x="1190" y="205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72"/>
            <p:cNvSpPr/>
            <p:nvPr/>
          </p:nvSpPr>
          <p:spPr>
            <a:xfrm rot="1458761">
              <a:off x="-2359361" y="1072584"/>
              <a:ext cx="430348" cy="1157118"/>
            </a:xfrm>
            <a:custGeom>
              <a:rect b="b" l="l" r="r" t="t"/>
              <a:pathLst>
                <a:path extrusionOk="0" h="31026" w="11539">
                  <a:moveTo>
                    <a:pt x="1093" y="0"/>
                  </a:moveTo>
                  <a:lnTo>
                    <a:pt x="922" y="112"/>
                  </a:lnTo>
                  <a:cubicBezTo>
                    <a:pt x="1000" y="307"/>
                    <a:pt x="8935" y="20243"/>
                    <a:pt x="10066" y="23460"/>
                  </a:cubicBezTo>
                  <a:cubicBezTo>
                    <a:pt x="10739" y="25366"/>
                    <a:pt x="11314" y="27009"/>
                    <a:pt x="10593" y="28403"/>
                  </a:cubicBezTo>
                  <a:cubicBezTo>
                    <a:pt x="10057" y="29436"/>
                    <a:pt x="8867" y="30192"/>
                    <a:pt x="6859" y="30776"/>
                  </a:cubicBezTo>
                  <a:lnTo>
                    <a:pt x="6645" y="30026"/>
                  </a:lnTo>
                  <a:cubicBezTo>
                    <a:pt x="8409" y="29519"/>
                    <a:pt x="9476" y="28866"/>
                    <a:pt x="9901" y="28047"/>
                  </a:cubicBezTo>
                  <a:cubicBezTo>
                    <a:pt x="10471" y="26945"/>
                    <a:pt x="9944" y="25449"/>
                    <a:pt x="9335" y="23719"/>
                  </a:cubicBezTo>
                  <a:cubicBezTo>
                    <a:pt x="8453" y="21213"/>
                    <a:pt x="3364" y="8360"/>
                    <a:pt x="405" y="922"/>
                  </a:cubicBezTo>
                  <a:cubicBezTo>
                    <a:pt x="274" y="595"/>
                    <a:pt x="201" y="400"/>
                    <a:pt x="191" y="376"/>
                  </a:cubicBezTo>
                  <a:lnTo>
                    <a:pt x="181" y="351"/>
                  </a:lnTo>
                  <a:lnTo>
                    <a:pt x="162" y="337"/>
                  </a:lnTo>
                  <a:lnTo>
                    <a:pt x="94" y="415"/>
                  </a:lnTo>
                  <a:lnTo>
                    <a:pt x="1" y="449"/>
                  </a:lnTo>
                  <a:cubicBezTo>
                    <a:pt x="11" y="473"/>
                    <a:pt x="89" y="668"/>
                    <a:pt x="220" y="1000"/>
                  </a:cubicBezTo>
                  <a:cubicBezTo>
                    <a:pt x="5319" y="13838"/>
                    <a:pt x="8492" y="21930"/>
                    <a:pt x="9145" y="23787"/>
                  </a:cubicBezTo>
                  <a:cubicBezTo>
                    <a:pt x="9735" y="25473"/>
                    <a:pt x="10251" y="26931"/>
                    <a:pt x="9720" y="27954"/>
                  </a:cubicBezTo>
                  <a:cubicBezTo>
                    <a:pt x="9311" y="28734"/>
                    <a:pt x="8258" y="29358"/>
                    <a:pt x="6493" y="29860"/>
                  </a:cubicBezTo>
                  <a:lnTo>
                    <a:pt x="6391" y="29889"/>
                  </a:lnTo>
                  <a:lnTo>
                    <a:pt x="6718" y="31025"/>
                  </a:lnTo>
                  <a:lnTo>
                    <a:pt x="6815" y="30996"/>
                  </a:lnTo>
                  <a:cubicBezTo>
                    <a:pt x="8945" y="30396"/>
                    <a:pt x="10198" y="29602"/>
                    <a:pt x="10773" y="28500"/>
                  </a:cubicBezTo>
                  <a:cubicBezTo>
                    <a:pt x="11538" y="27023"/>
                    <a:pt x="10944" y="25342"/>
                    <a:pt x="10261" y="23392"/>
                  </a:cubicBezTo>
                  <a:cubicBezTo>
                    <a:pt x="9130" y="20170"/>
                    <a:pt x="1185" y="229"/>
                    <a:pt x="1112" y="39"/>
                  </a:cubicBezTo>
                  <a:cubicBezTo>
                    <a:pt x="1107" y="25"/>
                    <a:pt x="1098" y="1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72"/>
            <p:cNvSpPr/>
            <p:nvPr/>
          </p:nvSpPr>
          <p:spPr>
            <a:xfrm rot="1458761">
              <a:off x="-2840555" y="2078983"/>
              <a:ext cx="101853" cy="122738"/>
            </a:xfrm>
            <a:custGeom>
              <a:rect b="b" l="l" r="r" t="t"/>
              <a:pathLst>
                <a:path extrusionOk="0" h="3291" w="2731">
                  <a:moveTo>
                    <a:pt x="1073" y="205"/>
                  </a:moveTo>
                  <a:cubicBezTo>
                    <a:pt x="1380" y="205"/>
                    <a:pt x="1663" y="395"/>
                    <a:pt x="1780" y="683"/>
                  </a:cubicBezTo>
                  <a:lnTo>
                    <a:pt x="2336" y="2028"/>
                  </a:lnTo>
                  <a:cubicBezTo>
                    <a:pt x="2496" y="2418"/>
                    <a:pt x="2311" y="2866"/>
                    <a:pt x="1921" y="3027"/>
                  </a:cubicBezTo>
                  <a:cubicBezTo>
                    <a:pt x="1858" y="3056"/>
                    <a:pt x="1795" y="3071"/>
                    <a:pt x="1726" y="3081"/>
                  </a:cubicBezTo>
                  <a:cubicBezTo>
                    <a:pt x="1693" y="3085"/>
                    <a:pt x="1660" y="3087"/>
                    <a:pt x="1627" y="3087"/>
                  </a:cubicBezTo>
                  <a:cubicBezTo>
                    <a:pt x="1319" y="3087"/>
                    <a:pt x="1036" y="2904"/>
                    <a:pt x="917" y="2613"/>
                  </a:cubicBezTo>
                  <a:lnTo>
                    <a:pt x="357" y="1267"/>
                  </a:lnTo>
                  <a:cubicBezTo>
                    <a:pt x="225" y="946"/>
                    <a:pt x="327" y="570"/>
                    <a:pt x="605" y="361"/>
                  </a:cubicBezTo>
                  <a:cubicBezTo>
                    <a:pt x="659" y="322"/>
                    <a:pt x="717" y="288"/>
                    <a:pt x="776" y="263"/>
                  </a:cubicBezTo>
                  <a:cubicBezTo>
                    <a:pt x="868" y="224"/>
                    <a:pt x="966" y="205"/>
                    <a:pt x="1068" y="205"/>
                  </a:cubicBezTo>
                  <a:close/>
                  <a:moveTo>
                    <a:pt x="1068" y="0"/>
                  </a:moveTo>
                  <a:cubicBezTo>
                    <a:pt x="942" y="0"/>
                    <a:pt x="815" y="25"/>
                    <a:pt x="698" y="73"/>
                  </a:cubicBezTo>
                  <a:cubicBezTo>
                    <a:pt x="620" y="107"/>
                    <a:pt x="547" y="146"/>
                    <a:pt x="483" y="200"/>
                  </a:cubicBezTo>
                  <a:cubicBezTo>
                    <a:pt x="128" y="463"/>
                    <a:pt x="1" y="936"/>
                    <a:pt x="171" y="1345"/>
                  </a:cubicBezTo>
                  <a:lnTo>
                    <a:pt x="727" y="2691"/>
                  </a:lnTo>
                  <a:cubicBezTo>
                    <a:pt x="878" y="3056"/>
                    <a:pt x="1234" y="3290"/>
                    <a:pt x="1629" y="3290"/>
                  </a:cubicBezTo>
                  <a:cubicBezTo>
                    <a:pt x="1668" y="3290"/>
                    <a:pt x="1712" y="3290"/>
                    <a:pt x="1751" y="3285"/>
                  </a:cubicBezTo>
                  <a:cubicBezTo>
                    <a:pt x="1838" y="3271"/>
                    <a:pt x="1916" y="3251"/>
                    <a:pt x="1994" y="3217"/>
                  </a:cubicBezTo>
                  <a:cubicBezTo>
                    <a:pt x="2492" y="3012"/>
                    <a:pt x="2730" y="2447"/>
                    <a:pt x="2526" y="1950"/>
                  </a:cubicBezTo>
                  <a:lnTo>
                    <a:pt x="1970" y="605"/>
                  </a:lnTo>
                  <a:cubicBezTo>
                    <a:pt x="1819" y="239"/>
                    <a:pt x="1463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72"/>
            <p:cNvSpPr/>
            <p:nvPr/>
          </p:nvSpPr>
          <p:spPr>
            <a:xfrm rot="1458761">
              <a:off x="-2824412" y="2084317"/>
              <a:ext cx="51654" cy="111139"/>
            </a:xfrm>
            <a:custGeom>
              <a:rect b="b" l="l" r="r" t="t"/>
              <a:pathLst>
                <a:path extrusionOk="0" h="2980" w="1385">
                  <a:moveTo>
                    <a:pt x="190" y="1"/>
                  </a:moveTo>
                  <a:lnTo>
                    <a:pt x="0" y="79"/>
                  </a:lnTo>
                  <a:lnTo>
                    <a:pt x="1199" y="2979"/>
                  </a:lnTo>
                  <a:lnTo>
                    <a:pt x="1385" y="290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72"/>
            <p:cNvSpPr/>
            <p:nvPr/>
          </p:nvSpPr>
          <p:spPr>
            <a:xfrm rot="1458761">
              <a:off x="-2425126" y="2110530"/>
              <a:ext cx="94021" cy="124752"/>
            </a:xfrm>
            <a:custGeom>
              <a:rect b="b" l="l" r="r" t="t"/>
              <a:pathLst>
                <a:path extrusionOk="0" h="3345" w="2521">
                  <a:moveTo>
                    <a:pt x="1083" y="201"/>
                  </a:moveTo>
                  <a:cubicBezTo>
                    <a:pt x="1429" y="201"/>
                    <a:pt x="1731" y="435"/>
                    <a:pt x="1819" y="766"/>
                  </a:cubicBezTo>
                  <a:lnTo>
                    <a:pt x="2213" y="2165"/>
                  </a:lnTo>
                  <a:cubicBezTo>
                    <a:pt x="2306" y="2501"/>
                    <a:pt x="2160" y="2857"/>
                    <a:pt x="1858" y="3033"/>
                  </a:cubicBezTo>
                  <a:cubicBezTo>
                    <a:pt x="1804" y="3067"/>
                    <a:pt x="1741" y="3096"/>
                    <a:pt x="1677" y="3111"/>
                  </a:cubicBezTo>
                  <a:cubicBezTo>
                    <a:pt x="1609" y="3130"/>
                    <a:pt x="1541" y="3140"/>
                    <a:pt x="1472" y="3140"/>
                  </a:cubicBezTo>
                  <a:cubicBezTo>
                    <a:pt x="1126" y="3140"/>
                    <a:pt x="824" y="2911"/>
                    <a:pt x="732" y="2574"/>
                  </a:cubicBezTo>
                  <a:lnTo>
                    <a:pt x="342" y="1176"/>
                  </a:lnTo>
                  <a:cubicBezTo>
                    <a:pt x="230" y="766"/>
                    <a:pt x="468" y="342"/>
                    <a:pt x="873" y="230"/>
                  </a:cubicBezTo>
                  <a:cubicBezTo>
                    <a:pt x="936" y="210"/>
                    <a:pt x="1005" y="201"/>
                    <a:pt x="1068" y="201"/>
                  </a:cubicBezTo>
                  <a:close/>
                  <a:moveTo>
                    <a:pt x="1085" y="1"/>
                  </a:moveTo>
                  <a:cubicBezTo>
                    <a:pt x="1077" y="1"/>
                    <a:pt x="1070" y="1"/>
                    <a:pt x="1063" y="1"/>
                  </a:cubicBezTo>
                  <a:cubicBezTo>
                    <a:pt x="980" y="1"/>
                    <a:pt x="897" y="11"/>
                    <a:pt x="819" y="35"/>
                  </a:cubicBezTo>
                  <a:cubicBezTo>
                    <a:pt x="303" y="181"/>
                    <a:pt x="0" y="712"/>
                    <a:pt x="142" y="1234"/>
                  </a:cubicBezTo>
                  <a:lnTo>
                    <a:pt x="532" y="2633"/>
                  </a:lnTo>
                  <a:cubicBezTo>
                    <a:pt x="649" y="3052"/>
                    <a:pt x="1034" y="3345"/>
                    <a:pt x="1472" y="3345"/>
                  </a:cubicBezTo>
                  <a:cubicBezTo>
                    <a:pt x="1560" y="3345"/>
                    <a:pt x="1648" y="3335"/>
                    <a:pt x="1731" y="3310"/>
                  </a:cubicBezTo>
                  <a:cubicBezTo>
                    <a:pt x="1814" y="3286"/>
                    <a:pt x="1887" y="3252"/>
                    <a:pt x="1960" y="3208"/>
                  </a:cubicBezTo>
                  <a:cubicBezTo>
                    <a:pt x="2340" y="2989"/>
                    <a:pt x="2520" y="2535"/>
                    <a:pt x="2408" y="2111"/>
                  </a:cubicBezTo>
                  <a:lnTo>
                    <a:pt x="2014" y="712"/>
                  </a:lnTo>
                  <a:cubicBezTo>
                    <a:pt x="1898" y="291"/>
                    <a:pt x="1519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72"/>
            <p:cNvSpPr/>
            <p:nvPr/>
          </p:nvSpPr>
          <p:spPr>
            <a:xfrm rot="1458761">
              <a:off x="-2388847" y="2117141"/>
              <a:ext cx="38750" cy="114757"/>
            </a:xfrm>
            <a:custGeom>
              <a:rect b="b" l="l" r="r" t="t"/>
              <a:pathLst>
                <a:path extrusionOk="0" h="3077" w="1039">
                  <a:moveTo>
                    <a:pt x="195" y="1"/>
                  </a:moveTo>
                  <a:lnTo>
                    <a:pt x="0" y="54"/>
                  </a:lnTo>
                  <a:lnTo>
                    <a:pt x="844" y="3077"/>
                  </a:lnTo>
                  <a:lnTo>
                    <a:pt x="1039" y="302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72"/>
            <p:cNvSpPr/>
            <p:nvPr/>
          </p:nvSpPr>
          <p:spPr>
            <a:xfrm rot="1458761">
              <a:off x="-2347279" y="-66605"/>
              <a:ext cx="57658" cy="222577"/>
            </a:xfrm>
            <a:custGeom>
              <a:rect b="b" l="l" r="r" t="t"/>
              <a:pathLst>
                <a:path extrusionOk="0" h="5968" w="1546">
                  <a:moveTo>
                    <a:pt x="366" y="1"/>
                  </a:moveTo>
                  <a:lnTo>
                    <a:pt x="346" y="25"/>
                  </a:lnTo>
                  <a:lnTo>
                    <a:pt x="342" y="55"/>
                  </a:lnTo>
                  <a:cubicBezTo>
                    <a:pt x="0" y="2116"/>
                    <a:pt x="1297" y="5811"/>
                    <a:pt x="1355" y="5967"/>
                  </a:cubicBezTo>
                  <a:lnTo>
                    <a:pt x="1545" y="5894"/>
                  </a:lnTo>
                  <a:cubicBezTo>
                    <a:pt x="1531" y="5855"/>
                    <a:pt x="210" y="2092"/>
                    <a:pt x="541" y="84"/>
                  </a:cubicBezTo>
                  <a:lnTo>
                    <a:pt x="537" y="84"/>
                  </a:lnTo>
                  <a:lnTo>
                    <a:pt x="546" y="64"/>
                  </a:lnTo>
                  <a:lnTo>
                    <a:pt x="434" y="64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72"/>
            <p:cNvSpPr/>
            <p:nvPr/>
          </p:nvSpPr>
          <p:spPr>
            <a:xfrm rot="1458761">
              <a:off x="-1410718" y="-67141"/>
              <a:ext cx="172005" cy="180210"/>
            </a:xfrm>
            <a:custGeom>
              <a:rect b="b" l="l" r="r" t="t"/>
              <a:pathLst>
                <a:path extrusionOk="0" h="4832" w="4612">
                  <a:moveTo>
                    <a:pt x="84" y="1"/>
                  </a:moveTo>
                  <a:lnTo>
                    <a:pt x="1" y="191"/>
                  </a:lnTo>
                  <a:cubicBezTo>
                    <a:pt x="84" y="225"/>
                    <a:pt x="166" y="264"/>
                    <a:pt x="244" y="303"/>
                  </a:cubicBezTo>
                  <a:cubicBezTo>
                    <a:pt x="2594" y="1502"/>
                    <a:pt x="4417" y="4797"/>
                    <a:pt x="4436" y="4831"/>
                  </a:cubicBezTo>
                  <a:lnTo>
                    <a:pt x="4612" y="4734"/>
                  </a:lnTo>
                  <a:cubicBezTo>
                    <a:pt x="4592" y="4700"/>
                    <a:pt x="2740" y="1346"/>
                    <a:pt x="337" y="123"/>
                  </a:cubicBezTo>
                  <a:cubicBezTo>
                    <a:pt x="254" y="79"/>
                    <a:pt x="166" y="4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4" name="Google Shape;3354;p72"/>
          <p:cNvGrpSpPr/>
          <p:nvPr/>
        </p:nvGrpSpPr>
        <p:grpSpPr>
          <a:xfrm rot="249360">
            <a:off x="6848452" y="2368204"/>
            <a:ext cx="3148113" cy="3943482"/>
            <a:chOff x="829486" y="936347"/>
            <a:chExt cx="3066545" cy="3841305"/>
          </a:xfrm>
        </p:grpSpPr>
        <p:sp>
          <p:nvSpPr>
            <p:cNvPr id="3355" name="Google Shape;3355;p72"/>
            <p:cNvSpPr/>
            <p:nvPr/>
          </p:nvSpPr>
          <p:spPr>
            <a:xfrm rot="965794">
              <a:off x="3158912" y="3516557"/>
              <a:ext cx="170879" cy="177321"/>
            </a:xfrm>
            <a:custGeom>
              <a:rect b="b" l="l" r="r" t="t"/>
              <a:pathLst>
                <a:path extrusionOk="0" h="3633" w="3501">
                  <a:moveTo>
                    <a:pt x="2964" y="3623"/>
                  </a:moveTo>
                  <a:cubicBezTo>
                    <a:pt x="2866" y="3623"/>
                    <a:pt x="2769" y="3593"/>
                    <a:pt x="2686" y="3545"/>
                  </a:cubicBezTo>
                  <a:cubicBezTo>
                    <a:pt x="2428" y="3389"/>
                    <a:pt x="2204" y="3194"/>
                    <a:pt x="2013" y="2964"/>
                  </a:cubicBezTo>
                  <a:cubicBezTo>
                    <a:pt x="1970" y="2911"/>
                    <a:pt x="1921" y="2862"/>
                    <a:pt x="1872" y="2818"/>
                  </a:cubicBezTo>
                  <a:cubicBezTo>
                    <a:pt x="1814" y="2765"/>
                    <a:pt x="1755" y="2706"/>
                    <a:pt x="1706" y="2648"/>
                  </a:cubicBezTo>
                  <a:cubicBezTo>
                    <a:pt x="1643" y="2579"/>
                    <a:pt x="1599" y="2497"/>
                    <a:pt x="1565" y="2409"/>
                  </a:cubicBezTo>
                  <a:cubicBezTo>
                    <a:pt x="1555" y="2375"/>
                    <a:pt x="1541" y="2345"/>
                    <a:pt x="1526" y="2311"/>
                  </a:cubicBezTo>
                  <a:cubicBezTo>
                    <a:pt x="1511" y="2267"/>
                    <a:pt x="1497" y="2228"/>
                    <a:pt x="1482" y="2185"/>
                  </a:cubicBezTo>
                  <a:cubicBezTo>
                    <a:pt x="1438" y="2038"/>
                    <a:pt x="1355" y="1907"/>
                    <a:pt x="1243" y="1804"/>
                  </a:cubicBezTo>
                  <a:cubicBezTo>
                    <a:pt x="1199" y="1765"/>
                    <a:pt x="1165" y="1717"/>
                    <a:pt x="1141" y="1658"/>
                  </a:cubicBezTo>
                  <a:cubicBezTo>
                    <a:pt x="1121" y="1619"/>
                    <a:pt x="1107" y="1580"/>
                    <a:pt x="1092" y="1536"/>
                  </a:cubicBezTo>
                  <a:cubicBezTo>
                    <a:pt x="1078" y="1497"/>
                    <a:pt x="1068" y="1468"/>
                    <a:pt x="1053" y="1434"/>
                  </a:cubicBezTo>
                  <a:cubicBezTo>
                    <a:pt x="1043" y="1410"/>
                    <a:pt x="1029" y="1380"/>
                    <a:pt x="1004" y="1361"/>
                  </a:cubicBezTo>
                  <a:cubicBezTo>
                    <a:pt x="892" y="1268"/>
                    <a:pt x="795" y="1151"/>
                    <a:pt x="722" y="1020"/>
                  </a:cubicBezTo>
                  <a:cubicBezTo>
                    <a:pt x="702" y="990"/>
                    <a:pt x="683" y="966"/>
                    <a:pt x="658" y="947"/>
                  </a:cubicBezTo>
                  <a:cubicBezTo>
                    <a:pt x="639" y="922"/>
                    <a:pt x="615" y="898"/>
                    <a:pt x="600" y="873"/>
                  </a:cubicBezTo>
                  <a:cubicBezTo>
                    <a:pt x="561" y="820"/>
                    <a:pt x="512" y="776"/>
                    <a:pt x="459" y="752"/>
                  </a:cubicBezTo>
                  <a:cubicBezTo>
                    <a:pt x="327" y="678"/>
                    <a:pt x="210" y="576"/>
                    <a:pt x="112" y="459"/>
                  </a:cubicBezTo>
                  <a:cubicBezTo>
                    <a:pt x="78" y="410"/>
                    <a:pt x="44" y="352"/>
                    <a:pt x="25" y="293"/>
                  </a:cubicBezTo>
                  <a:cubicBezTo>
                    <a:pt x="0" y="235"/>
                    <a:pt x="0" y="167"/>
                    <a:pt x="25" y="103"/>
                  </a:cubicBezTo>
                  <a:cubicBezTo>
                    <a:pt x="44" y="64"/>
                    <a:pt x="73" y="35"/>
                    <a:pt x="117" y="25"/>
                  </a:cubicBezTo>
                  <a:cubicBezTo>
                    <a:pt x="147" y="11"/>
                    <a:pt x="186" y="1"/>
                    <a:pt x="220" y="1"/>
                  </a:cubicBezTo>
                  <a:cubicBezTo>
                    <a:pt x="244" y="1"/>
                    <a:pt x="268" y="6"/>
                    <a:pt x="288" y="16"/>
                  </a:cubicBezTo>
                  <a:cubicBezTo>
                    <a:pt x="415" y="64"/>
                    <a:pt x="546" y="94"/>
                    <a:pt x="683" y="98"/>
                  </a:cubicBezTo>
                  <a:cubicBezTo>
                    <a:pt x="785" y="103"/>
                    <a:pt x="878" y="157"/>
                    <a:pt x="936" y="245"/>
                  </a:cubicBezTo>
                  <a:cubicBezTo>
                    <a:pt x="1043" y="410"/>
                    <a:pt x="1195" y="552"/>
                    <a:pt x="1370" y="644"/>
                  </a:cubicBezTo>
                  <a:cubicBezTo>
                    <a:pt x="1458" y="688"/>
                    <a:pt x="1531" y="761"/>
                    <a:pt x="1584" y="844"/>
                  </a:cubicBezTo>
                  <a:cubicBezTo>
                    <a:pt x="1599" y="873"/>
                    <a:pt x="1623" y="898"/>
                    <a:pt x="1653" y="908"/>
                  </a:cubicBezTo>
                  <a:cubicBezTo>
                    <a:pt x="1755" y="942"/>
                    <a:pt x="1848" y="995"/>
                    <a:pt x="1926" y="1068"/>
                  </a:cubicBezTo>
                  <a:cubicBezTo>
                    <a:pt x="1940" y="1083"/>
                    <a:pt x="1955" y="1093"/>
                    <a:pt x="1974" y="1103"/>
                  </a:cubicBezTo>
                  <a:cubicBezTo>
                    <a:pt x="2038" y="1132"/>
                    <a:pt x="2087" y="1176"/>
                    <a:pt x="2121" y="1239"/>
                  </a:cubicBezTo>
                  <a:lnTo>
                    <a:pt x="2233" y="1288"/>
                  </a:lnTo>
                  <a:cubicBezTo>
                    <a:pt x="2272" y="1307"/>
                    <a:pt x="2311" y="1322"/>
                    <a:pt x="2350" y="1346"/>
                  </a:cubicBezTo>
                  <a:cubicBezTo>
                    <a:pt x="2408" y="1366"/>
                    <a:pt x="2457" y="1419"/>
                    <a:pt x="2476" y="1478"/>
                  </a:cubicBezTo>
                  <a:cubicBezTo>
                    <a:pt x="2486" y="1512"/>
                    <a:pt x="2511" y="1541"/>
                    <a:pt x="2554" y="1580"/>
                  </a:cubicBezTo>
                  <a:cubicBezTo>
                    <a:pt x="2589" y="1609"/>
                    <a:pt x="2623" y="1644"/>
                    <a:pt x="2647" y="1678"/>
                  </a:cubicBezTo>
                  <a:cubicBezTo>
                    <a:pt x="2691" y="1741"/>
                    <a:pt x="2691" y="1829"/>
                    <a:pt x="2642" y="1887"/>
                  </a:cubicBezTo>
                  <a:lnTo>
                    <a:pt x="2642" y="1887"/>
                  </a:lnTo>
                  <a:cubicBezTo>
                    <a:pt x="2642" y="1887"/>
                    <a:pt x="2647" y="1892"/>
                    <a:pt x="2647" y="1902"/>
                  </a:cubicBezTo>
                  <a:cubicBezTo>
                    <a:pt x="2652" y="1926"/>
                    <a:pt x="2657" y="1956"/>
                    <a:pt x="2657" y="1985"/>
                  </a:cubicBezTo>
                  <a:lnTo>
                    <a:pt x="2676" y="1990"/>
                  </a:lnTo>
                  <a:cubicBezTo>
                    <a:pt x="2696" y="1995"/>
                    <a:pt x="2715" y="1999"/>
                    <a:pt x="2740" y="2004"/>
                  </a:cubicBezTo>
                  <a:cubicBezTo>
                    <a:pt x="2813" y="2029"/>
                    <a:pt x="2871" y="2082"/>
                    <a:pt x="2901" y="2155"/>
                  </a:cubicBezTo>
                  <a:cubicBezTo>
                    <a:pt x="2901" y="2155"/>
                    <a:pt x="2930" y="2243"/>
                    <a:pt x="2944" y="2272"/>
                  </a:cubicBezTo>
                  <a:cubicBezTo>
                    <a:pt x="2988" y="2214"/>
                    <a:pt x="3052" y="2175"/>
                    <a:pt x="3125" y="2170"/>
                  </a:cubicBezTo>
                  <a:lnTo>
                    <a:pt x="3154" y="2170"/>
                  </a:lnTo>
                  <a:cubicBezTo>
                    <a:pt x="3208" y="2170"/>
                    <a:pt x="3256" y="2189"/>
                    <a:pt x="3290" y="2228"/>
                  </a:cubicBezTo>
                  <a:cubicBezTo>
                    <a:pt x="3417" y="2419"/>
                    <a:pt x="3500" y="2555"/>
                    <a:pt x="3437" y="2731"/>
                  </a:cubicBezTo>
                  <a:cubicBezTo>
                    <a:pt x="3398" y="2828"/>
                    <a:pt x="3349" y="2916"/>
                    <a:pt x="3286" y="2999"/>
                  </a:cubicBezTo>
                  <a:cubicBezTo>
                    <a:pt x="3251" y="3047"/>
                    <a:pt x="3256" y="3106"/>
                    <a:pt x="3271" y="3189"/>
                  </a:cubicBezTo>
                  <a:cubicBezTo>
                    <a:pt x="3290" y="3291"/>
                    <a:pt x="3310" y="3413"/>
                    <a:pt x="3212" y="3525"/>
                  </a:cubicBezTo>
                  <a:cubicBezTo>
                    <a:pt x="3149" y="3593"/>
                    <a:pt x="3057" y="3632"/>
                    <a:pt x="2964" y="3627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72"/>
            <p:cNvSpPr/>
            <p:nvPr/>
          </p:nvSpPr>
          <p:spPr>
            <a:xfrm rot="965794">
              <a:off x="3154005" y="3511170"/>
              <a:ext cx="181372" cy="187327"/>
            </a:xfrm>
            <a:custGeom>
              <a:rect b="b" l="l" r="r" t="t"/>
              <a:pathLst>
                <a:path extrusionOk="0" h="3838" w="3716">
                  <a:moveTo>
                    <a:pt x="328" y="210"/>
                  </a:moveTo>
                  <a:cubicBezTo>
                    <a:pt x="332" y="210"/>
                    <a:pt x="342" y="210"/>
                    <a:pt x="347" y="215"/>
                  </a:cubicBezTo>
                  <a:cubicBezTo>
                    <a:pt x="488" y="269"/>
                    <a:pt x="635" y="303"/>
                    <a:pt x="781" y="308"/>
                  </a:cubicBezTo>
                  <a:cubicBezTo>
                    <a:pt x="849" y="313"/>
                    <a:pt x="917" y="347"/>
                    <a:pt x="956" y="405"/>
                  </a:cubicBezTo>
                  <a:cubicBezTo>
                    <a:pt x="1073" y="591"/>
                    <a:pt x="1234" y="737"/>
                    <a:pt x="1429" y="839"/>
                  </a:cubicBezTo>
                  <a:cubicBezTo>
                    <a:pt x="1497" y="878"/>
                    <a:pt x="1561" y="937"/>
                    <a:pt x="1600" y="1005"/>
                  </a:cubicBezTo>
                  <a:cubicBezTo>
                    <a:pt x="1624" y="1054"/>
                    <a:pt x="1673" y="1093"/>
                    <a:pt x="1726" y="1112"/>
                  </a:cubicBezTo>
                  <a:cubicBezTo>
                    <a:pt x="1814" y="1141"/>
                    <a:pt x="1892" y="1190"/>
                    <a:pt x="1960" y="1254"/>
                  </a:cubicBezTo>
                  <a:cubicBezTo>
                    <a:pt x="2019" y="1307"/>
                    <a:pt x="2107" y="1317"/>
                    <a:pt x="2141" y="1405"/>
                  </a:cubicBezTo>
                  <a:cubicBezTo>
                    <a:pt x="2151" y="1429"/>
                    <a:pt x="2194" y="1444"/>
                    <a:pt x="2224" y="1458"/>
                  </a:cubicBezTo>
                  <a:cubicBezTo>
                    <a:pt x="2287" y="1487"/>
                    <a:pt x="2346" y="1512"/>
                    <a:pt x="2409" y="1541"/>
                  </a:cubicBezTo>
                  <a:cubicBezTo>
                    <a:pt x="2438" y="1561"/>
                    <a:pt x="2477" y="1580"/>
                    <a:pt x="2482" y="1609"/>
                  </a:cubicBezTo>
                  <a:cubicBezTo>
                    <a:pt x="2506" y="1721"/>
                    <a:pt x="2614" y="1765"/>
                    <a:pt x="2667" y="1843"/>
                  </a:cubicBezTo>
                  <a:cubicBezTo>
                    <a:pt x="2692" y="1873"/>
                    <a:pt x="2687" y="1912"/>
                    <a:pt x="2662" y="1941"/>
                  </a:cubicBezTo>
                  <a:cubicBezTo>
                    <a:pt x="2618" y="1994"/>
                    <a:pt x="2692" y="2063"/>
                    <a:pt x="2643" y="2121"/>
                  </a:cubicBezTo>
                  <a:cubicBezTo>
                    <a:pt x="2643" y="2126"/>
                    <a:pt x="2662" y="2165"/>
                    <a:pt x="2682" y="2170"/>
                  </a:cubicBezTo>
                  <a:cubicBezTo>
                    <a:pt x="2721" y="2189"/>
                    <a:pt x="2770" y="2194"/>
                    <a:pt x="2813" y="2209"/>
                  </a:cubicBezTo>
                  <a:cubicBezTo>
                    <a:pt x="2857" y="2219"/>
                    <a:pt x="2891" y="2253"/>
                    <a:pt x="2906" y="2297"/>
                  </a:cubicBezTo>
                  <a:cubicBezTo>
                    <a:pt x="2930" y="2360"/>
                    <a:pt x="2955" y="2428"/>
                    <a:pt x="2984" y="2487"/>
                  </a:cubicBezTo>
                  <a:cubicBezTo>
                    <a:pt x="2995" y="2512"/>
                    <a:pt x="3021" y="2526"/>
                    <a:pt x="3045" y="2526"/>
                  </a:cubicBezTo>
                  <a:cubicBezTo>
                    <a:pt x="3063" y="2526"/>
                    <a:pt x="3081" y="2518"/>
                    <a:pt x="3091" y="2501"/>
                  </a:cubicBezTo>
                  <a:cubicBezTo>
                    <a:pt x="3106" y="2482"/>
                    <a:pt x="3116" y="2457"/>
                    <a:pt x="3130" y="2443"/>
                  </a:cubicBezTo>
                  <a:cubicBezTo>
                    <a:pt x="3155" y="2404"/>
                    <a:pt x="3199" y="2379"/>
                    <a:pt x="3242" y="2375"/>
                  </a:cubicBezTo>
                  <a:lnTo>
                    <a:pt x="3257" y="2375"/>
                  </a:lnTo>
                  <a:cubicBezTo>
                    <a:pt x="3276" y="2375"/>
                    <a:pt x="3291" y="2379"/>
                    <a:pt x="3306" y="2394"/>
                  </a:cubicBezTo>
                  <a:cubicBezTo>
                    <a:pt x="3442" y="2589"/>
                    <a:pt x="3486" y="2682"/>
                    <a:pt x="3442" y="2804"/>
                  </a:cubicBezTo>
                  <a:cubicBezTo>
                    <a:pt x="3408" y="2891"/>
                    <a:pt x="3359" y="2969"/>
                    <a:pt x="3306" y="3042"/>
                  </a:cubicBezTo>
                  <a:cubicBezTo>
                    <a:pt x="3184" y="3223"/>
                    <a:pt x="3369" y="3413"/>
                    <a:pt x="3237" y="3564"/>
                  </a:cubicBezTo>
                  <a:cubicBezTo>
                    <a:pt x="3194" y="3608"/>
                    <a:pt x="3130" y="3632"/>
                    <a:pt x="3067" y="3632"/>
                  </a:cubicBezTo>
                  <a:cubicBezTo>
                    <a:pt x="2984" y="3627"/>
                    <a:pt x="2906" y="3608"/>
                    <a:pt x="2838" y="3569"/>
                  </a:cubicBezTo>
                  <a:cubicBezTo>
                    <a:pt x="2594" y="3418"/>
                    <a:pt x="2380" y="3228"/>
                    <a:pt x="2194" y="3008"/>
                  </a:cubicBezTo>
                  <a:cubicBezTo>
                    <a:pt x="2107" y="2896"/>
                    <a:pt x="1980" y="2808"/>
                    <a:pt x="1887" y="2691"/>
                  </a:cubicBezTo>
                  <a:cubicBezTo>
                    <a:pt x="1834" y="2633"/>
                    <a:pt x="1795" y="2565"/>
                    <a:pt x="1765" y="2492"/>
                  </a:cubicBezTo>
                  <a:cubicBezTo>
                    <a:pt x="1741" y="2414"/>
                    <a:pt x="1702" y="2340"/>
                    <a:pt x="1683" y="2267"/>
                  </a:cubicBezTo>
                  <a:cubicBezTo>
                    <a:pt x="1634" y="2102"/>
                    <a:pt x="1541" y="1951"/>
                    <a:pt x="1415" y="1838"/>
                  </a:cubicBezTo>
                  <a:cubicBezTo>
                    <a:pt x="1380" y="1809"/>
                    <a:pt x="1356" y="1770"/>
                    <a:pt x="1337" y="1731"/>
                  </a:cubicBezTo>
                  <a:cubicBezTo>
                    <a:pt x="1302" y="1658"/>
                    <a:pt x="1283" y="1580"/>
                    <a:pt x="1249" y="1507"/>
                  </a:cubicBezTo>
                  <a:cubicBezTo>
                    <a:pt x="1234" y="1463"/>
                    <a:pt x="1210" y="1424"/>
                    <a:pt x="1176" y="1395"/>
                  </a:cubicBezTo>
                  <a:cubicBezTo>
                    <a:pt x="1068" y="1307"/>
                    <a:pt x="981" y="1200"/>
                    <a:pt x="912" y="1083"/>
                  </a:cubicBezTo>
                  <a:cubicBezTo>
                    <a:pt x="873" y="1024"/>
                    <a:pt x="830" y="971"/>
                    <a:pt x="786" y="922"/>
                  </a:cubicBezTo>
                  <a:cubicBezTo>
                    <a:pt x="742" y="854"/>
                    <a:pt x="679" y="800"/>
                    <a:pt x="610" y="766"/>
                  </a:cubicBezTo>
                  <a:cubicBezTo>
                    <a:pt x="488" y="698"/>
                    <a:pt x="381" y="610"/>
                    <a:pt x="298" y="503"/>
                  </a:cubicBezTo>
                  <a:cubicBezTo>
                    <a:pt x="264" y="454"/>
                    <a:pt x="240" y="405"/>
                    <a:pt x="220" y="352"/>
                  </a:cubicBezTo>
                  <a:cubicBezTo>
                    <a:pt x="201" y="303"/>
                    <a:pt x="220" y="240"/>
                    <a:pt x="250" y="230"/>
                  </a:cubicBezTo>
                  <a:cubicBezTo>
                    <a:pt x="274" y="220"/>
                    <a:pt x="303" y="215"/>
                    <a:pt x="328" y="210"/>
                  </a:cubicBezTo>
                  <a:close/>
                  <a:moveTo>
                    <a:pt x="328" y="1"/>
                  </a:moveTo>
                  <a:lnTo>
                    <a:pt x="328" y="6"/>
                  </a:lnTo>
                  <a:cubicBezTo>
                    <a:pt x="284" y="11"/>
                    <a:pt x="235" y="15"/>
                    <a:pt x="196" y="35"/>
                  </a:cubicBezTo>
                  <a:cubicBezTo>
                    <a:pt x="128" y="54"/>
                    <a:pt x="69" y="103"/>
                    <a:pt x="40" y="171"/>
                  </a:cubicBezTo>
                  <a:cubicBezTo>
                    <a:pt x="1" y="249"/>
                    <a:pt x="1" y="342"/>
                    <a:pt x="30" y="425"/>
                  </a:cubicBezTo>
                  <a:lnTo>
                    <a:pt x="35" y="440"/>
                  </a:lnTo>
                  <a:cubicBezTo>
                    <a:pt x="59" y="508"/>
                    <a:pt x="94" y="576"/>
                    <a:pt x="142" y="630"/>
                  </a:cubicBezTo>
                  <a:cubicBezTo>
                    <a:pt x="245" y="761"/>
                    <a:pt x="371" y="868"/>
                    <a:pt x="513" y="946"/>
                  </a:cubicBezTo>
                  <a:cubicBezTo>
                    <a:pt x="557" y="971"/>
                    <a:pt x="591" y="1000"/>
                    <a:pt x="620" y="1039"/>
                  </a:cubicBezTo>
                  <a:cubicBezTo>
                    <a:pt x="640" y="1068"/>
                    <a:pt x="664" y="1098"/>
                    <a:pt x="688" y="1127"/>
                  </a:cubicBezTo>
                  <a:cubicBezTo>
                    <a:pt x="708" y="1141"/>
                    <a:pt x="722" y="1161"/>
                    <a:pt x="732" y="1176"/>
                  </a:cubicBezTo>
                  <a:cubicBezTo>
                    <a:pt x="810" y="1322"/>
                    <a:pt x="917" y="1444"/>
                    <a:pt x="1044" y="1546"/>
                  </a:cubicBezTo>
                  <a:cubicBezTo>
                    <a:pt x="1049" y="1561"/>
                    <a:pt x="1059" y="1575"/>
                    <a:pt x="1064" y="1590"/>
                  </a:cubicBezTo>
                  <a:cubicBezTo>
                    <a:pt x="1078" y="1619"/>
                    <a:pt x="1088" y="1648"/>
                    <a:pt x="1098" y="1682"/>
                  </a:cubicBezTo>
                  <a:cubicBezTo>
                    <a:pt x="1117" y="1726"/>
                    <a:pt x="1132" y="1770"/>
                    <a:pt x="1151" y="1814"/>
                  </a:cubicBezTo>
                  <a:cubicBezTo>
                    <a:pt x="1181" y="1882"/>
                    <a:pt x="1224" y="1941"/>
                    <a:pt x="1278" y="1990"/>
                  </a:cubicBezTo>
                  <a:cubicBezTo>
                    <a:pt x="1376" y="2082"/>
                    <a:pt x="1449" y="2199"/>
                    <a:pt x="1488" y="2326"/>
                  </a:cubicBezTo>
                  <a:cubicBezTo>
                    <a:pt x="1502" y="2375"/>
                    <a:pt x="1522" y="2423"/>
                    <a:pt x="1536" y="2462"/>
                  </a:cubicBezTo>
                  <a:cubicBezTo>
                    <a:pt x="1551" y="2492"/>
                    <a:pt x="1561" y="2521"/>
                    <a:pt x="1570" y="2555"/>
                  </a:cubicBezTo>
                  <a:cubicBezTo>
                    <a:pt x="1605" y="2652"/>
                    <a:pt x="1658" y="2745"/>
                    <a:pt x="1726" y="2823"/>
                  </a:cubicBezTo>
                  <a:cubicBezTo>
                    <a:pt x="1785" y="2886"/>
                    <a:pt x="1843" y="2950"/>
                    <a:pt x="1907" y="3003"/>
                  </a:cubicBezTo>
                  <a:cubicBezTo>
                    <a:pt x="1951" y="3047"/>
                    <a:pt x="1995" y="3091"/>
                    <a:pt x="2038" y="3140"/>
                  </a:cubicBezTo>
                  <a:cubicBezTo>
                    <a:pt x="2233" y="3379"/>
                    <a:pt x="2472" y="3583"/>
                    <a:pt x="2735" y="3744"/>
                  </a:cubicBezTo>
                  <a:cubicBezTo>
                    <a:pt x="2838" y="3803"/>
                    <a:pt x="2950" y="3837"/>
                    <a:pt x="3067" y="3837"/>
                  </a:cubicBezTo>
                  <a:cubicBezTo>
                    <a:pt x="3072" y="3837"/>
                    <a:pt x="3077" y="3837"/>
                    <a:pt x="3082" y="3837"/>
                  </a:cubicBezTo>
                  <a:cubicBezTo>
                    <a:pt x="3199" y="3837"/>
                    <a:pt x="3309" y="3784"/>
                    <a:pt x="3389" y="3700"/>
                  </a:cubicBezTo>
                  <a:cubicBezTo>
                    <a:pt x="3520" y="3549"/>
                    <a:pt x="3491" y="3379"/>
                    <a:pt x="3476" y="3281"/>
                  </a:cubicBezTo>
                  <a:cubicBezTo>
                    <a:pt x="3462" y="3208"/>
                    <a:pt x="3462" y="3179"/>
                    <a:pt x="3476" y="3159"/>
                  </a:cubicBezTo>
                  <a:cubicBezTo>
                    <a:pt x="3545" y="3072"/>
                    <a:pt x="3598" y="2974"/>
                    <a:pt x="3642" y="2872"/>
                  </a:cubicBezTo>
                  <a:cubicBezTo>
                    <a:pt x="3715" y="2652"/>
                    <a:pt x="3623" y="2487"/>
                    <a:pt x="3476" y="2277"/>
                  </a:cubicBezTo>
                  <a:cubicBezTo>
                    <a:pt x="3430" y="2213"/>
                    <a:pt x="3354" y="2174"/>
                    <a:pt x="3276" y="2174"/>
                  </a:cubicBezTo>
                  <a:cubicBezTo>
                    <a:pt x="3271" y="2174"/>
                    <a:pt x="3267" y="2174"/>
                    <a:pt x="3262" y="2175"/>
                  </a:cubicBezTo>
                  <a:lnTo>
                    <a:pt x="3218" y="2175"/>
                  </a:lnTo>
                  <a:cubicBezTo>
                    <a:pt x="3179" y="2180"/>
                    <a:pt x="3135" y="2194"/>
                    <a:pt x="3096" y="2214"/>
                  </a:cubicBezTo>
                  <a:cubicBezTo>
                    <a:pt x="3057" y="2116"/>
                    <a:pt x="2979" y="2043"/>
                    <a:pt x="2877" y="2014"/>
                  </a:cubicBezTo>
                  <a:lnTo>
                    <a:pt x="2862" y="2009"/>
                  </a:lnTo>
                  <a:cubicBezTo>
                    <a:pt x="2911" y="1916"/>
                    <a:pt x="2901" y="1809"/>
                    <a:pt x="2843" y="1726"/>
                  </a:cubicBezTo>
                  <a:cubicBezTo>
                    <a:pt x="2813" y="1687"/>
                    <a:pt x="2774" y="1648"/>
                    <a:pt x="2735" y="1609"/>
                  </a:cubicBezTo>
                  <a:cubicBezTo>
                    <a:pt x="2716" y="1600"/>
                    <a:pt x="2701" y="1580"/>
                    <a:pt x="2687" y="1565"/>
                  </a:cubicBezTo>
                  <a:cubicBezTo>
                    <a:pt x="2662" y="1473"/>
                    <a:pt x="2594" y="1400"/>
                    <a:pt x="2511" y="1361"/>
                  </a:cubicBezTo>
                  <a:cubicBezTo>
                    <a:pt x="2472" y="1341"/>
                    <a:pt x="2428" y="1322"/>
                    <a:pt x="2389" y="1302"/>
                  </a:cubicBezTo>
                  <a:lnTo>
                    <a:pt x="2316" y="1268"/>
                  </a:lnTo>
                  <a:lnTo>
                    <a:pt x="2302" y="1263"/>
                  </a:lnTo>
                  <a:cubicBezTo>
                    <a:pt x="2258" y="1200"/>
                    <a:pt x="2199" y="1151"/>
                    <a:pt x="2131" y="1117"/>
                  </a:cubicBezTo>
                  <a:cubicBezTo>
                    <a:pt x="2121" y="1112"/>
                    <a:pt x="2112" y="1107"/>
                    <a:pt x="2102" y="1098"/>
                  </a:cubicBezTo>
                  <a:cubicBezTo>
                    <a:pt x="2014" y="1015"/>
                    <a:pt x="1912" y="956"/>
                    <a:pt x="1795" y="917"/>
                  </a:cubicBezTo>
                  <a:cubicBezTo>
                    <a:pt x="1790" y="912"/>
                    <a:pt x="1785" y="907"/>
                    <a:pt x="1780" y="903"/>
                  </a:cubicBezTo>
                  <a:cubicBezTo>
                    <a:pt x="1722" y="795"/>
                    <a:pt x="1634" y="712"/>
                    <a:pt x="1527" y="659"/>
                  </a:cubicBezTo>
                  <a:cubicBezTo>
                    <a:pt x="1366" y="571"/>
                    <a:pt x="1229" y="444"/>
                    <a:pt x="1132" y="293"/>
                  </a:cubicBezTo>
                  <a:cubicBezTo>
                    <a:pt x="1059" y="181"/>
                    <a:pt x="937" y="108"/>
                    <a:pt x="800" y="98"/>
                  </a:cubicBezTo>
                  <a:cubicBezTo>
                    <a:pt x="674" y="93"/>
                    <a:pt x="552" y="69"/>
                    <a:pt x="435" y="20"/>
                  </a:cubicBezTo>
                  <a:cubicBezTo>
                    <a:pt x="401" y="6"/>
                    <a:pt x="367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72"/>
            <p:cNvSpPr/>
            <p:nvPr/>
          </p:nvSpPr>
          <p:spPr>
            <a:xfrm rot="965794">
              <a:off x="3643985" y="3200550"/>
              <a:ext cx="34508" cy="65940"/>
            </a:xfrm>
            <a:custGeom>
              <a:rect b="b" l="l" r="r" t="t"/>
              <a:pathLst>
                <a:path extrusionOk="0" h="1351" w="707">
                  <a:moveTo>
                    <a:pt x="380" y="1351"/>
                  </a:moveTo>
                  <a:cubicBezTo>
                    <a:pt x="346" y="1351"/>
                    <a:pt x="312" y="1336"/>
                    <a:pt x="288" y="1316"/>
                  </a:cubicBezTo>
                  <a:cubicBezTo>
                    <a:pt x="273" y="1297"/>
                    <a:pt x="254" y="1282"/>
                    <a:pt x="239" y="1263"/>
                  </a:cubicBezTo>
                  <a:cubicBezTo>
                    <a:pt x="229" y="1248"/>
                    <a:pt x="219" y="1234"/>
                    <a:pt x="205" y="1224"/>
                  </a:cubicBezTo>
                  <a:cubicBezTo>
                    <a:pt x="29" y="1092"/>
                    <a:pt x="5" y="902"/>
                    <a:pt x="5" y="736"/>
                  </a:cubicBezTo>
                  <a:cubicBezTo>
                    <a:pt x="0" y="629"/>
                    <a:pt x="20" y="527"/>
                    <a:pt x="63" y="429"/>
                  </a:cubicBezTo>
                  <a:cubicBezTo>
                    <a:pt x="78" y="405"/>
                    <a:pt x="88" y="385"/>
                    <a:pt x="98" y="361"/>
                  </a:cubicBezTo>
                  <a:cubicBezTo>
                    <a:pt x="117" y="303"/>
                    <a:pt x="146" y="254"/>
                    <a:pt x="176" y="205"/>
                  </a:cubicBezTo>
                  <a:cubicBezTo>
                    <a:pt x="215" y="147"/>
                    <a:pt x="263" y="98"/>
                    <a:pt x="312" y="54"/>
                  </a:cubicBezTo>
                  <a:lnTo>
                    <a:pt x="332" y="34"/>
                  </a:lnTo>
                  <a:cubicBezTo>
                    <a:pt x="361" y="10"/>
                    <a:pt x="400" y="0"/>
                    <a:pt x="439" y="0"/>
                  </a:cubicBezTo>
                  <a:cubicBezTo>
                    <a:pt x="458" y="0"/>
                    <a:pt x="478" y="0"/>
                    <a:pt x="502" y="5"/>
                  </a:cubicBezTo>
                  <a:cubicBezTo>
                    <a:pt x="624" y="44"/>
                    <a:pt x="707" y="166"/>
                    <a:pt x="697" y="298"/>
                  </a:cubicBezTo>
                  <a:cubicBezTo>
                    <a:pt x="692" y="337"/>
                    <a:pt x="687" y="371"/>
                    <a:pt x="682" y="410"/>
                  </a:cubicBezTo>
                  <a:cubicBezTo>
                    <a:pt x="673" y="483"/>
                    <a:pt x="663" y="556"/>
                    <a:pt x="658" y="629"/>
                  </a:cubicBezTo>
                  <a:cubicBezTo>
                    <a:pt x="648" y="795"/>
                    <a:pt x="634" y="956"/>
                    <a:pt x="541" y="1107"/>
                  </a:cubicBezTo>
                  <a:cubicBezTo>
                    <a:pt x="531" y="1131"/>
                    <a:pt x="527" y="1151"/>
                    <a:pt x="522" y="1175"/>
                  </a:cubicBezTo>
                  <a:cubicBezTo>
                    <a:pt x="522" y="1199"/>
                    <a:pt x="517" y="1224"/>
                    <a:pt x="507" y="1248"/>
                  </a:cubicBezTo>
                  <a:cubicBezTo>
                    <a:pt x="492" y="1307"/>
                    <a:pt x="444" y="1351"/>
                    <a:pt x="380" y="1351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72"/>
            <p:cNvSpPr/>
            <p:nvPr/>
          </p:nvSpPr>
          <p:spPr>
            <a:xfrm rot="965794">
              <a:off x="3638953" y="3195557"/>
              <a:ext cx="44806" cy="75995"/>
            </a:xfrm>
            <a:custGeom>
              <a:rect b="b" l="l" r="r" t="t"/>
              <a:pathLst>
                <a:path extrusionOk="0" h="1557" w="918">
                  <a:moveTo>
                    <a:pt x="542" y="206"/>
                  </a:moveTo>
                  <a:cubicBezTo>
                    <a:pt x="552" y="206"/>
                    <a:pt x="561" y="206"/>
                    <a:pt x="571" y="211"/>
                  </a:cubicBezTo>
                  <a:cubicBezTo>
                    <a:pt x="649" y="235"/>
                    <a:pt x="703" y="308"/>
                    <a:pt x="698" y="391"/>
                  </a:cubicBezTo>
                  <a:cubicBezTo>
                    <a:pt x="683" y="508"/>
                    <a:pt x="664" y="620"/>
                    <a:pt x="659" y="732"/>
                  </a:cubicBezTo>
                  <a:cubicBezTo>
                    <a:pt x="649" y="883"/>
                    <a:pt x="639" y="1029"/>
                    <a:pt x="556" y="1161"/>
                  </a:cubicBezTo>
                  <a:cubicBezTo>
                    <a:pt x="532" y="1215"/>
                    <a:pt x="517" y="1268"/>
                    <a:pt x="513" y="1322"/>
                  </a:cubicBezTo>
                  <a:cubicBezTo>
                    <a:pt x="508" y="1341"/>
                    <a:pt x="493" y="1351"/>
                    <a:pt x="483" y="1351"/>
                  </a:cubicBezTo>
                  <a:cubicBezTo>
                    <a:pt x="474" y="1351"/>
                    <a:pt x="464" y="1351"/>
                    <a:pt x="459" y="1341"/>
                  </a:cubicBezTo>
                  <a:cubicBezTo>
                    <a:pt x="430" y="1307"/>
                    <a:pt x="400" y="1278"/>
                    <a:pt x="371" y="1244"/>
                  </a:cubicBezTo>
                  <a:cubicBezTo>
                    <a:pt x="235" y="1142"/>
                    <a:pt x="210" y="1000"/>
                    <a:pt x="210" y="839"/>
                  </a:cubicBezTo>
                  <a:cubicBezTo>
                    <a:pt x="205" y="752"/>
                    <a:pt x="225" y="659"/>
                    <a:pt x="264" y="581"/>
                  </a:cubicBezTo>
                  <a:cubicBezTo>
                    <a:pt x="293" y="508"/>
                    <a:pt x="327" y="435"/>
                    <a:pt x="366" y="367"/>
                  </a:cubicBezTo>
                  <a:cubicBezTo>
                    <a:pt x="405" y="308"/>
                    <a:pt x="454" y="259"/>
                    <a:pt x="508" y="215"/>
                  </a:cubicBezTo>
                  <a:cubicBezTo>
                    <a:pt x="517" y="211"/>
                    <a:pt x="532" y="206"/>
                    <a:pt x="542" y="206"/>
                  </a:cubicBezTo>
                  <a:close/>
                  <a:moveTo>
                    <a:pt x="542" y="1"/>
                  </a:moveTo>
                  <a:cubicBezTo>
                    <a:pt x="478" y="1"/>
                    <a:pt x="420" y="20"/>
                    <a:pt x="371" y="64"/>
                  </a:cubicBezTo>
                  <a:lnTo>
                    <a:pt x="352" y="84"/>
                  </a:lnTo>
                  <a:cubicBezTo>
                    <a:pt x="288" y="133"/>
                    <a:pt x="240" y="186"/>
                    <a:pt x="196" y="250"/>
                  </a:cubicBezTo>
                  <a:cubicBezTo>
                    <a:pt x="162" y="308"/>
                    <a:pt x="132" y="362"/>
                    <a:pt x="108" y="425"/>
                  </a:cubicBezTo>
                  <a:cubicBezTo>
                    <a:pt x="98" y="445"/>
                    <a:pt x="88" y="469"/>
                    <a:pt x="79" y="488"/>
                  </a:cubicBezTo>
                  <a:cubicBezTo>
                    <a:pt x="25" y="601"/>
                    <a:pt x="1" y="722"/>
                    <a:pt x="6" y="849"/>
                  </a:cubicBezTo>
                  <a:cubicBezTo>
                    <a:pt x="6" y="1020"/>
                    <a:pt x="35" y="1249"/>
                    <a:pt x="244" y="1405"/>
                  </a:cubicBezTo>
                  <a:cubicBezTo>
                    <a:pt x="254" y="1415"/>
                    <a:pt x="259" y="1419"/>
                    <a:pt x="264" y="1429"/>
                  </a:cubicBezTo>
                  <a:cubicBezTo>
                    <a:pt x="283" y="1454"/>
                    <a:pt x="303" y="1473"/>
                    <a:pt x="322" y="1493"/>
                  </a:cubicBezTo>
                  <a:cubicBezTo>
                    <a:pt x="368" y="1536"/>
                    <a:pt x="426" y="1557"/>
                    <a:pt x="483" y="1557"/>
                  </a:cubicBezTo>
                  <a:cubicBezTo>
                    <a:pt x="584" y="1557"/>
                    <a:pt x="683" y="1493"/>
                    <a:pt x="708" y="1380"/>
                  </a:cubicBezTo>
                  <a:cubicBezTo>
                    <a:pt x="717" y="1351"/>
                    <a:pt x="722" y="1322"/>
                    <a:pt x="727" y="1298"/>
                  </a:cubicBezTo>
                  <a:cubicBezTo>
                    <a:pt x="727" y="1283"/>
                    <a:pt x="727" y="1273"/>
                    <a:pt x="732" y="1263"/>
                  </a:cubicBezTo>
                  <a:cubicBezTo>
                    <a:pt x="839" y="1088"/>
                    <a:pt x="854" y="908"/>
                    <a:pt x="859" y="742"/>
                  </a:cubicBezTo>
                  <a:cubicBezTo>
                    <a:pt x="863" y="674"/>
                    <a:pt x="873" y="605"/>
                    <a:pt x="883" y="527"/>
                  </a:cubicBezTo>
                  <a:cubicBezTo>
                    <a:pt x="893" y="493"/>
                    <a:pt x="898" y="454"/>
                    <a:pt x="902" y="415"/>
                  </a:cubicBezTo>
                  <a:cubicBezTo>
                    <a:pt x="917" y="235"/>
                    <a:pt x="805" y="69"/>
                    <a:pt x="630" y="16"/>
                  </a:cubicBezTo>
                  <a:cubicBezTo>
                    <a:pt x="600" y="6"/>
                    <a:pt x="57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72"/>
            <p:cNvSpPr/>
            <p:nvPr/>
          </p:nvSpPr>
          <p:spPr>
            <a:xfrm rot="965794">
              <a:off x="3270448" y="3260360"/>
              <a:ext cx="400230" cy="385099"/>
            </a:xfrm>
            <a:custGeom>
              <a:rect b="b" l="l" r="r" t="t"/>
              <a:pathLst>
                <a:path extrusionOk="0" h="7890" w="8200">
                  <a:moveTo>
                    <a:pt x="3951" y="500"/>
                  </a:moveTo>
                  <a:cubicBezTo>
                    <a:pt x="4393" y="500"/>
                    <a:pt x="4839" y="585"/>
                    <a:pt x="5265" y="761"/>
                  </a:cubicBezTo>
                  <a:cubicBezTo>
                    <a:pt x="6552" y="1297"/>
                    <a:pt x="7390" y="2549"/>
                    <a:pt x="7390" y="3943"/>
                  </a:cubicBezTo>
                  <a:cubicBezTo>
                    <a:pt x="7390" y="5849"/>
                    <a:pt x="5845" y="7390"/>
                    <a:pt x="3944" y="7390"/>
                  </a:cubicBezTo>
                  <a:cubicBezTo>
                    <a:pt x="2550" y="7390"/>
                    <a:pt x="1297" y="6551"/>
                    <a:pt x="761" y="5264"/>
                  </a:cubicBezTo>
                  <a:cubicBezTo>
                    <a:pt x="230" y="3978"/>
                    <a:pt x="522" y="2496"/>
                    <a:pt x="1507" y="1511"/>
                  </a:cubicBezTo>
                  <a:cubicBezTo>
                    <a:pt x="2170" y="851"/>
                    <a:pt x="3052" y="500"/>
                    <a:pt x="3951" y="500"/>
                  </a:cubicBezTo>
                  <a:close/>
                  <a:moveTo>
                    <a:pt x="3944" y="0"/>
                  </a:moveTo>
                  <a:cubicBezTo>
                    <a:pt x="1765" y="5"/>
                    <a:pt x="1" y="1770"/>
                    <a:pt x="1" y="3943"/>
                  </a:cubicBezTo>
                  <a:cubicBezTo>
                    <a:pt x="1" y="5542"/>
                    <a:pt x="961" y="6980"/>
                    <a:pt x="2433" y="7589"/>
                  </a:cubicBezTo>
                  <a:cubicBezTo>
                    <a:pt x="2922" y="7791"/>
                    <a:pt x="3436" y="7889"/>
                    <a:pt x="3944" y="7889"/>
                  </a:cubicBezTo>
                  <a:cubicBezTo>
                    <a:pt x="4971" y="7889"/>
                    <a:pt x="5979" y="7489"/>
                    <a:pt x="6732" y="6736"/>
                  </a:cubicBezTo>
                  <a:cubicBezTo>
                    <a:pt x="7863" y="5606"/>
                    <a:pt x="8199" y="3909"/>
                    <a:pt x="7590" y="2437"/>
                  </a:cubicBezTo>
                  <a:cubicBezTo>
                    <a:pt x="6976" y="960"/>
                    <a:pt x="5538" y="0"/>
                    <a:pt x="3944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72"/>
            <p:cNvSpPr/>
            <p:nvPr/>
          </p:nvSpPr>
          <p:spPr>
            <a:xfrm rot="965794">
              <a:off x="2613142" y="1181816"/>
              <a:ext cx="8834" cy="48076"/>
            </a:xfrm>
            <a:custGeom>
              <a:rect b="b" l="l" r="r" t="t"/>
              <a:pathLst>
                <a:path extrusionOk="0" h="985" w="181">
                  <a:moveTo>
                    <a:pt x="117" y="0"/>
                  </a:moveTo>
                  <a:lnTo>
                    <a:pt x="0" y="5"/>
                  </a:lnTo>
                  <a:lnTo>
                    <a:pt x="64" y="985"/>
                  </a:lnTo>
                  <a:lnTo>
                    <a:pt x="181" y="98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72"/>
            <p:cNvSpPr/>
            <p:nvPr/>
          </p:nvSpPr>
          <p:spPr>
            <a:xfrm rot="965794">
              <a:off x="2582978" y="1131438"/>
              <a:ext cx="40023" cy="152819"/>
            </a:xfrm>
            <a:custGeom>
              <a:rect b="b" l="l" r="r" t="t"/>
              <a:pathLst>
                <a:path extrusionOk="0" h="3131" w="820">
                  <a:moveTo>
                    <a:pt x="1" y="1"/>
                  </a:moveTo>
                  <a:lnTo>
                    <a:pt x="201" y="3130"/>
                  </a:lnTo>
                  <a:cubicBezTo>
                    <a:pt x="576" y="3008"/>
                    <a:pt x="820" y="2643"/>
                    <a:pt x="795" y="2253"/>
                  </a:cubicBezTo>
                  <a:lnTo>
                    <a:pt x="776" y="1931"/>
                  </a:lnTo>
                  <a:lnTo>
                    <a:pt x="659" y="1936"/>
                  </a:lnTo>
                  <a:lnTo>
                    <a:pt x="595" y="956"/>
                  </a:lnTo>
                  <a:lnTo>
                    <a:pt x="712" y="951"/>
                  </a:lnTo>
                  <a:lnTo>
                    <a:pt x="703" y="800"/>
                  </a:lnTo>
                  <a:cubicBezTo>
                    <a:pt x="678" y="400"/>
                    <a:pt x="391" y="7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72"/>
            <p:cNvSpPr/>
            <p:nvPr/>
          </p:nvSpPr>
          <p:spPr>
            <a:xfrm rot="965794">
              <a:off x="2532602" y="1119018"/>
              <a:ext cx="61645" cy="155943"/>
            </a:xfrm>
            <a:custGeom>
              <a:rect b="b" l="l" r="r" t="t"/>
              <a:pathLst>
                <a:path extrusionOk="0" h="3195" w="1263">
                  <a:moveTo>
                    <a:pt x="899" y="0"/>
                  </a:moveTo>
                  <a:cubicBezTo>
                    <a:pt x="880" y="0"/>
                    <a:pt x="862" y="1"/>
                    <a:pt x="843" y="2"/>
                  </a:cubicBezTo>
                  <a:cubicBezTo>
                    <a:pt x="366" y="31"/>
                    <a:pt x="0" y="446"/>
                    <a:pt x="29" y="928"/>
                  </a:cubicBezTo>
                  <a:lnTo>
                    <a:pt x="122" y="2381"/>
                  </a:lnTo>
                  <a:cubicBezTo>
                    <a:pt x="151" y="2839"/>
                    <a:pt x="527" y="3195"/>
                    <a:pt x="985" y="3195"/>
                  </a:cubicBezTo>
                  <a:lnTo>
                    <a:pt x="1043" y="3195"/>
                  </a:lnTo>
                  <a:cubicBezTo>
                    <a:pt x="1116" y="3190"/>
                    <a:pt x="1189" y="3175"/>
                    <a:pt x="1263" y="3151"/>
                  </a:cubicBezTo>
                  <a:lnTo>
                    <a:pt x="1063" y="22"/>
                  </a:lnTo>
                  <a:lnTo>
                    <a:pt x="1068" y="17"/>
                  </a:lnTo>
                  <a:cubicBezTo>
                    <a:pt x="1013" y="6"/>
                    <a:pt x="955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72"/>
            <p:cNvSpPr/>
            <p:nvPr/>
          </p:nvSpPr>
          <p:spPr>
            <a:xfrm rot="965794">
              <a:off x="2033172" y="984057"/>
              <a:ext cx="59986" cy="156041"/>
            </a:xfrm>
            <a:custGeom>
              <a:rect b="b" l="l" r="r" t="t"/>
              <a:pathLst>
                <a:path extrusionOk="0" h="3197" w="1229">
                  <a:moveTo>
                    <a:pt x="350" y="1"/>
                  </a:moveTo>
                  <a:cubicBezTo>
                    <a:pt x="295" y="1"/>
                    <a:pt x="241" y="6"/>
                    <a:pt x="186" y="17"/>
                  </a:cubicBezTo>
                  <a:lnTo>
                    <a:pt x="0" y="3151"/>
                  </a:lnTo>
                  <a:cubicBezTo>
                    <a:pt x="74" y="3176"/>
                    <a:pt x="147" y="3190"/>
                    <a:pt x="220" y="3195"/>
                  </a:cubicBezTo>
                  <a:cubicBezTo>
                    <a:pt x="238" y="3196"/>
                    <a:pt x="256" y="3197"/>
                    <a:pt x="273" y="3197"/>
                  </a:cubicBezTo>
                  <a:cubicBezTo>
                    <a:pt x="732" y="3197"/>
                    <a:pt x="1113" y="2836"/>
                    <a:pt x="1141" y="2376"/>
                  </a:cubicBezTo>
                  <a:lnTo>
                    <a:pt x="1229" y="924"/>
                  </a:lnTo>
                  <a:lnTo>
                    <a:pt x="1229" y="875"/>
                  </a:lnTo>
                  <a:cubicBezTo>
                    <a:pt x="1224" y="412"/>
                    <a:pt x="863" y="27"/>
                    <a:pt x="405" y="2"/>
                  </a:cubicBezTo>
                  <a:cubicBezTo>
                    <a:pt x="387" y="1"/>
                    <a:pt x="368" y="1"/>
                    <a:pt x="3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72"/>
            <p:cNvSpPr/>
            <p:nvPr/>
          </p:nvSpPr>
          <p:spPr>
            <a:xfrm rot="965794">
              <a:off x="2004504" y="973601"/>
              <a:ext cx="39291" cy="153015"/>
            </a:xfrm>
            <a:custGeom>
              <a:rect b="b" l="l" r="r" t="t"/>
              <a:pathLst>
                <a:path extrusionOk="0" h="3135" w="805">
                  <a:moveTo>
                    <a:pt x="805" y="0"/>
                  </a:moveTo>
                  <a:lnTo>
                    <a:pt x="805" y="0"/>
                  </a:lnTo>
                  <a:cubicBezTo>
                    <a:pt x="420" y="78"/>
                    <a:pt x="132" y="405"/>
                    <a:pt x="108" y="804"/>
                  </a:cubicBezTo>
                  <a:lnTo>
                    <a:pt x="25" y="2257"/>
                  </a:lnTo>
                  <a:cubicBezTo>
                    <a:pt x="1" y="2652"/>
                    <a:pt x="244" y="3012"/>
                    <a:pt x="624" y="3134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72"/>
            <p:cNvSpPr/>
            <p:nvPr/>
          </p:nvSpPr>
          <p:spPr>
            <a:xfrm rot="965794">
              <a:off x="3107365" y="3111728"/>
              <a:ext cx="685711" cy="658817"/>
            </a:xfrm>
            <a:custGeom>
              <a:rect b="b" l="l" r="r" t="t"/>
              <a:pathLst>
                <a:path extrusionOk="0" h="13498" w="14049">
                  <a:moveTo>
                    <a:pt x="7299" y="588"/>
                  </a:moveTo>
                  <a:cubicBezTo>
                    <a:pt x="8093" y="588"/>
                    <a:pt x="8894" y="742"/>
                    <a:pt x="9656" y="1058"/>
                  </a:cubicBezTo>
                  <a:cubicBezTo>
                    <a:pt x="11962" y="2009"/>
                    <a:pt x="13463" y="4256"/>
                    <a:pt x="13463" y="6746"/>
                  </a:cubicBezTo>
                  <a:cubicBezTo>
                    <a:pt x="13463" y="10149"/>
                    <a:pt x="10704" y="12908"/>
                    <a:pt x="7302" y="12908"/>
                  </a:cubicBezTo>
                  <a:cubicBezTo>
                    <a:pt x="4807" y="12908"/>
                    <a:pt x="2564" y="11406"/>
                    <a:pt x="1609" y="9106"/>
                  </a:cubicBezTo>
                  <a:cubicBezTo>
                    <a:pt x="654" y="6805"/>
                    <a:pt x="1185" y="4153"/>
                    <a:pt x="2945" y="2394"/>
                  </a:cubicBezTo>
                  <a:cubicBezTo>
                    <a:pt x="4121" y="1214"/>
                    <a:pt x="5696" y="588"/>
                    <a:pt x="7299" y="588"/>
                  </a:cubicBezTo>
                  <a:close/>
                  <a:moveTo>
                    <a:pt x="7302" y="0"/>
                  </a:moveTo>
                  <a:cubicBezTo>
                    <a:pt x="4217" y="0"/>
                    <a:pt x="1526" y="2092"/>
                    <a:pt x="761" y="5075"/>
                  </a:cubicBezTo>
                  <a:cubicBezTo>
                    <a:pt x="1" y="8062"/>
                    <a:pt x="1356" y="11187"/>
                    <a:pt x="4066" y="12669"/>
                  </a:cubicBezTo>
                  <a:cubicBezTo>
                    <a:pt x="4719" y="13029"/>
                    <a:pt x="5430" y="13278"/>
                    <a:pt x="6171" y="13405"/>
                  </a:cubicBezTo>
                  <a:cubicBezTo>
                    <a:pt x="6547" y="13468"/>
                    <a:pt x="6922" y="13497"/>
                    <a:pt x="7302" y="13497"/>
                  </a:cubicBezTo>
                  <a:cubicBezTo>
                    <a:pt x="11026" y="13497"/>
                    <a:pt x="14048" y="10475"/>
                    <a:pt x="14048" y="6746"/>
                  </a:cubicBezTo>
                  <a:cubicBezTo>
                    <a:pt x="14048" y="3022"/>
                    <a:pt x="11026" y="0"/>
                    <a:pt x="7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72"/>
            <p:cNvSpPr/>
            <p:nvPr/>
          </p:nvSpPr>
          <p:spPr>
            <a:xfrm rot="965794">
              <a:off x="3163280" y="3143737"/>
              <a:ext cx="624993" cy="601516"/>
            </a:xfrm>
            <a:custGeom>
              <a:rect b="b" l="l" r="r" t="t"/>
              <a:pathLst>
                <a:path extrusionOk="0" h="12324" w="12805">
                  <a:moveTo>
                    <a:pt x="6161" y="2218"/>
                  </a:moveTo>
                  <a:cubicBezTo>
                    <a:pt x="6670" y="2218"/>
                    <a:pt x="7183" y="2317"/>
                    <a:pt x="7672" y="2520"/>
                  </a:cubicBezTo>
                  <a:cubicBezTo>
                    <a:pt x="9144" y="3130"/>
                    <a:pt x="10104" y="4568"/>
                    <a:pt x="10104" y="6161"/>
                  </a:cubicBezTo>
                  <a:cubicBezTo>
                    <a:pt x="10104" y="8340"/>
                    <a:pt x="8340" y="10110"/>
                    <a:pt x="6161" y="10110"/>
                  </a:cubicBezTo>
                  <a:cubicBezTo>
                    <a:pt x="4567" y="10110"/>
                    <a:pt x="3129" y="9144"/>
                    <a:pt x="2515" y="7672"/>
                  </a:cubicBezTo>
                  <a:cubicBezTo>
                    <a:pt x="1906" y="6200"/>
                    <a:pt x="2247" y="4504"/>
                    <a:pt x="3373" y="3373"/>
                  </a:cubicBezTo>
                  <a:cubicBezTo>
                    <a:pt x="4126" y="2620"/>
                    <a:pt x="5134" y="2218"/>
                    <a:pt x="6161" y="2218"/>
                  </a:cubicBezTo>
                  <a:close/>
                  <a:moveTo>
                    <a:pt x="6161" y="0"/>
                  </a:moveTo>
                  <a:cubicBezTo>
                    <a:pt x="2759" y="0"/>
                    <a:pt x="0" y="2759"/>
                    <a:pt x="0" y="6161"/>
                  </a:cubicBezTo>
                  <a:cubicBezTo>
                    <a:pt x="0" y="8652"/>
                    <a:pt x="1501" y="10899"/>
                    <a:pt x="3802" y="11855"/>
                  </a:cubicBezTo>
                  <a:cubicBezTo>
                    <a:pt x="4565" y="12171"/>
                    <a:pt x="5365" y="12324"/>
                    <a:pt x="6158" y="12324"/>
                  </a:cubicBezTo>
                  <a:cubicBezTo>
                    <a:pt x="7762" y="12324"/>
                    <a:pt x="9338" y="11697"/>
                    <a:pt x="10519" y="10519"/>
                  </a:cubicBezTo>
                  <a:cubicBezTo>
                    <a:pt x="12278" y="8755"/>
                    <a:pt x="12805" y="6108"/>
                    <a:pt x="11854" y="3807"/>
                  </a:cubicBezTo>
                  <a:cubicBezTo>
                    <a:pt x="10899" y="1502"/>
                    <a:pt x="8652" y="0"/>
                    <a:pt x="6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72"/>
            <p:cNvSpPr/>
            <p:nvPr/>
          </p:nvSpPr>
          <p:spPr>
            <a:xfrm rot="965794">
              <a:off x="1085270" y="2372016"/>
              <a:ext cx="2277746" cy="2126928"/>
            </a:xfrm>
            <a:custGeom>
              <a:rect b="b" l="l" r="r" t="t"/>
              <a:pathLst>
                <a:path extrusionOk="0" h="43577" w="46667">
                  <a:moveTo>
                    <a:pt x="23962" y="1"/>
                  </a:moveTo>
                  <a:lnTo>
                    <a:pt x="23304" y="11"/>
                  </a:lnTo>
                  <a:lnTo>
                    <a:pt x="22324" y="25"/>
                  </a:lnTo>
                  <a:lnTo>
                    <a:pt x="21720" y="35"/>
                  </a:lnTo>
                  <a:cubicBezTo>
                    <a:pt x="21788" y="4037"/>
                    <a:pt x="20789" y="7795"/>
                    <a:pt x="18907" y="10627"/>
                  </a:cubicBezTo>
                  <a:cubicBezTo>
                    <a:pt x="17118" y="13327"/>
                    <a:pt x="14740" y="14838"/>
                    <a:pt x="12220" y="14877"/>
                  </a:cubicBezTo>
                  <a:lnTo>
                    <a:pt x="12113" y="14877"/>
                  </a:lnTo>
                  <a:cubicBezTo>
                    <a:pt x="6790" y="14877"/>
                    <a:pt x="2374" y="8394"/>
                    <a:pt x="2242" y="352"/>
                  </a:cubicBezTo>
                  <a:lnTo>
                    <a:pt x="1531" y="361"/>
                  </a:lnTo>
                  <a:lnTo>
                    <a:pt x="551" y="376"/>
                  </a:lnTo>
                  <a:lnTo>
                    <a:pt x="0" y="386"/>
                  </a:lnTo>
                  <a:cubicBezTo>
                    <a:pt x="73" y="4836"/>
                    <a:pt x="1340" y="9008"/>
                    <a:pt x="3568" y="12147"/>
                  </a:cubicBezTo>
                  <a:cubicBezTo>
                    <a:pt x="5620" y="15028"/>
                    <a:pt x="8262" y="16739"/>
                    <a:pt x="11113" y="17061"/>
                  </a:cubicBezTo>
                  <a:cubicBezTo>
                    <a:pt x="11099" y="20463"/>
                    <a:pt x="11035" y="21896"/>
                    <a:pt x="10957" y="23656"/>
                  </a:cubicBezTo>
                  <a:cubicBezTo>
                    <a:pt x="10889" y="25220"/>
                    <a:pt x="10811" y="26990"/>
                    <a:pt x="10748" y="30543"/>
                  </a:cubicBezTo>
                  <a:cubicBezTo>
                    <a:pt x="10675" y="34345"/>
                    <a:pt x="10801" y="37986"/>
                    <a:pt x="13112" y="40745"/>
                  </a:cubicBezTo>
                  <a:cubicBezTo>
                    <a:pt x="14647" y="42582"/>
                    <a:pt x="17021" y="43577"/>
                    <a:pt x="19385" y="43577"/>
                  </a:cubicBezTo>
                  <a:cubicBezTo>
                    <a:pt x="19395" y="43577"/>
                    <a:pt x="19405" y="43577"/>
                    <a:pt x="19414" y="43577"/>
                  </a:cubicBezTo>
                  <a:cubicBezTo>
                    <a:pt x="20735" y="43577"/>
                    <a:pt x="22035" y="43250"/>
                    <a:pt x="23192" y="42617"/>
                  </a:cubicBezTo>
                  <a:cubicBezTo>
                    <a:pt x="25819" y="41159"/>
                    <a:pt x="27223" y="38547"/>
                    <a:pt x="28583" y="36017"/>
                  </a:cubicBezTo>
                  <a:cubicBezTo>
                    <a:pt x="29826" y="33706"/>
                    <a:pt x="30995" y="31523"/>
                    <a:pt x="32989" y="30358"/>
                  </a:cubicBezTo>
                  <a:cubicBezTo>
                    <a:pt x="34173" y="29661"/>
                    <a:pt x="35582" y="29378"/>
                    <a:pt x="37069" y="29076"/>
                  </a:cubicBezTo>
                  <a:cubicBezTo>
                    <a:pt x="38278" y="28827"/>
                    <a:pt x="39525" y="28574"/>
                    <a:pt x="40725" y="28081"/>
                  </a:cubicBezTo>
                  <a:cubicBezTo>
                    <a:pt x="43527" y="26931"/>
                    <a:pt x="45706" y="24489"/>
                    <a:pt x="46666" y="21638"/>
                  </a:cubicBezTo>
                  <a:cubicBezTo>
                    <a:pt x="45925" y="21511"/>
                    <a:pt x="45214" y="21262"/>
                    <a:pt x="44556" y="20902"/>
                  </a:cubicBezTo>
                  <a:cubicBezTo>
                    <a:pt x="43805" y="23158"/>
                    <a:pt x="42089" y="25098"/>
                    <a:pt x="39872" y="26005"/>
                  </a:cubicBezTo>
                  <a:cubicBezTo>
                    <a:pt x="38872" y="26419"/>
                    <a:pt x="37780" y="26639"/>
                    <a:pt x="36625" y="26878"/>
                  </a:cubicBezTo>
                  <a:cubicBezTo>
                    <a:pt x="35017" y="27199"/>
                    <a:pt x="33364" y="27536"/>
                    <a:pt x="31853" y="28423"/>
                  </a:cubicBezTo>
                  <a:cubicBezTo>
                    <a:pt x="29319" y="29909"/>
                    <a:pt x="27939" y="32473"/>
                    <a:pt x="26609" y="34954"/>
                  </a:cubicBezTo>
                  <a:cubicBezTo>
                    <a:pt x="25346" y="37304"/>
                    <a:pt x="24152" y="39517"/>
                    <a:pt x="22105" y="40657"/>
                  </a:cubicBezTo>
                  <a:cubicBezTo>
                    <a:pt x="21284" y="41112"/>
                    <a:pt x="20344" y="41329"/>
                    <a:pt x="19397" y="41329"/>
                  </a:cubicBezTo>
                  <a:cubicBezTo>
                    <a:pt x="17673" y="41329"/>
                    <a:pt x="15927" y="40611"/>
                    <a:pt x="14832" y="39302"/>
                  </a:cubicBezTo>
                  <a:cubicBezTo>
                    <a:pt x="13019" y="37138"/>
                    <a:pt x="12927" y="33945"/>
                    <a:pt x="12990" y="30587"/>
                  </a:cubicBezTo>
                  <a:cubicBezTo>
                    <a:pt x="13053" y="27058"/>
                    <a:pt x="13131" y="25303"/>
                    <a:pt x="13200" y="23753"/>
                  </a:cubicBezTo>
                  <a:cubicBezTo>
                    <a:pt x="13278" y="21969"/>
                    <a:pt x="13341" y="20507"/>
                    <a:pt x="13356" y="17032"/>
                  </a:cubicBezTo>
                  <a:cubicBezTo>
                    <a:pt x="16207" y="16627"/>
                    <a:pt x="18815" y="14828"/>
                    <a:pt x="20779" y="11865"/>
                  </a:cubicBezTo>
                  <a:cubicBezTo>
                    <a:pt x="22904" y="8662"/>
                    <a:pt x="24035" y="4446"/>
                    <a:pt x="239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72"/>
            <p:cNvSpPr/>
            <p:nvPr/>
          </p:nvSpPr>
          <p:spPr>
            <a:xfrm rot="965794">
              <a:off x="1576741" y="959306"/>
              <a:ext cx="275573" cy="1209475"/>
            </a:xfrm>
            <a:custGeom>
              <a:rect b="b" l="l" r="r" t="t"/>
              <a:pathLst>
                <a:path extrusionOk="0" h="24780" w="5646">
                  <a:moveTo>
                    <a:pt x="4845" y="0"/>
                  </a:moveTo>
                  <a:cubicBezTo>
                    <a:pt x="3114" y="0"/>
                    <a:pt x="1931" y="349"/>
                    <a:pt x="1171" y="1076"/>
                  </a:cubicBezTo>
                  <a:cubicBezTo>
                    <a:pt x="1" y="2197"/>
                    <a:pt x="16" y="3961"/>
                    <a:pt x="35" y="6003"/>
                  </a:cubicBezTo>
                  <a:cubicBezTo>
                    <a:pt x="64" y="9172"/>
                    <a:pt x="625" y="22859"/>
                    <a:pt x="708" y="24779"/>
                  </a:cubicBezTo>
                  <a:lnTo>
                    <a:pt x="1687" y="24764"/>
                  </a:lnTo>
                  <a:cubicBezTo>
                    <a:pt x="1605" y="22971"/>
                    <a:pt x="1044" y="9162"/>
                    <a:pt x="1015" y="5994"/>
                  </a:cubicBezTo>
                  <a:cubicBezTo>
                    <a:pt x="1000" y="4180"/>
                    <a:pt x="986" y="2611"/>
                    <a:pt x="1848" y="1787"/>
                  </a:cubicBezTo>
                  <a:cubicBezTo>
                    <a:pt x="2413" y="1247"/>
                    <a:pt x="3395" y="981"/>
                    <a:pt x="4839" y="981"/>
                  </a:cubicBezTo>
                  <a:cubicBezTo>
                    <a:pt x="5077" y="981"/>
                    <a:pt x="5328" y="988"/>
                    <a:pt x="5592" y="1002"/>
                  </a:cubicBezTo>
                  <a:lnTo>
                    <a:pt x="5645" y="23"/>
                  </a:lnTo>
                  <a:cubicBezTo>
                    <a:pt x="5367" y="8"/>
                    <a:pt x="5100" y="0"/>
                    <a:pt x="4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72"/>
            <p:cNvSpPr/>
            <p:nvPr/>
          </p:nvSpPr>
          <p:spPr>
            <a:xfrm rot="965794">
              <a:off x="2456593" y="1197160"/>
              <a:ext cx="270790" cy="1214160"/>
            </a:xfrm>
            <a:custGeom>
              <a:rect b="b" l="l" r="r" t="t"/>
              <a:pathLst>
                <a:path extrusionOk="0" h="24876" w="5548">
                  <a:moveTo>
                    <a:pt x="760" y="0"/>
                  </a:moveTo>
                  <a:cubicBezTo>
                    <a:pt x="518" y="0"/>
                    <a:pt x="265" y="7"/>
                    <a:pt x="0" y="21"/>
                  </a:cubicBezTo>
                  <a:lnTo>
                    <a:pt x="59" y="1001"/>
                  </a:lnTo>
                  <a:cubicBezTo>
                    <a:pt x="308" y="987"/>
                    <a:pt x="546" y="981"/>
                    <a:pt x="772" y="981"/>
                  </a:cubicBezTo>
                  <a:cubicBezTo>
                    <a:pt x="2177" y="981"/>
                    <a:pt x="3137" y="1242"/>
                    <a:pt x="3695" y="1771"/>
                  </a:cubicBezTo>
                  <a:cubicBezTo>
                    <a:pt x="4563" y="2590"/>
                    <a:pt x="4563" y="4155"/>
                    <a:pt x="4558" y="5968"/>
                  </a:cubicBezTo>
                  <a:cubicBezTo>
                    <a:pt x="4548" y="9336"/>
                    <a:pt x="3890" y="24656"/>
                    <a:pt x="3880" y="24870"/>
                  </a:cubicBezTo>
                  <a:lnTo>
                    <a:pt x="3880" y="24875"/>
                  </a:lnTo>
                  <a:lnTo>
                    <a:pt x="4860" y="24861"/>
                  </a:lnTo>
                  <a:cubicBezTo>
                    <a:pt x="4904" y="23847"/>
                    <a:pt x="5528" y="9263"/>
                    <a:pt x="5538" y="5973"/>
                  </a:cubicBezTo>
                  <a:cubicBezTo>
                    <a:pt x="5542" y="3930"/>
                    <a:pt x="5547" y="2166"/>
                    <a:pt x="4368" y="1055"/>
                  </a:cubicBezTo>
                  <a:cubicBezTo>
                    <a:pt x="4007" y="723"/>
                    <a:pt x="3573" y="475"/>
                    <a:pt x="3105" y="323"/>
                  </a:cubicBezTo>
                  <a:cubicBezTo>
                    <a:pt x="2473" y="106"/>
                    <a:pt x="1700" y="0"/>
                    <a:pt x="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72"/>
            <p:cNvSpPr/>
            <p:nvPr/>
          </p:nvSpPr>
          <p:spPr>
            <a:xfrm rot="965794">
              <a:off x="2448448" y="1191980"/>
              <a:ext cx="286457" cy="1221091"/>
            </a:xfrm>
            <a:custGeom>
              <a:rect b="b" l="l" r="r" t="t"/>
              <a:pathLst>
                <a:path extrusionOk="0" h="25018" w="5869">
                  <a:moveTo>
                    <a:pt x="989" y="1"/>
                  </a:moveTo>
                  <a:cubicBezTo>
                    <a:pt x="744" y="1"/>
                    <a:pt x="488" y="8"/>
                    <a:pt x="219" y="22"/>
                  </a:cubicBezTo>
                  <a:lnTo>
                    <a:pt x="0" y="32"/>
                  </a:lnTo>
                  <a:lnTo>
                    <a:pt x="68" y="1216"/>
                  </a:lnTo>
                  <a:lnTo>
                    <a:pt x="288" y="1201"/>
                  </a:lnTo>
                  <a:cubicBezTo>
                    <a:pt x="531" y="1189"/>
                    <a:pt x="763" y="1182"/>
                    <a:pt x="983" y="1182"/>
                  </a:cubicBezTo>
                  <a:cubicBezTo>
                    <a:pt x="2367" y="1182"/>
                    <a:pt x="3308" y="1434"/>
                    <a:pt x="3846" y="1942"/>
                  </a:cubicBezTo>
                  <a:cubicBezTo>
                    <a:pt x="4684" y="2732"/>
                    <a:pt x="4679" y="4277"/>
                    <a:pt x="4675" y="6071"/>
                  </a:cubicBezTo>
                  <a:cubicBezTo>
                    <a:pt x="4670" y="8869"/>
                    <a:pt x="4212" y="19997"/>
                    <a:pt x="4012" y="24652"/>
                  </a:cubicBezTo>
                  <a:lnTo>
                    <a:pt x="4002" y="24968"/>
                  </a:lnTo>
                  <a:lnTo>
                    <a:pt x="4207" y="24973"/>
                  </a:lnTo>
                  <a:lnTo>
                    <a:pt x="4216" y="24656"/>
                  </a:lnTo>
                  <a:cubicBezTo>
                    <a:pt x="4416" y="20002"/>
                    <a:pt x="4874" y="8874"/>
                    <a:pt x="4879" y="6066"/>
                  </a:cubicBezTo>
                  <a:cubicBezTo>
                    <a:pt x="4884" y="4233"/>
                    <a:pt x="4889" y="2644"/>
                    <a:pt x="3987" y="1796"/>
                  </a:cubicBezTo>
                  <a:cubicBezTo>
                    <a:pt x="3411" y="1249"/>
                    <a:pt x="2427" y="982"/>
                    <a:pt x="992" y="982"/>
                  </a:cubicBezTo>
                  <a:cubicBezTo>
                    <a:pt x="765" y="982"/>
                    <a:pt x="527" y="988"/>
                    <a:pt x="278" y="1002"/>
                  </a:cubicBezTo>
                  <a:lnTo>
                    <a:pt x="263" y="1002"/>
                  </a:lnTo>
                  <a:lnTo>
                    <a:pt x="215" y="227"/>
                  </a:lnTo>
                  <a:lnTo>
                    <a:pt x="229" y="227"/>
                  </a:lnTo>
                  <a:cubicBezTo>
                    <a:pt x="494" y="213"/>
                    <a:pt x="747" y="206"/>
                    <a:pt x="989" y="206"/>
                  </a:cubicBezTo>
                  <a:cubicBezTo>
                    <a:pt x="1920" y="206"/>
                    <a:pt x="2681" y="310"/>
                    <a:pt x="3300" y="519"/>
                  </a:cubicBezTo>
                  <a:cubicBezTo>
                    <a:pt x="3753" y="665"/>
                    <a:pt x="4168" y="909"/>
                    <a:pt x="4523" y="1231"/>
                  </a:cubicBezTo>
                  <a:cubicBezTo>
                    <a:pt x="5669" y="2313"/>
                    <a:pt x="5664" y="4053"/>
                    <a:pt x="5659" y="6076"/>
                  </a:cubicBezTo>
                  <a:cubicBezTo>
                    <a:pt x="5649" y="9025"/>
                    <a:pt x="5143" y="21162"/>
                    <a:pt x="4987" y="24812"/>
                  </a:cubicBezTo>
                  <a:lnTo>
                    <a:pt x="4982" y="24954"/>
                  </a:lnTo>
                  <a:lnTo>
                    <a:pt x="4982" y="25017"/>
                  </a:lnTo>
                  <a:lnTo>
                    <a:pt x="5186" y="25017"/>
                  </a:lnTo>
                  <a:cubicBezTo>
                    <a:pt x="5186" y="25012"/>
                    <a:pt x="5186" y="24998"/>
                    <a:pt x="5186" y="24964"/>
                  </a:cubicBezTo>
                  <a:lnTo>
                    <a:pt x="5191" y="24822"/>
                  </a:lnTo>
                  <a:cubicBezTo>
                    <a:pt x="5347" y="21171"/>
                    <a:pt x="5854" y="9030"/>
                    <a:pt x="5859" y="6071"/>
                  </a:cubicBezTo>
                  <a:cubicBezTo>
                    <a:pt x="5864" y="4004"/>
                    <a:pt x="5869" y="2225"/>
                    <a:pt x="4660" y="1080"/>
                  </a:cubicBezTo>
                  <a:cubicBezTo>
                    <a:pt x="4290" y="738"/>
                    <a:pt x="3846" y="480"/>
                    <a:pt x="3363" y="324"/>
                  </a:cubicBezTo>
                  <a:cubicBezTo>
                    <a:pt x="2724" y="107"/>
                    <a:pt x="1942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72"/>
            <p:cNvSpPr/>
            <p:nvPr/>
          </p:nvSpPr>
          <p:spPr>
            <a:xfrm rot="965794">
              <a:off x="1571338" y="951977"/>
              <a:ext cx="286018" cy="1225386"/>
            </a:xfrm>
            <a:custGeom>
              <a:rect b="b" l="l" r="r" t="t"/>
              <a:pathLst>
                <a:path extrusionOk="0" h="25106" w="5860">
                  <a:moveTo>
                    <a:pt x="4961" y="0"/>
                  </a:moveTo>
                  <a:cubicBezTo>
                    <a:pt x="3195" y="0"/>
                    <a:pt x="1989" y="359"/>
                    <a:pt x="1205" y="1109"/>
                  </a:cubicBezTo>
                  <a:cubicBezTo>
                    <a:pt x="1" y="2260"/>
                    <a:pt x="20" y="4039"/>
                    <a:pt x="35" y="6105"/>
                  </a:cubicBezTo>
                  <a:cubicBezTo>
                    <a:pt x="64" y="9249"/>
                    <a:pt x="610" y="22571"/>
                    <a:pt x="707" y="24886"/>
                  </a:cubicBezTo>
                  <a:lnTo>
                    <a:pt x="717" y="25105"/>
                  </a:lnTo>
                  <a:lnTo>
                    <a:pt x="912" y="25105"/>
                  </a:lnTo>
                  <a:lnTo>
                    <a:pt x="907" y="24876"/>
                  </a:lnTo>
                  <a:cubicBezTo>
                    <a:pt x="805" y="22556"/>
                    <a:pt x="264" y="9240"/>
                    <a:pt x="235" y="6101"/>
                  </a:cubicBezTo>
                  <a:cubicBezTo>
                    <a:pt x="215" y="4083"/>
                    <a:pt x="201" y="2342"/>
                    <a:pt x="1341" y="1251"/>
                  </a:cubicBezTo>
                  <a:cubicBezTo>
                    <a:pt x="2084" y="538"/>
                    <a:pt x="3243" y="201"/>
                    <a:pt x="4952" y="201"/>
                  </a:cubicBezTo>
                  <a:cubicBezTo>
                    <a:pt x="5172" y="201"/>
                    <a:pt x="5402" y="206"/>
                    <a:pt x="5640" y="217"/>
                  </a:cubicBezTo>
                  <a:lnTo>
                    <a:pt x="5596" y="992"/>
                  </a:lnTo>
                  <a:cubicBezTo>
                    <a:pt x="5381" y="983"/>
                    <a:pt x="5174" y="978"/>
                    <a:pt x="4975" y="978"/>
                  </a:cubicBezTo>
                  <a:cubicBezTo>
                    <a:pt x="3484" y="978"/>
                    <a:pt x="2466" y="1253"/>
                    <a:pt x="1877" y="1816"/>
                  </a:cubicBezTo>
                  <a:cubicBezTo>
                    <a:pt x="985" y="2669"/>
                    <a:pt x="1000" y="4258"/>
                    <a:pt x="1015" y="6096"/>
                  </a:cubicBezTo>
                  <a:cubicBezTo>
                    <a:pt x="1044" y="9157"/>
                    <a:pt x="1580" y="22390"/>
                    <a:pt x="1687" y="24871"/>
                  </a:cubicBezTo>
                  <a:lnTo>
                    <a:pt x="1692" y="25057"/>
                  </a:lnTo>
                  <a:lnTo>
                    <a:pt x="1897" y="25057"/>
                  </a:lnTo>
                  <a:lnTo>
                    <a:pt x="1897" y="25013"/>
                  </a:lnTo>
                  <a:lnTo>
                    <a:pt x="1892" y="24862"/>
                  </a:lnTo>
                  <a:cubicBezTo>
                    <a:pt x="1785" y="22385"/>
                    <a:pt x="1253" y="9152"/>
                    <a:pt x="1224" y="6096"/>
                  </a:cubicBezTo>
                  <a:cubicBezTo>
                    <a:pt x="1210" y="4307"/>
                    <a:pt x="1195" y="2757"/>
                    <a:pt x="2024" y="1967"/>
                  </a:cubicBezTo>
                  <a:cubicBezTo>
                    <a:pt x="2572" y="1443"/>
                    <a:pt x="3535" y="1186"/>
                    <a:pt x="4959" y="1186"/>
                  </a:cubicBezTo>
                  <a:cubicBezTo>
                    <a:pt x="5192" y="1186"/>
                    <a:pt x="5436" y="1193"/>
                    <a:pt x="5694" y="1207"/>
                  </a:cubicBezTo>
                  <a:lnTo>
                    <a:pt x="5796" y="1212"/>
                  </a:lnTo>
                  <a:lnTo>
                    <a:pt x="5860" y="27"/>
                  </a:lnTo>
                  <a:lnTo>
                    <a:pt x="5757" y="22"/>
                  </a:lnTo>
                  <a:cubicBezTo>
                    <a:pt x="5480" y="8"/>
                    <a:pt x="5215" y="0"/>
                    <a:pt x="4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72"/>
            <p:cNvSpPr/>
            <p:nvPr/>
          </p:nvSpPr>
          <p:spPr>
            <a:xfrm rot="965794">
              <a:off x="2526704" y="1118181"/>
              <a:ext cx="102107" cy="166193"/>
            </a:xfrm>
            <a:custGeom>
              <a:rect b="b" l="l" r="r" t="t"/>
              <a:pathLst>
                <a:path extrusionOk="0" h="3405" w="2092">
                  <a:moveTo>
                    <a:pt x="1005" y="207"/>
                  </a:moveTo>
                  <a:cubicBezTo>
                    <a:pt x="1054" y="207"/>
                    <a:pt x="1102" y="211"/>
                    <a:pt x="1151" y="221"/>
                  </a:cubicBezTo>
                  <a:cubicBezTo>
                    <a:pt x="1492" y="285"/>
                    <a:pt x="1751" y="577"/>
                    <a:pt x="1770" y="928"/>
                  </a:cubicBezTo>
                  <a:lnTo>
                    <a:pt x="1858" y="2381"/>
                  </a:lnTo>
                  <a:cubicBezTo>
                    <a:pt x="1882" y="2727"/>
                    <a:pt x="1668" y="3048"/>
                    <a:pt x="1336" y="3160"/>
                  </a:cubicBezTo>
                  <a:cubicBezTo>
                    <a:pt x="1273" y="3180"/>
                    <a:pt x="1205" y="3195"/>
                    <a:pt x="1137" y="3195"/>
                  </a:cubicBezTo>
                  <a:lnTo>
                    <a:pt x="1102" y="3195"/>
                  </a:lnTo>
                  <a:cubicBezTo>
                    <a:pt x="1099" y="3195"/>
                    <a:pt x="1096" y="3195"/>
                    <a:pt x="1093" y="3195"/>
                  </a:cubicBezTo>
                  <a:cubicBezTo>
                    <a:pt x="688" y="3195"/>
                    <a:pt x="352" y="2880"/>
                    <a:pt x="327" y="2478"/>
                  </a:cubicBezTo>
                  <a:lnTo>
                    <a:pt x="235" y="1021"/>
                  </a:lnTo>
                  <a:cubicBezTo>
                    <a:pt x="210" y="597"/>
                    <a:pt x="532" y="236"/>
                    <a:pt x="956" y="207"/>
                  </a:cubicBezTo>
                  <a:close/>
                  <a:moveTo>
                    <a:pt x="1009" y="0"/>
                  </a:moveTo>
                  <a:cubicBezTo>
                    <a:pt x="988" y="0"/>
                    <a:pt x="967" y="1"/>
                    <a:pt x="947" y="2"/>
                  </a:cubicBezTo>
                  <a:cubicBezTo>
                    <a:pt x="410" y="36"/>
                    <a:pt x="1" y="494"/>
                    <a:pt x="30" y="1035"/>
                  </a:cubicBezTo>
                  <a:lnTo>
                    <a:pt x="123" y="2488"/>
                  </a:lnTo>
                  <a:cubicBezTo>
                    <a:pt x="157" y="3000"/>
                    <a:pt x="581" y="3399"/>
                    <a:pt x="1093" y="3404"/>
                  </a:cubicBezTo>
                  <a:cubicBezTo>
                    <a:pt x="1117" y="3404"/>
                    <a:pt x="1137" y="3404"/>
                    <a:pt x="1156" y="3399"/>
                  </a:cubicBezTo>
                  <a:cubicBezTo>
                    <a:pt x="1244" y="3394"/>
                    <a:pt x="1327" y="3375"/>
                    <a:pt x="1405" y="3351"/>
                  </a:cubicBezTo>
                  <a:cubicBezTo>
                    <a:pt x="1824" y="3209"/>
                    <a:pt x="2092" y="2805"/>
                    <a:pt x="2068" y="2366"/>
                  </a:cubicBezTo>
                  <a:lnTo>
                    <a:pt x="1980" y="913"/>
                  </a:lnTo>
                  <a:cubicBezTo>
                    <a:pt x="1951" y="470"/>
                    <a:pt x="1629" y="104"/>
                    <a:pt x="1195" y="17"/>
                  </a:cubicBezTo>
                  <a:cubicBezTo>
                    <a:pt x="1133" y="6"/>
                    <a:pt x="1071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72"/>
            <p:cNvSpPr/>
            <p:nvPr/>
          </p:nvSpPr>
          <p:spPr>
            <a:xfrm rot="965794">
              <a:off x="2578329" y="1126941"/>
              <a:ext cx="19816" cy="153503"/>
            </a:xfrm>
            <a:custGeom>
              <a:rect b="b" l="l" r="r" t="t"/>
              <a:pathLst>
                <a:path extrusionOk="0" h="3145" w="406">
                  <a:moveTo>
                    <a:pt x="205" y="1"/>
                  </a:moveTo>
                  <a:lnTo>
                    <a:pt x="0" y="11"/>
                  </a:lnTo>
                  <a:lnTo>
                    <a:pt x="200" y="3145"/>
                  </a:lnTo>
                  <a:lnTo>
                    <a:pt x="405" y="3130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72"/>
            <p:cNvSpPr/>
            <p:nvPr/>
          </p:nvSpPr>
          <p:spPr>
            <a:xfrm rot="965794">
              <a:off x="1997929" y="976041"/>
              <a:ext cx="100448" cy="164680"/>
            </a:xfrm>
            <a:custGeom>
              <a:rect b="b" l="l" r="r" t="t"/>
              <a:pathLst>
                <a:path extrusionOk="0" h="3374" w="2058">
                  <a:moveTo>
                    <a:pt x="1082" y="176"/>
                  </a:moveTo>
                  <a:lnTo>
                    <a:pt x="1131" y="181"/>
                  </a:lnTo>
                  <a:cubicBezTo>
                    <a:pt x="1545" y="205"/>
                    <a:pt x="1862" y="551"/>
                    <a:pt x="1857" y="966"/>
                  </a:cubicBezTo>
                  <a:lnTo>
                    <a:pt x="1770" y="2447"/>
                  </a:lnTo>
                  <a:cubicBezTo>
                    <a:pt x="1760" y="2647"/>
                    <a:pt x="1667" y="2837"/>
                    <a:pt x="1516" y="2974"/>
                  </a:cubicBezTo>
                  <a:cubicBezTo>
                    <a:pt x="1375" y="3102"/>
                    <a:pt x="1186" y="3170"/>
                    <a:pt x="994" y="3170"/>
                  </a:cubicBezTo>
                  <a:cubicBezTo>
                    <a:pt x="981" y="3170"/>
                    <a:pt x="969" y="3169"/>
                    <a:pt x="956" y="3169"/>
                  </a:cubicBezTo>
                  <a:cubicBezTo>
                    <a:pt x="892" y="3164"/>
                    <a:pt x="829" y="3149"/>
                    <a:pt x="766" y="3130"/>
                  </a:cubicBezTo>
                  <a:cubicBezTo>
                    <a:pt x="434" y="3023"/>
                    <a:pt x="215" y="2706"/>
                    <a:pt x="239" y="2355"/>
                  </a:cubicBezTo>
                  <a:lnTo>
                    <a:pt x="317" y="902"/>
                  </a:lnTo>
                  <a:cubicBezTo>
                    <a:pt x="337" y="551"/>
                    <a:pt x="590" y="259"/>
                    <a:pt x="931" y="191"/>
                  </a:cubicBezTo>
                  <a:cubicBezTo>
                    <a:pt x="980" y="181"/>
                    <a:pt x="1029" y="176"/>
                    <a:pt x="1082" y="176"/>
                  </a:cubicBezTo>
                  <a:close/>
                  <a:moveTo>
                    <a:pt x="1084" y="0"/>
                  </a:moveTo>
                  <a:cubicBezTo>
                    <a:pt x="579" y="0"/>
                    <a:pt x="156" y="385"/>
                    <a:pt x="112" y="892"/>
                  </a:cubicBezTo>
                  <a:lnTo>
                    <a:pt x="30" y="2345"/>
                  </a:lnTo>
                  <a:cubicBezTo>
                    <a:pt x="0" y="2789"/>
                    <a:pt x="278" y="3193"/>
                    <a:pt x="697" y="3325"/>
                  </a:cubicBezTo>
                  <a:cubicBezTo>
                    <a:pt x="775" y="3354"/>
                    <a:pt x="858" y="3369"/>
                    <a:pt x="941" y="3373"/>
                  </a:cubicBezTo>
                  <a:lnTo>
                    <a:pt x="1004" y="3373"/>
                  </a:lnTo>
                  <a:cubicBezTo>
                    <a:pt x="1516" y="3373"/>
                    <a:pt x="1940" y="2974"/>
                    <a:pt x="1974" y="2462"/>
                  </a:cubicBezTo>
                  <a:lnTo>
                    <a:pt x="2057" y="1005"/>
                  </a:lnTo>
                  <a:lnTo>
                    <a:pt x="2057" y="951"/>
                  </a:lnTo>
                  <a:cubicBezTo>
                    <a:pt x="2048" y="434"/>
                    <a:pt x="1628" y="15"/>
                    <a:pt x="1112" y="0"/>
                  </a:cubicBezTo>
                  <a:cubicBezTo>
                    <a:pt x="1102" y="0"/>
                    <a:pt x="1093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72"/>
            <p:cNvSpPr/>
            <p:nvPr/>
          </p:nvSpPr>
          <p:spPr>
            <a:xfrm rot="965794">
              <a:off x="2029384" y="977585"/>
              <a:ext cx="18840" cy="153503"/>
            </a:xfrm>
            <a:custGeom>
              <a:rect b="b" l="l" r="r" t="t"/>
              <a:pathLst>
                <a:path extrusionOk="0" h="3145" w="386">
                  <a:moveTo>
                    <a:pt x="180" y="0"/>
                  </a:moveTo>
                  <a:lnTo>
                    <a:pt x="0" y="3139"/>
                  </a:lnTo>
                  <a:lnTo>
                    <a:pt x="205" y="3144"/>
                  </a:lnTo>
                  <a:lnTo>
                    <a:pt x="385" y="1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72"/>
            <p:cNvSpPr/>
            <p:nvPr/>
          </p:nvSpPr>
          <p:spPr>
            <a:xfrm rot="965794">
              <a:off x="1080835" y="2365128"/>
              <a:ext cx="2290144" cy="2136934"/>
            </a:xfrm>
            <a:custGeom>
              <a:rect b="b" l="l" r="r" t="t"/>
              <a:pathLst>
                <a:path extrusionOk="0" h="43782" w="46921">
                  <a:moveTo>
                    <a:pt x="24167" y="0"/>
                  </a:moveTo>
                  <a:lnTo>
                    <a:pt x="21720" y="39"/>
                  </a:lnTo>
                  <a:lnTo>
                    <a:pt x="21720" y="142"/>
                  </a:lnTo>
                  <a:cubicBezTo>
                    <a:pt x="21789" y="4119"/>
                    <a:pt x="20794" y="7858"/>
                    <a:pt x="18923" y="10675"/>
                  </a:cubicBezTo>
                  <a:cubicBezTo>
                    <a:pt x="17153" y="13346"/>
                    <a:pt x="14809" y="14838"/>
                    <a:pt x="12323" y="14877"/>
                  </a:cubicBezTo>
                  <a:lnTo>
                    <a:pt x="12216" y="14877"/>
                  </a:lnTo>
                  <a:cubicBezTo>
                    <a:pt x="6956" y="14877"/>
                    <a:pt x="2579" y="8409"/>
                    <a:pt x="2448" y="454"/>
                  </a:cubicBezTo>
                  <a:lnTo>
                    <a:pt x="2448" y="351"/>
                  </a:lnTo>
                  <a:lnTo>
                    <a:pt x="1" y="390"/>
                  </a:lnTo>
                  <a:lnTo>
                    <a:pt x="1" y="493"/>
                  </a:lnTo>
                  <a:cubicBezTo>
                    <a:pt x="74" y="4958"/>
                    <a:pt x="1346" y="9154"/>
                    <a:pt x="3588" y="12308"/>
                  </a:cubicBezTo>
                  <a:cubicBezTo>
                    <a:pt x="5640" y="15189"/>
                    <a:pt x="8238" y="16900"/>
                    <a:pt x="11114" y="17255"/>
                  </a:cubicBezTo>
                  <a:cubicBezTo>
                    <a:pt x="11099" y="20584"/>
                    <a:pt x="11036" y="21988"/>
                    <a:pt x="10958" y="23753"/>
                  </a:cubicBezTo>
                  <a:cubicBezTo>
                    <a:pt x="10890" y="25298"/>
                    <a:pt x="10812" y="27043"/>
                    <a:pt x="10744" y="30645"/>
                  </a:cubicBezTo>
                  <a:cubicBezTo>
                    <a:pt x="10675" y="34466"/>
                    <a:pt x="10802" y="38127"/>
                    <a:pt x="13132" y="40910"/>
                  </a:cubicBezTo>
                  <a:cubicBezTo>
                    <a:pt x="14638" y="42709"/>
                    <a:pt x="17012" y="43781"/>
                    <a:pt x="19488" y="43781"/>
                  </a:cubicBezTo>
                  <a:cubicBezTo>
                    <a:pt x="19498" y="43781"/>
                    <a:pt x="19507" y="43781"/>
                    <a:pt x="19517" y="43781"/>
                  </a:cubicBezTo>
                  <a:cubicBezTo>
                    <a:pt x="20853" y="43781"/>
                    <a:pt x="22172" y="43450"/>
                    <a:pt x="23344" y="42811"/>
                  </a:cubicBezTo>
                  <a:cubicBezTo>
                    <a:pt x="25995" y="41339"/>
                    <a:pt x="27409" y="38717"/>
                    <a:pt x="28778" y="36168"/>
                  </a:cubicBezTo>
                  <a:cubicBezTo>
                    <a:pt x="30012" y="33872"/>
                    <a:pt x="31176" y="31703"/>
                    <a:pt x="33141" y="30552"/>
                  </a:cubicBezTo>
                  <a:cubicBezTo>
                    <a:pt x="34315" y="29865"/>
                    <a:pt x="35710" y="29578"/>
                    <a:pt x="37191" y="29280"/>
                  </a:cubicBezTo>
                  <a:lnTo>
                    <a:pt x="37216" y="29275"/>
                  </a:lnTo>
                  <a:cubicBezTo>
                    <a:pt x="38420" y="29027"/>
                    <a:pt x="39667" y="28773"/>
                    <a:pt x="40867" y="28281"/>
                  </a:cubicBezTo>
                  <a:cubicBezTo>
                    <a:pt x="43635" y="27145"/>
                    <a:pt x="45877" y="24713"/>
                    <a:pt x="46862" y="21779"/>
                  </a:cubicBezTo>
                  <a:cubicBezTo>
                    <a:pt x="46881" y="21735"/>
                    <a:pt x="46896" y="21696"/>
                    <a:pt x="46906" y="21652"/>
                  </a:cubicBezTo>
                  <a:lnTo>
                    <a:pt x="46920" y="21613"/>
                  </a:lnTo>
                  <a:lnTo>
                    <a:pt x="46725" y="21550"/>
                  </a:lnTo>
                  <a:lnTo>
                    <a:pt x="46716" y="21589"/>
                  </a:lnTo>
                  <a:cubicBezTo>
                    <a:pt x="46701" y="21628"/>
                    <a:pt x="46686" y="21667"/>
                    <a:pt x="46672" y="21710"/>
                  </a:cubicBezTo>
                  <a:cubicBezTo>
                    <a:pt x="45702" y="24591"/>
                    <a:pt x="43503" y="26980"/>
                    <a:pt x="40789" y="28096"/>
                  </a:cubicBezTo>
                  <a:cubicBezTo>
                    <a:pt x="39609" y="28578"/>
                    <a:pt x="38371" y="28832"/>
                    <a:pt x="37177" y="29075"/>
                  </a:cubicBezTo>
                  <a:lnTo>
                    <a:pt x="37152" y="29080"/>
                  </a:lnTo>
                  <a:cubicBezTo>
                    <a:pt x="35656" y="29383"/>
                    <a:pt x="34242" y="29670"/>
                    <a:pt x="33038" y="30377"/>
                  </a:cubicBezTo>
                  <a:cubicBezTo>
                    <a:pt x="31020" y="31556"/>
                    <a:pt x="29841" y="33750"/>
                    <a:pt x="28593" y="36080"/>
                  </a:cubicBezTo>
                  <a:cubicBezTo>
                    <a:pt x="27238" y="38590"/>
                    <a:pt x="25839" y="41193"/>
                    <a:pt x="23241" y="42631"/>
                  </a:cubicBezTo>
                  <a:cubicBezTo>
                    <a:pt x="22099" y="43255"/>
                    <a:pt x="20818" y="43581"/>
                    <a:pt x="19517" y="43581"/>
                  </a:cubicBezTo>
                  <a:cubicBezTo>
                    <a:pt x="19507" y="43581"/>
                    <a:pt x="19498" y="43581"/>
                    <a:pt x="19488" y="43581"/>
                  </a:cubicBezTo>
                  <a:cubicBezTo>
                    <a:pt x="17070" y="43581"/>
                    <a:pt x="14750" y="42533"/>
                    <a:pt x="13288" y="40783"/>
                  </a:cubicBezTo>
                  <a:cubicBezTo>
                    <a:pt x="11002" y="38054"/>
                    <a:pt x="10875" y="34432"/>
                    <a:pt x="10948" y="30650"/>
                  </a:cubicBezTo>
                  <a:cubicBezTo>
                    <a:pt x="11012" y="27053"/>
                    <a:pt x="11090" y="25308"/>
                    <a:pt x="11158" y="23767"/>
                  </a:cubicBezTo>
                  <a:cubicBezTo>
                    <a:pt x="11236" y="21983"/>
                    <a:pt x="11299" y="20570"/>
                    <a:pt x="11314" y="17168"/>
                  </a:cubicBezTo>
                  <a:lnTo>
                    <a:pt x="11314" y="17075"/>
                  </a:lnTo>
                  <a:lnTo>
                    <a:pt x="11221" y="17065"/>
                  </a:lnTo>
                  <a:cubicBezTo>
                    <a:pt x="8375" y="16744"/>
                    <a:pt x="5791" y="15057"/>
                    <a:pt x="3749" y="12191"/>
                  </a:cubicBezTo>
                  <a:cubicBezTo>
                    <a:pt x="1551" y="9096"/>
                    <a:pt x="293" y="4982"/>
                    <a:pt x="205" y="595"/>
                  </a:cubicBezTo>
                  <a:lnTo>
                    <a:pt x="2243" y="561"/>
                  </a:lnTo>
                  <a:cubicBezTo>
                    <a:pt x="2409" y="8579"/>
                    <a:pt x="6869" y="15086"/>
                    <a:pt x="12211" y="15086"/>
                  </a:cubicBezTo>
                  <a:lnTo>
                    <a:pt x="12323" y="15086"/>
                  </a:lnTo>
                  <a:cubicBezTo>
                    <a:pt x="14877" y="15047"/>
                    <a:pt x="17280" y="13517"/>
                    <a:pt x="19093" y="10787"/>
                  </a:cubicBezTo>
                  <a:cubicBezTo>
                    <a:pt x="20965" y="7965"/>
                    <a:pt x="21969" y="4222"/>
                    <a:pt x="21920" y="244"/>
                  </a:cubicBezTo>
                  <a:lnTo>
                    <a:pt x="23963" y="210"/>
                  </a:lnTo>
                  <a:lnTo>
                    <a:pt x="23963" y="210"/>
                  </a:lnTo>
                  <a:cubicBezTo>
                    <a:pt x="24016" y="4602"/>
                    <a:pt x="22895" y="8755"/>
                    <a:pt x="20794" y="11913"/>
                  </a:cubicBezTo>
                  <a:cubicBezTo>
                    <a:pt x="18840" y="14857"/>
                    <a:pt x="16300" y="16631"/>
                    <a:pt x="13444" y="17036"/>
                  </a:cubicBezTo>
                  <a:lnTo>
                    <a:pt x="13356" y="17051"/>
                  </a:lnTo>
                  <a:lnTo>
                    <a:pt x="13356" y="17138"/>
                  </a:lnTo>
                  <a:cubicBezTo>
                    <a:pt x="13342" y="20648"/>
                    <a:pt x="13278" y="22135"/>
                    <a:pt x="13200" y="23855"/>
                  </a:cubicBezTo>
                  <a:cubicBezTo>
                    <a:pt x="13137" y="25278"/>
                    <a:pt x="13059" y="27048"/>
                    <a:pt x="12991" y="30689"/>
                  </a:cubicBezTo>
                  <a:cubicBezTo>
                    <a:pt x="12927" y="34067"/>
                    <a:pt x="13020" y="37284"/>
                    <a:pt x="14857" y="39477"/>
                  </a:cubicBezTo>
                  <a:cubicBezTo>
                    <a:pt x="15970" y="40807"/>
                    <a:pt x="17746" y="41537"/>
                    <a:pt x="19499" y="41537"/>
                  </a:cubicBezTo>
                  <a:cubicBezTo>
                    <a:pt x="20463" y="41537"/>
                    <a:pt x="21421" y="41316"/>
                    <a:pt x="22257" y="40852"/>
                  </a:cubicBezTo>
                  <a:cubicBezTo>
                    <a:pt x="24328" y="39701"/>
                    <a:pt x="25527" y="37474"/>
                    <a:pt x="26799" y="35105"/>
                  </a:cubicBezTo>
                  <a:cubicBezTo>
                    <a:pt x="28125" y="32639"/>
                    <a:pt x="29495" y="30089"/>
                    <a:pt x="32010" y="28617"/>
                  </a:cubicBezTo>
                  <a:cubicBezTo>
                    <a:pt x="33506" y="27735"/>
                    <a:pt x="35154" y="27404"/>
                    <a:pt x="36748" y="27082"/>
                  </a:cubicBezTo>
                  <a:lnTo>
                    <a:pt x="36796" y="27072"/>
                  </a:lnTo>
                  <a:cubicBezTo>
                    <a:pt x="37937" y="26838"/>
                    <a:pt x="39019" y="26619"/>
                    <a:pt x="40014" y="26205"/>
                  </a:cubicBezTo>
                  <a:cubicBezTo>
                    <a:pt x="42207" y="25303"/>
                    <a:pt x="43981" y="23373"/>
                    <a:pt x="44756" y="21038"/>
                  </a:cubicBezTo>
                  <a:lnTo>
                    <a:pt x="44761" y="21004"/>
                  </a:lnTo>
                  <a:lnTo>
                    <a:pt x="44654" y="21004"/>
                  </a:lnTo>
                  <a:lnTo>
                    <a:pt x="44561" y="20974"/>
                  </a:lnTo>
                  <a:cubicBezTo>
                    <a:pt x="43806" y="23251"/>
                    <a:pt x="42075" y="25137"/>
                    <a:pt x="39936" y="26014"/>
                  </a:cubicBezTo>
                  <a:cubicBezTo>
                    <a:pt x="38956" y="26419"/>
                    <a:pt x="37888" y="26638"/>
                    <a:pt x="36753" y="26867"/>
                  </a:cubicBezTo>
                  <a:lnTo>
                    <a:pt x="36704" y="26877"/>
                  </a:lnTo>
                  <a:cubicBezTo>
                    <a:pt x="35095" y="27204"/>
                    <a:pt x="33433" y="27540"/>
                    <a:pt x="31903" y="28437"/>
                  </a:cubicBezTo>
                  <a:cubicBezTo>
                    <a:pt x="29339" y="29943"/>
                    <a:pt x="27955" y="32517"/>
                    <a:pt x="26614" y="35017"/>
                  </a:cubicBezTo>
                  <a:cubicBezTo>
                    <a:pt x="25361" y="37347"/>
                    <a:pt x="24177" y="39550"/>
                    <a:pt x="22154" y="40671"/>
                  </a:cubicBezTo>
                  <a:cubicBezTo>
                    <a:pt x="21350" y="41120"/>
                    <a:pt x="20426" y="41333"/>
                    <a:pt x="19496" y="41333"/>
                  </a:cubicBezTo>
                  <a:cubicBezTo>
                    <a:pt x="17805" y="41333"/>
                    <a:pt x="16089" y="40628"/>
                    <a:pt x="15013" y="39346"/>
                  </a:cubicBezTo>
                  <a:cubicBezTo>
                    <a:pt x="13225" y="37206"/>
                    <a:pt x="13132" y="34033"/>
                    <a:pt x="13195" y="30694"/>
                  </a:cubicBezTo>
                  <a:cubicBezTo>
                    <a:pt x="13259" y="27058"/>
                    <a:pt x="13342" y="25288"/>
                    <a:pt x="13405" y="23865"/>
                  </a:cubicBezTo>
                  <a:cubicBezTo>
                    <a:pt x="13478" y="22154"/>
                    <a:pt x="13546" y="20677"/>
                    <a:pt x="13561" y="17226"/>
                  </a:cubicBezTo>
                  <a:cubicBezTo>
                    <a:pt x="16442" y="16787"/>
                    <a:pt x="19001" y="14989"/>
                    <a:pt x="20965" y="12025"/>
                  </a:cubicBezTo>
                  <a:cubicBezTo>
                    <a:pt x="23105" y="8808"/>
                    <a:pt x="24240" y="4573"/>
                    <a:pt x="24167" y="103"/>
                  </a:cubicBezTo>
                  <a:lnTo>
                    <a:pt x="24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72"/>
            <p:cNvSpPr/>
            <p:nvPr/>
          </p:nvSpPr>
          <p:spPr>
            <a:xfrm rot="965794">
              <a:off x="3092201" y="3104583"/>
              <a:ext cx="725392" cy="668384"/>
            </a:xfrm>
            <a:custGeom>
              <a:rect b="b" l="l" r="r" t="t"/>
              <a:pathLst>
                <a:path extrusionOk="0" h="13694" w="14862">
                  <a:moveTo>
                    <a:pt x="7705" y="196"/>
                  </a:moveTo>
                  <a:cubicBezTo>
                    <a:pt x="11367" y="196"/>
                    <a:pt x="14345" y="3170"/>
                    <a:pt x="14345" y="6840"/>
                  </a:cubicBezTo>
                  <a:cubicBezTo>
                    <a:pt x="14345" y="10519"/>
                    <a:pt x="11362" y="13489"/>
                    <a:pt x="7696" y="13489"/>
                  </a:cubicBezTo>
                  <a:cubicBezTo>
                    <a:pt x="7675" y="13489"/>
                    <a:pt x="7654" y="13489"/>
                    <a:pt x="7633" y="13489"/>
                  </a:cubicBezTo>
                  <a:cubicBezTo>
                    <a:pt x="7263" y="13489"/>
                    <a:pt x="6887" y="13460"/>
                    <a:pt x="6522" y="13396"/>
                  </a:cubicBezTo>
                  <a:cubicBezTo>
                    <a:pt x="5796" y="13274"/>
                    <a:pt x="5094" y="13031"/>
                    <a:pt x="4445" y="12670"/>
                  </a:cubicBezTo>
                  <a:cubicBezTo>
                    <a:pt x="1779" y="11218"/>
                    <a:pt x="444" y="8137"/>
                    <a:pt x="1194" y="5198"/>
                  </a:cubicBezTo>
                  <a:cubicBezTo>
                    <a:pt x="1945" y="2254"/>
                    <a:pt x="4597" y="197"/>
                    <a:pt x="7633" y="197"/>
                  </a:cubicBezTo>
                  <a:cubicBezTo>
                    <a:pt x="7657" y="197"/>
                    <a:pt x="7681" y="196"/>
                    <a:pt x="7705" y="196"/>
                  </a:cubicBezTo>
                  <a:close/>
                  <a:moveTo>
                    <a:pt x="7634" y="0"/>
                  </a:moveTo>
                  <a:cubicBezTo>
                    <a:pt x="4882" y="0"/>
                    <a:pt x="2319" y="1668"/>
                    <a:pt x="1267" y="4330"/>
                  </a:cubicBezTo>
                  <a:cubicBezTo>
                    <a:pt x="0" y="7542"/>
                    <a:pt x="1321" y="11193"/>
                    <a:pt x="4348" y="12850"/>
                  </a:cubicBezTo>
                  <a:cubicBezTo>
                    <a:pt x="5016" y="13221"/>
                    <a:pt x="5737" y="13469"/>
                    <a:pt x="6488" y="13601"/>
                  </a:cubicBezTo>
                  <a:cubicBezTo>
                    <a:pt x="6868" y="13660"/>
                    <a:pt x="7248" y="13694"/>
                    <a:pt x="7633" y="13694"/>
                  </a:cubicBezTo>
                  <a:cubicBezTo>
                    <a:pt x="11084" y="13694"/>
                    <a:pt x="13999" y="11130"/>
                    <a:pt x="14433" y="7708"/>
                  </a:cubicBezTo>
                  <a:cubicBezTo>
                    <a:pt x="14862" y="4281"/>
                    <a:pt x="12678" y="1074"/>
                    <a:pt x="9339" y="216"/>
                  </a:cubicBezTo>
                  <a:cubicBezTo>
                    <a:pt x="8770" y="70"/>
                    <a:pt x="8198" y="0"/>
                    <a:pt x="7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72"/>
            <p:cNvSpPr/>
            <p:nvPr/>
          </p:nvSpPr>
          <p:spPr>
            <a:xfrm rot="965794">
              <a:off x="3135111" y="3132397"/>
              <a:ext cx="635487" cy="611424"/>
            </a:xfrm>
            <a:custGeom>
              <a:rect b="b" l="l" r="r" t="t"/>
              <a:pathLst>
                <a:path extrusionOk="0" h="12527" w="13020">
                  <a:moveTo>
                    <a:pt x="6756" y="200"/>
                  </a:moveTo>
                  <a:cubicBezTo>
                    <a:pt x="10100" y="205"/>
                    <a:pt x="12810" y="2915"/>
                    <a:pt x="12815" y="6263"/>
                  </a:cubicBezTo>
                  <a:cubicBezTo>
                    <a:pt x="12815" y="8710"/>
                    <a:pt x="11338" y="10923"/>
                    <a:pt x="9076" y="11859"/>
                  </a:cubicBezTo>
                  <a:cubicBezTo>
                    <a:pt x="8326" y="12171"/>
                    <a:pt x="7538" y="12322"/>
                    <a:pt x="6757" y="12322"/>
                  </a:cubicBezTo>
                  <a:cubicBezTo>
                    <a:pt x="5179" y="12322"/>
                    <a:pt x="3629" y="11705"/>
                    <a:pt x="2472" y="10548"/>
                  </a:cubicBezTo>
                  <a:cubicBezTo>
                    <a:pt x="736" y="8813"/>
                    <a:pt x="220" y="6205"/>
                    <a:pt x="1161" y="3943"/>
                  </a:cubicBezTo>
                  <a:cubicBezTo>
                    <a:pt x="2096" y="1681"/>
                    <a:pt x="4304" y="205"/>
                    <a:pt x="6756" y="205"/>
                  </a:cubicBezTo>
                  <a:lnTo>
                    <a:pt x="6756" y="200"/>
                  </a:lnTo>
                  <a:close/>
                  <a:moveTo>
                    <a:pt x="6756" y="0"/>
                  </a:moveTo>
                  <a:cubicBezTo>
                    <a:pt x="5126" y="0"/>
                    <a:pt x="3525" y="636"/>
                    <a:pt x="2325" y="1833"/>
                  </a:cubicBezTo>
                  <a:cubicBezTo>
                    <a:pt x="537" y="3626"/>
                    <a:pt x="0" y="6317"/>
                    <a:pt x="970" y="8657"/>
                  </a:cubicBezTo>
                  <a:cubicBezTo>
                    <a:pt x="1940" y="11001"/>
                    <a:pt x="4222" y="12527"/>
                    <a:pt x="6756" y="12527"/>
                  </a:cubicBezTo>
                  <a:cubicBezTo>
                    <a:pt x="10212" y="12522"/>
                    <a:pt x="13015" y="9719"/>
                    <a:pt x="13020" y="6263"/>
                  </a:cubicBezTo>
                  <a:cubicBezTo>
                    <a:pt x="13020" y="3729"/>
                    <a:pt x="11494" y="1443"/>
                    <a:pt x="9154" y="478"/>
                  </a:cubicBezTo>
                  <a:cubicBezTo>
                    <a:pt x="8378" y="156"/>
                    <a:pt x="7563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72"/>
            <p:cNvSpPr/>
            <p:nvPr/>
          </p:nvSpPr>
          <p:spPr>
            <a:xfrm rot="965794">
              <a:off x="3295966" y="3278615"/>
              <a:ext cx="349518" cy="336242"/>
            </a:xfrm>
            <a:custGeom>
              <a:rect b="b" l="l" r="r" t="t"/>
              <a:pathLst>
                <a:path extrusionOk="0" h="6889" w="7161">
                  <a:moveTo>
                    <a:pt x="3446" y="0"/>
                  </a:moveTo>
                  <a:cubicBezTo>
                    <a:pt x="1545" y="0"/>
                    <a:pt x="5" y="1540"/>
                    <a:pt x="5" y="3441"/>
                  </a:cubicBezTo>
                  <a:cubicBezTo>
                    <a:pt x="0" y="4835"/>
                    <a:pt x="843" y="6093"/>
                    <a:pt x="2130" y="6624"/>
                  </a:cubicBezTo>
                  <a:cubicBezTo>
                    <a:pt x="2556" y="6802"/>
                    <a:pt x="3004" y="6888"/>
                    <a:pt x="3448" y="6888"/>
                  </a:cubicBezTo>
                  <a:cubicBezTo>
                    <a:pt x="4344" y="6888"/>
                    <a:pt x="5225" y="6537"/>
                    <a:pt x="5883" y="5879"/>
                  </a:cubicBezTo>
                  <a:cubicBezTo>
                    <a:pt x="6868" y="4894"/>
                    <a:pt x="7160" y="3412"/>
                    <a:pt x="6629" y="2125"/>
                  </a:cubicBezTo>
                  <a:cubicBezTo>
                    <a:pt x="6098" y="839"/>
                    <a:pt x="4840" y="0"/>
                    <a:pt x="3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72"/>
            <p:cNvSpPr/>
            <p:nvPr/>
          </p:nvSpPr>
          <p:spPr>
            <a:xfrm rot="965794">
              <a:off x="3251776" y="3241599"/>
              <a:ext cx="410431" cy="395154"/>
            </a:xfrm>
            <a:custGeom>
              <a:rect b="b" l="l" r="r" t="t"/>
              <a:pathLst>
                <a:path extrusionOk="0" h="8096" w="8409">
                  <a:moveTo>
                    <a:pt x="4363" y="205"/>
                  </a:moveTo>
                  <a:cubicBezTo>
                    <a:pt x="6484" y="209"/>
                    <a:pt x="8204" y="1925"/>
                    <a:pt x="8204" y="4045"/>
                  </a:cubicBezTo>
                  <a:cubicBezTo>
                    <a:pt x="8209" y="5600"/>
                    <a:pt x="7273" y="6999"/>
                    <a:pt x="5835" y="7599"/>
                  </a:cubicBezTo>
                  <a:cubicBezTo>
                    <a:pt x="5360" y="7796"/>
                    <a:pt x="4861" y="7892"/>
                    <a:pt x="4366" y="7892"/>
                  </a:cubicBezTo>
                  <a:cubicBezTo>
                    <a:pt x="3367" y="7892"/>
                    <a:pt x="2385" y="7502"/>
                    <a:pt x="1648" y="6765"/>
                  </a:cubicBezTo>
                  <a:cubicBezTo>
                    <a:pt x="547" y="5669"/>
                    <a:pt x="220" y="4016"/>
                    <a:pt x="815" y="2578"/>
                  </a:cubicBezTo>
                  <a:cubicBezTo>
                    <a:pt x="1409" y="1140"/>
                    <a:pt x="2808" y="205"/>
                    <a:pt x="4363" y="205"/>
                  </a:cubicBezTo>
                  <a:close/>
                  <a:moveTo>
                    <a:pt x="4368" y="0"/>
                  </a:moveTo>
                  <a:cubicBezTo>
                    <a:pt x="3315" y="0"/>
                    <a:pt x="2278" y="411"/>
                    <a:pt x="1502" y="1184"/>
                  </a:cubicBezTo>
                  <a:cubicBezTo>
                    <a:pt x="347" y="2344"/>
                    <a:pt x="1" y="4084"/>
                    <a:pt x="625" y="5595"/>
                  </a:cubicBezTo>
                  <a:cubicBezTo>
                    <a:pt x="1253" y="7106"/>
                    <a:pt x="2725" y="8091"/>
                    <a:pt x="4363" y="8096"/>
                  </a:cubicBezTo>
                  <a:cubicBezTo>
                    <a:pt x="6596" y="8091"/>
                    <a:pt x="8409" y="6283"/>
                    <a:pt x="8409" y="4045"/>
                  </a:cubicBezTo>
                  <a:cubicBezTo>
                    <a:pt x="8409" y="2413"/>
                    <a:pt x="7424" y="936"/>
                    <a:pt x="5913" y="307"/>
                  </a:cubicBezTo>
                  <a:cubicBezTo>
                    <a:pt x="5414" y="101"/>
                    <a:pt x="4889" y="0"/>
                    <a:pt x="4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72"/>
            <p:cNvSpPr/>
            <p:nvPr/>
          </p:nvSpPr>
          <p:spPr>
            <a:xfrm rot="965794">
              <a:off x="3277907" y="3266317"/>
              <a:ext cx="360011" cy="346199"/>
            </a:xfrm>
            <a:custGeom>
              <a:rect b="b" l="l" r="r" t="t"/>
              <a:pathLst>
                <a:path extrusionOk="0" h="7093" w="7376">
                  <a:moveTo>
                    <a:pt x="3827" y="206"/>
                  </a:moveTo>
                  <a:cubicBezTo>
                    <a:pt x="5675" y="206"/>
                    <a:pt x="7166" y="1702"/>
                    <a:pt x="7171" y="3544"/>
                  </a:cubicBezTo>
                  <a:cubicBezTo>
                    <a:pt x="7171" y="4899"/>
                    <a:pt x="6357" y="6118"/>
                    <a:pt x="5109" y="6635"/>
                  </a:cubicBezTo>
                  <a:cubicBezTo>
                    <a:pt x="4695" y="6806"/>
                    <a:pt x="4260" y="6890"/>
                    <a:pt x="3828" y="6890"/>
                  </a:cubicBezTo>
                  <a:cubicBezTo>
                    <a:pt x="2959" y="6890"/>
                    <a:pt x="2105" y="6552"/>
                    <a:pt x="1463" y="5913"/>
                  </a:cubicBezTo>
                  <a:cubicBezTo>
                    <a:pt x="508" y="4953"/>
                    <a:pt x="220" y="3515"/>
                    <a:pt x="742" y="2267"/>
                  </a:cubicBezTo>
                  <a:cubicBezTo>
                    <a:pt x="1258" y="1020"/>
                    <a:pt x="2477" y="206"/>
                    <a:pt x="3827" y="206"/>
                  </a:cubicBezTo>
                  <a:close/>
                  <a:moveTo>
                    <a:pt x="3832" y="1"/>
                  </a:moveTo>
                  <a:cubicBezTo>
                    <a:pt x="2908" y="1"/>
                    <a:pt x="2000" y="360"/>
                    <a:pt x="1322" y="1039"/>
                  </a:cubicBezTo>
                  <a:cubicBezTo>
                    <a:pt x="308" y="2053"/>
                    <a:pt x="1" y="3579"/>
                    <a:pt x="552" y="4904"/>
                  </a:cubicBezTo>
                  <a:cubicBezTo>
                    <a:pt x="1098" y="6230"/>
                    <a:pt x="2394" y="7093"/>
                    <a:pt x="3827" y="7093"/>
                  </a:cubicBezTo>
                  <a:cubicBezTo>
                    <a:pt x="5787" y="7093"/>
                    <a:pt x="7371" y="5504"/>
                    <a:pt x="7376" y="3544"/>
                  </a:cubicBezTo>
                  <a:cubicBezTo>
                    <a:pt x="7376" y="2111"/>
                    <a:pt x="6508" y="820"/>
                    <a:pt x="5187" y="269"/>
                  </a:cubicBezTo>
                  <a:cubicBezTo>
                    <a:pt x="4749" y="88"/>
                    <a:pt x="4289" y="1"/>
                    <a:pt x="3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2" name="Google Shape;3382;p72"/>
          <p:cNvGrpSpPr/>
          <p:nvPr/>
        </p:nvGrpSpPr>
        <p:grpSpPr>
          <a:xfrm rot="-4641132">
            <a:off x="881578" y="3546736"/>
            <a:ext cx="483188" cy="450345"/>
            <a:chOff x="5467179" y="2412672"/>
            <a:chExt cx="305332" cy="284578"/>
          </a:xfrm>
        </p:grpSpPr>
        <p:sp>
          <p:nvSpPr>
            <p:cNvPr id="3383" name="Google Shape;3383;p72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72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72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72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7" name="Google Shape;3387;p72"/>
          <p:cNvGrpSpPr/>
          <p:nvPr/>
        </p:nvGrpSpPr>
        <p:grpSpPr>
          <a:xfrm>
            <a:off x="7870367" y="1237493"/>
            <a:ext cx="502368" cy="313612"/>
            <a:chOff x="8068696" y="916317"/>
            <a:chExt cx="317452" cy="198175"/>
          </a:xfrm>
        </p:grpSpPr>
        <p:sp>
          <p:nvSpPr>
            <p:cNvPr id="3388" name="Google Shape;3388;p72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72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72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72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2" name="Google Shape;3392;p72"/>
          <p:cNvGrpSpPr/>
          <p:nvPr/>
        </p:nvGrpSpPr>
        <p:grpSpPr>
          <a:xfrm rot="4580691">
            <a:off x="6475488" y="413944"/>
            <a:ext cx="364906" cy="496351"/>
            <a:chOff x="6048053" y="559915"/>
            <a:chExt cx="230584" cy="313643"/>
          </a:xfrm>
        </p:grpSpPr>
        <p:sp>
          <p:nvSpPr>
            <p:cNvPr id="3393" name="Google Shape;3393;p72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72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72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72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7" name="Google Shape;3397;p72"/>
          <p:cNvGrpSpPr/>
          <p:nvPr/>
        </p:nvGrpSpPr>
        <p:grpSpPr>
          <a:xfrm>
            <a:off x="349040" y="1551100"/>
            <a:ext cx="501524" cy="377094"/>
            <a:chOff x="5381375" y="1945244"/>
            <a:chExt cx="316919" cy="238290"/>
          </a:xfrm>
        </p:grpSpPr>
        <p:sp>
          <p:nvSpPr>
            <p:cNvPr id="3398" name="Google Shape;3398;p72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72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72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72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5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73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INDIA’S LEADING </a:t>
            </a:r>
            <a:r>
              <a:rPr lang="en">
                <a:solidFill>
                  <a:schemeClr val="dk2"/>
                </a:solidFill>
              </a:rPr>
              <a:t>HOSPITAL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07" name="Google Shape;3407;p73"/>
          <p:cNvSpPr/>
          <p:nvPr/>
        </p:nvSpPr>
        <p:spPr>
          <a:xfrm>
            <a:off x="5059326" y="1216376"/>
            <a:ext cx="3195591" cy="3371219"/>
          </a:xfrm>
          <a:custGeom>
            <a:rect b="b" l="l" r="r" t="t"/>
            <a:pathLst>
              <a:path extrusionOk="0" h="208325" w="197472">
                <a:moveTo>
                  <a:pt x="47606" y="0"/>
                </a:moveTo>
                <a:cubicBezTo>
                  <a:pt x="47593" y="0"/>
                  <a:pt x="47580" y="1"/>
                  <a:pt x="47567" y="2"/>
                </a:cubicBezTo>
                <a:cubicBezTo>
                  <a:pt x="47128" y="46"/>
                  <a:pt x="46996" y="749"/>
                  <a:pt x="46820" y="837"/>
                </a:cubicBezTo>
                <a:cubicBezTo>
                  <a:pt x="46601" y="924"/>
                  <a:pt x="45064" y="1232"/>
                  <a:pt x="44537" y="1320"/>
                </a:cubicBezTo>
                <a:cubicBezTo>
                  <a:pt x="44023" y="1405"/>
                  <a:pt x="43384" y="2200"/>
                  <a:pt x="43189" y="2200"/>
                </a:cubicBezTo>
                <a:cubicBezTo>
                  <a:pt x="43184" y="2200"/>
                  <a:pt x="43179" y="2199"/>
                  <a:pt x="43175" y="2198"/>
                </a:cubicBezTo>
                <a:cubicBezTo>
                  <a:pt x="43043" y="2198"/>
                  <a:pt x="42604" y="1364"/>
                  <a:pt x="42209" y="1232"/>
                </a:cubicBezTo>
                <a:cubicBezTo>
                  <a:pt x="42135" y="1195"/>
                  <a:pt x="41997" y="1179"/>
                  <a:pt x="41826" y="1179"/>
                </a:cubicBezTo>
                <a:cubicBezTo>
                  <a:pt x="41181" y="1179"/>
                  <a:pt x="40057" y="1400"/>
                  <a:pt x="40057" y="1539"/>
                </a:cubicBezTo>
                <a:cubicBezTo>
                  <a:pt x="40057" y="1671"/>
                  <a:pt x="41330" y="2462"/>
                  <a:pt x="41286" y="2593"/>
                </a:cubicBezTo>
                <a:cubicBezTo>
                  <a:pt x="41265" y="2625"/>
                  <a:pt x="41101" y="2637"/>
                  <a:pt x="40859" y="2637"/>
                </a:cubicBezTo>
                <a:cubicBezTo>
                  <a:pt x="40278" y="2637"/>
                  <a:pt x="39245" y="2572"/>
                  <a:pt x="38631" y="2572"/>
                </a:cubicBezTo>
                <a:cubicBezTo>
                  <a:pt x="38445" y="2572"/>
                  <a:pt x="38297" y="2578"/>
                  <a:pt x="38212" y="2593"/>
                </a:cubicBezTo>
                <a:cubicBezTo>
                  <a:pt x="37773" y="2681"/>
                  <a:pt x="35928" y="2989"/>
                  <a:pt x="35928" y="3208"/>
                </a:cubicBezTo>
                <a:cubicBezTo>
                  <a:pt x="35928" y="3472"/>
                  <a:pt x="35928" y="3735"/>
                  <a:pt x="36016" y="3999"/>
                </a:cubicBezTo>
                <a:cubicBezTo>
                  <a:pt x="36016" y="3999"/>
                  <a:pt x="33205" y="6195"/>
                  <a:pt x="33029" y="6415"/>
                </a:cubicBezTo>
                <a:cubicBezTo>
                  <a:pt x="32897" y="6590"/>
                  <a:pt x="33073" y="7249"/>
                  <a:pt x="33029" y="7644"/>
                </a:cubicBezTo>
                <a:cubicBezTo>
                  <a:pt x="33029" y="7996"/>
                  <a:pt x="32941" y="8347"/>
                  <a:pt x="32941" y="8742"/>
                </a:cubicBezTo>
                <a:cubicBezTo>
                  <a:pt x="32941" y="9094"/>
                  <a:pt x="33468" y="9489"/>
                  <a:pt x="33600" y="9489"/>
                </a:cubicBezTo>
                <a:cubicBezTo>
                  <a:pt x="34127" y="9313"/>
                  <a:pt x="34610" y="9182"/>
                  <a:pt x="35137" y="9094"/>
                </a:cubicBezTo>
                <a:cubicBezTo>
                  <a:pt x="35752" y="9182"/>
                  <a:pt x="36323" y="9313"/>
                  <a:pt x="36938" y="9533"/>
                </a:cubicBezTo>
                <a:cubicBezTo>
                  <a:pt x="37070" y="9621"/>
                  <a:pt x="38695" y="11290"/>
                  <a:pt x="38959" y="11290"/>
                </a:cubicBezTo>
                <a:cubicBezTo>
                  <a:pt x="39169" y="11290"/>
                  <a:pt x="40252" y="11121"/>
                  <a:pt x="40788" y="11121"/>
                </a:cubicBezTo>
                <a:cubicBezTo>
                  <a:pt x="40923" y="11121"/>
                  <a:pt x="41023" y="11132"/>
                  <a:pt x="41067" y="11158"/>
                </a:cubicBezTo>
                <a:cubicBezTo>
                  <a:pt x="41242" y="11378"/>
                  <a:pt x="41330" y="11597"/>
                  <a:pt x="41330" y="11861"/>
                </a:cubicBezTo>
                <a:cubicBezTo>
                  <a:pt x="41330" y="11993"/>
                  <a:pt x="40144" y="12608"/>
                  <a:pt x="40364" y="12959"/>
                </a:cubicBezTo>
                <a:cubicBezTo>
                  <a:pt x="40584" y="13310"/>
                  <a:pt x="40715" y="13486"/>
                  <a:pt x="40891" y="13486"/>
                </a:cubicBezTo>
                <a:cubicBezTo>
                  <a:pt x="41638" y="13574"/>
                  <a:pt x="42340" y="13749"/>
                  <a:pt x="43043" y="13969"/>
                </a:cubicBezTo>
                <a:cubicBezTo>
                  <a:pt x="43219" y="14408"/>
                  <a:pt x="43263" y="14848"/>
                  <a:pt x="43263" y="15331"/>
                </a:cubicBezTo>
                <a:cubicBezTo>
                  <a:pt x="43263" y="15638"/>
                  <a:pt x="42472" y="16209"/>
                  <a:pt x="42121" y="16385"/>
                </a:cubicBezTo>
                <a:cubicBezTo>
                  <a:pt x="41726" y="16560"/>
                  <a:pt x="40847" y="16692"/>
                  <a:pt x="40496" y="17000"/>
                </a:cubicBezTo>
                <a:cubicBezTo>
                  <a:pt x="40188" y="17307"/>
                  <a:pt x="40496" y="17746"/>
                  <a:pt x="40408" y="18010"/>
                </a:cubicBezTo>
                <a:cubicBezTo>
                  <a:pt x="40381" y="18076"/>
                  <a:pt x="40311" y="18098"/>
                  <a:pt x="40215" y="18098"/>
                </a:cubicBezTo>
                <a:cubicBezTo>
                  <a:pt x="40017" y="18098"/>
                  <a:pt x="39710" y="18005"/>
                  <a:pt x="39451" y="18005"/>
                </a:cubicBezTo>
                <a:cubicBezTo>
                  <a:pt x="39418" y="18005"/>
                  <a:pt x="39385" y="18006"/>
                  <a:pt x="39354" y="18010"/>
                </a:cubicBezTo>
                <a:cubicBezTo>
                  <a:pt x="38959" y="18054"/>
                  <a:pt x="38651" y="18757"/>
                  <a:pt x="38651" y="19152"/>
                </a:cubicBezTo>
                <a:cubicBezTo>
                  <a:pt x="38651" y="19503"/>
                  <a:pt x="38959" y="19898"/>
                  <a:pt x="39002" y="20162"/>
                </a:cubicBezTo>
                <a:cubicBezTo>
                  <a:pt x="39046" y="20469"/>
                  <a:pt x="39046" y="21787"/>
                  <a:pt x="39046" y="21875"/>
                </a:cubicBezTo>
                <a:cubicBezTo>
                  <a:pt x="39398" y="22358"/>
                  <a:pt x="39749" y="22841"/>
                  <a:pt x="40144" y="23280"/>
                </a:cubicBezTo>
                <a:cubicBezTo>
                  <a:pt x="40320" y="23544"/>
                  <a:pt x="40144" y="24247"/>
                  <a:pt x="40100" y="24510"/>
                </a:cubicBezTo>
                <a:cubicBezTo>
                  <a:pt x="40013" y="24730"/>
                  <a:pt x="39573" y="25169"/>
                  <a:pt x="39573" y="25389"/>
                </a:cubicBezTo>
                <a:cubicBezTo>
                  <a:pt x="39617" y="25564"/>
                  <a:pt x="40013" y="26048"/>
                  <a:pt x="40100" y="26267"/>
                </a:cubicBezTo>
                <a:cubicBezTo>
                  <a:pt x="40144" y="26487"/>
                  <a:pt x="40013" y="28595"/>
                  <a:pt x="40100" y="28683"/>
                </a:cubicBezTo>
                <a:cubicBezTo>
                  <a:pt x="40144" y="28771"/>
                  <a:pt x="40584" y="29825"/>
                  <a:pt x="40847" y="29913"/>
                </a:cubicBezTo>
                <a:cubicBezTo>
                  <a:pt x="40901" y="29928"/>
                  <a:pt x="40979" y="29934"/>
                  <a:pt x="41072" y="29934"/>
                </a:cubicBezTo>
                <a:cubicBezTo>
                  <a:pt x="41382" y="29934"/>
                  <a:pt x="41870" y="29869"/>
                  <a:pt x="42296" y="29869"/>
                </a:cubicBezTo>
                <a:cubicBezTo>
                  <a:pt x="42474" y="29869"/>
                  <a:pt x="42641" y="29881"/>
                  <a:pt x="42780" y="29913"/>
                </a:cubicBezTo>
                <a:cubicBezTo>
                  <a:pt x="43351" y="30044"/>
                  <a:pt x="43526" y="30835"/>
                  <a:pt x="43614" y="30879"/>
                </a:cubicBezTo>
                <a:cubicBezTo>
                  <a:pt x="43922" y="31011"/>
                  <a:pt x="44273" y="31055"/>
                  <a:pt x="44624" y="31055"/>
                </a:cubicBezTo>
                <a:cubicBezTo>
                  <a:pt x="44957" y="31055"/>
                  <a:pt x="45448" y="30700"/>
                  <a:pt x="45573" y="30700"/>
                </a:cubicBezTo>
                <a:cubicBezTo>
                  <a:pt x="45580" y="30700"/>
                  <a:pt x="45586" y="30701"/>
                  <a:pt x="45591" y="30703"/>
                </a:cubicBezTo>
                <a:cubicBezTo>
                  <a:pt x="45679" y="30703"/>
                  <a:pt x="45591" y="31186"/>
                  <a:pt x="45415" y="31450"/>
                </a:cubicBezTo>
                <a:cubicBezTo>
                  <a:pt x="45239" y="31757"/>
                  <a:pt x="45327" y="32065"/>
                  <a:pt x="45503" y="32504"/>
                </a:cubicBezTo>
                <a:cubicBezTo>
                  <a:pt x="45679" y="32943"/>
                  <a:pt x="46864" y="33163"/>
                  <a:pt x="47084" y="33163"/>
                </a:cubicBezTo>
                <a:cubicBezTo>
                  <a:pt x="47304" y="33163"/>
                  <a:pt x="49719" y="33470"/>
                  <a:pt x="49895" y="33690"/>
                </a:cubicBezTo>
                <a:cubicBezTo>
                  <a:pt x="50027" y="34041"/>
                  <a:pt x="50159" y="34393"/>
                  <a:pt x="50246" y="34744"/>
                </a:cubicBezTo>
                <a:cubicBezTo>
                  <a:pt x="50378" y="35008"/>
                  <a:pt x="51169" y="34832"/>
                  <a:pt x="51257" y="35008"/>
                </a:cubicBezTo>
                <a:cubicBezTo>
                  <a:pt x="51300" y="35183"/>
                  <a:pt x="51125" y="35622"/>
                  <a:pt x="50993" y="36018"/>
                </a:cubicBezTo>
                <a:cubicBezTo>
                  <a:pt x="50861" y="36369"/>
                  <a:pt x="49939" y="36633"/>
                  <a:pt x="49895" y="36633"/>
                </a:cubicBezTo>
                <a:cubicBezTo>
                  <a:pt x="49192" y="36720"/>
                  <a:pt x="48489" y="36896"/>
                  <a:pt x="47831" y="37204"/>
                </a:cubicBezTo>
                <a:cubicBezTo>
                  <a:pt x="47479" y="37511"/>
                  <a:pt x="45854" y="38389"/>
                  <a:pt x="45722" y="38609"/>
                </a:cubicBezTo>
                <a:cubicBezTo>
                  <a:pt x="45547" y="38785"/>
                  <a:pt x="45635" y="39180"/>
                  <a:pt x="45722" y="39444"/>
                </a:cubicBezTo>
                <a:cubicBezTo>
                  <a:pt x="45810" y="39707"/>
                  <a:pt x="46513" y="40542"/>
                  <a:pt x="46513" y="40937"/>
                </a:cubicBezTo>
                <a:cubicBezTo>
                  <a:pt x="46469" y="41332"/>
                  <a:pt x="45766" y="42035"/>
                  <a:pt x="45722" y="42167"/>
                </a:cubicBezTo>
                <a:cubicBezTo>
                  <a:pt x="45898" y="42826"/>
                  <a:pt x="46162" y="43440"/>
                  <a:pt x="46425" y="44011"/>
                </a:cubicBezTo>
                <a:cubicBezTo>
                  <a:pt x="46469" y="44187"/>
                  <a:pt x="43395" y="46076"/>
                  <a:pt x="43131" y="46383"/>
                </a:cubicBezTo>
                <a:cubicBezTo>
                  <a:pt x="42868" y="46691"/>
                  <a:pt x="41418" y="48404"/>
                  <a:pt x="41550" y="48887"/>
                </a:cubicBezTo>
                <a:cubicBezTo>
                  <a:pt x="41682" y="49238"/>
                  <a:pt x="41857" y="49546"/>
                  <a:pt x="42077" y="49809"/>
                </a:cubicBezTo>
                <a:cubicBezTo>
                  <a:pt x="41989" y="50160"/>
                  <a:pt x="41813" y="50468"/>
                  <a:pt x="41550" y="50731"/>
                </a:cubicBezTo>
                <a:cubicBezTo>
                  <a:pt x="41473" y="50819"/>
                  <a:pt x="41297" y="50852"/>
                  <a:pt x="41075" y="50852"/>
                </a:cubicBezTo>
                <a:cubicBezTo>
                  <a:pt x="40408" y="50852"/>
                  <a:pt x="39321" y="50556"/>
                  <a:pt x="39222" y="50556"/>
                </a:cubicBezTo>
                <a:cubicBezTo>
                  <a:pt x="38607" y="50951"/>
                  <a:pt x="38080" y="51478"/>
                  <a:pt x="37685" y="52049"/>
                </a:cubicBezTo>
                <a:cubicBezTo>
                  <a:pt x="37509" y="52488"/>
                  <a:pt x="36279" y="56178"/>
                  <a:pt x="36191" y="56485"/>
                </a:cubicBezTo>
                <a:cubicBezTo>
                  <a:pt x="36104" y="56793"/>
                  <a:pt x="34083" y="58945"/>
                  <a:pt x="33029" y="59252"/>
                </a:cubicBezTo>
                <a:cubicBezTo>
                  <a:pt x="32239" y="59384"/>
                  <a:pt x="31448" y="59472"/>
                  <a:pt x="30613" y="59472"/>
                </a:cubicBezTo>
                <a:cubicBezTo>
                  <a:pt x="30438" y="59999"/>
                  <a:pt x="30350" y="60482"/>
                  <a:pt x="30306" y="61009"/>
                </a:cubicBezTo>
                <a:cubicBezTo>
                  <a:pt x="30306" y="61360"/>
                  <a:pt x="28857" y="63205"/>
                  <a:pt x="28681" y="63381"/>
                </a:cubicBezTo>
                <a:cubicBezTo>
                  <a:pt x="27759" y="64215"/>
                  <a:pt x="26836" y="64962"/>
                  <a:pt x="25870" y="65621"/>
                </a:cubicBezTo>
                <a:cubicBezTo>
                  <a:pt x="25519" y="65753"/>
                  <a:pt x="23937" y="65972"/>
                  <a:pt x="23059" y="66236"/>
                </a:cubicBezTo>
                <a:cubicBezTo>
                  <a:pt x="22463" y="66393"/>
                  <a:pt x="21284" y="66527"/>
                  <a:pt x="20595" y="66527"/>
                </a:cubicBezTo>
                <a:cubicBezTo>
                  <a:pt x="20320" y="66527"/>
                  <a:pt x="20122" y="66506"/>
                  <a:pt x="20072" y="66455"/>
                </a:cubicBezTo>
                <a:cubicBezTo>
                  <a:pt x="19633" y="65884"/>
                  <a:pt x="19282" y="65270"/>
                  <a:pt x="18974" y="64611"/>
                </a:cubicBezTo>
                <a:cubicBezTo>
                  <a:pt x="18886" y="64215"/>
                  <a:pt x="18799" y="64171"/>
                  <a:pt x="18447" y="64040"/>
                </a:cubicBezTo>
                <a:cubicBezTo>
                  <a:pt x="18434" y="64035"/>
                  <a:pt x="18419" y="64033"/>
                  <a:pt x="18401" y="64033"/>
                </a:cubicBezTo>
                <a:cubicBezTo>
                  <a:pt x="17860" y="64033"/>
                  <a:pt x="15018" y="65889"/>
                  <a:pt x="14933" y="66016"/>
                </a:cubicBezTo>
                <a:cubicBezTo>
                  <a:pt x="14846" y="66104"/>
                  <a:pt x="14670" y="67070"/>
                  <a:pt x="14582" y="67290"/>
                </a:cubicBezTo>
                <a:cubicBezTo>
                  <a:pt x="14494" y="67466"/>
                  <a:pt x="13792" y="67729"/>
                  <a:pt x="13792" y="68037"/>
                </a:cubicBezTo>
                <a:cubicBezTo>
                  <a:pt x="13748" y="68344"/>
                  <a:pt x="13748" y="68608"/>
                  <a:pt x="13660" y="68915"/>
                </a:cubicBezTo>
                <a:cubicBezTo>
                  <a:pt x="13572" y="69135"/>
                  <a:pt x="12518" y="69047"/>
                  <a:pt x="12254" y="69135"/>
                </a:cubicBezTo>
                <a:cubicBezTo>
                  <a:pt x="11991" y="69266"/>
                  <a:pt x="10761" y="70804"/>
                  <a:pt x="10805" y="71199"/>
                </a:cubicBezTo>
                <a:cubicBezTo>
                  <a:pt x="10849" y="71594"/>
                  <a:pt x="10585" y="73000"/>
                  <a:pt x="10717" y="73044"/>
                </a:cubicBezTo>
                <a:cubicBezTo>
                  <a:pt x="10804" y="73087"/>
                  <a:pt x="13411" y="74626"/>
                  <a:pt x="13778" y="74626"/>
                </a:cubicBezTo>
                <a:cubicBezTo>
                  <a:pt x="13783" y="74626"/>
                  <a:pt x="13787" y="74625"/>
                  <a:pt x="13792" y="74625"/>
                </a:cubicBezTo>
                <a:cubicBezTo>
                  <a:pt x="13846" y="74617"/>
                  <a:pt x="13931" y="74613"/>
                  <a:pt x="14034" y="74613"/>
                </a:cubicBezTo>
                <a:cubicBezTo>
                  <a:pt x="14512" y="74613"/>
                  <a:pt x="15380" y="74692"/>
                  <a:pt x="15417" y="74801"/>
                </a:cubicBezTo>
                <a:cubicBezTo>
                  <a:pt x="15417" y="74932"/>
                  <a:pt x="15197" y="77655"/>
                  <a:pt x="15197" y="77919"/>
                </a:cubicBezTo>
                <a:cubicBezTo>
                  <a:pt x="15197" y="78226"/>
                  <a:pt x="14670" y="79061"/>
                  <a:pt x="14758" y="79193"/>
                </a:cubicBezTo>
                <a:cubicBezTo>
                  <a:pt x="14846" y="79324"/>
                  <a:pt x="16163" y="81037"/>
                  <a:pt x="16427" y="81081"/>
                </a:cubicBezTo>
                <a:cubicBezTo>
                  <a:pt x="16444" y="81085"/>
                  <a:pt x="16467" y="81086"/>
                  <a:pt x="16495" y="81086"/>
                </a:cubicBezTo>
                <a:cubicBezTo>
                  <a:pt x="16774" y="81086"/>
                  <a:pt x="17548" y="80931"/>
                  <a:pt x="17929" y="80931"/>
                </a:cubicBezTo>
                <a:cubicBezTo>
                  <a:pt x="18000" y="80931"/>
                  <a:pt x="18058" y="80937"/>
                  <a:pt x="18096" y="80950"/>
                </a:cubicBezTo>
                <a:cubicBezTo>
                  <a:pt x="18403" y="81081"/>
                  <a:pt x="18315" y="81784"/>
                  <a:pt x="18315" y="81916"/>
                </a:cubicBezTo>
                <a:cubicBezTo>
                  <a:pt x="18315" y="82048"/>
                  <a:pt x="18228" y="82794"/>
                  <a:pt x="18228" y="83058"/>
                </a:cubicBezTo>
                <a:cubicBezTo>
                  <a:pt x="18228" y="83321"/>
                  <a:pt x="20028" y="86220"/>
                  <a:pt x="20292" y="86615"/>
                </a:cubicBezTo>
                <a:cubicBezTo>
                  <a:pt x="20555" y="87011"/>
                  <a:pt x="20468" y="89822"/>
                  <a:pt x="20468" y="89953"/>
                </a:cubicBezTo>
                <a:cubicBezTo>
                  <a:pt x="20424" y="90085"/>
                  <a:pt x="19765" y="90261"/>
                  <a:pt x="19501" y="90349"/>
                </a:cubicBezTo>
                <a:cubicBezTo>
                  <a:pt x="19238" y="90437"/>
                  <a:pt x="18974" y="91139"/>
                  <a:pt x="18842" y="91139"/>
                </a:cubicBezTo>
                <a:cubicBezTo>
                  <a:pt x="18315" y="91095"/>
                  <a:pt x="17876" y="90920"/>
                  <a:pt x="17437" y="90656"/>
                </a:cubicBezTo>
                <a:cubicBezTo>
                  <a:pt x="17042" y="90349"/>
                  <a:pt x="17393" y="89866"/>
                  <a:pt x="17042" y="89734"/>
                </a:cubicBezTo>
                <a:cubicBezTo>
                  <a:pt x="17013" y="89717"/>
                  <a:pt x="16962" y="89710"/>
                  <a:pt x="16894" y="89710"/>
                </a:cubicBezTo>
                <a:cubicBezTo>
                  <a:pt x="16243" y="89710"/>
                  <a:pt x="13995" y="90409"/>
                  <a:pt x="13835" y="90568"/>
                </a:cubicBezTo>
                <a:cubicBezTo>
                  <a:pt x="13660" y="90700"/>
                  <a:pt x="13879" y="91227"/>
                  <a:pt x="13396" y="91227"/>
                </a:cubicBezTo>
                <a:cubicBezTo>
                  <a:pt x="13256" y="91235"/>
                  <a:pt x="13118" y="91239"/>
                  <a:pt x="12980" y="91239"/>
                </a:cubicBezTo>
                <a:cubicBezTo>
                  <a:pt x="12341" y="91239"/>
                  <a:pt x="11727" y="91160"/>
                  <a:pt x="11112" y="91052"/>
                </a:cubicBezTo>
                <a:cubicBezTo>
                  <a:pt x="10585" y="90876"/>
                  <a:pt x="10146" y="90085"/>
                  <a:pt x="9795" y="89778"/>
                </a:cubicBezTo>
                <a:cubicBezTo>
                  <a:pt x="9736" y="89734"/>
                  <a:pt x="9585" y="89716"/>
                  <a:pt x="9372" y="89716"/>
                </a:cubicBezTo>
                <a:cubicBezTo>
                  <a:pt x="8307" y="89716"/>
                  <a:pt x="5703" y="90173"/>
                  <a:pt x="5446" y="90173"/>
                </a:cubicBezTo>
                <a:cubicBezTo>
                  <a:pt x="5212" y="90173"/>
                  <a:pt x="4825" y="89969"/>
                  <a:pt x="4479" y="89969"/>
                </a:cubicBezTo>
                <a:cubicBezTo>
                  <a:pt x="4371" y="89969"/>
                  <a:pt x="4267" y="89989"/>
                  <a:pt x="4173" y="90041"/>
                </a:cubicBezTo>
                <a:cubicBezTo>
                  <a:pt x="3777" y="90261"/>
                  <a:pt x="3777" y="91974"/>
                  <a:pt x="3558" y="92062"/>
                </a:cubicBezTo>
                <a:cubicBezTo>
                  <a:pt x="2635" y="92193"/>
                  <a:pt x="1713" y="92281"/>
                  <a:pt x="835" y="92281"/>
                </a:cubicBezTo>
                <a:cubicBezTo>
                  <a:pt x="571" y="92281"/>
                  <a:pt x="0" y="93204"/>
                  <a:pt x="88" y="93467"/>
                </a:cubicBezTo>
                <a:cubicBezTo>
                  <a:pt x="176" y="93775"/>
                  <a:pt x="132" y="94477"/>
                  <a:pt x="220" y="94521"/>
                </a:cubicBezTo>
                <a:cubicBezTo>
                  <a:pt x="395" y="94638"/>
                  <a:pt x="571" y="94677"/>
                  <a:pt x="760" y="94677"/>
                </a:cubicBezTo>
                <a:cubicBezTo>
                  <a:pt x="854" y="94677"/>
                  <a:pt x="952" y="94668"/>
                  <a:pt x="1054" y="94653"/>
                </a:cubicBezTo>
                <a:cubicBezTo>
                  <a:pt x="1274" y="94565"/>
                  <a:pt x="2943" y="93335"/>
                  <a:pt x="3119" y="93292"/>
                </a:cubicBezTo>
                <a:cubicBezTo>
                  <a:pt x="3173" y="93278"/>
                  <a:pt x="3269" y="93269"/>
                  <a:pt x="3377" y="93269"/>
                </a:cubicBezTo>
                <a:cubicBezTo>
                  <a:pt x="3620" y="93269"/>
                  <a:pt x="3923" y="93315"/>
                  <a:pt x="3953" y="93467"/>
                </a:cubicBezTo>
                <a:cubicBezTo>
                  <a:pt x="3997" y="93643"/>
                  <a:pt x="1977" y="94829"/>
                  <a:pt x="1801" y="94961"/>
                </a:cubicBezTo>
                <a:cubicBezTo>
                  <a:pt x="1581" y="95400"/>
                  <a:pt x="1581" y="95883"/>
                  <a:pt x="1801" y="96322"/>
                </a:cubicBezTo>
                <a:cubicBezTo>
                  <a:pt x="2548" y="97113"/>
                  <a:pt x="3338" y="97859"/>
                  <a:pt x="4217" y="98562"/>
                </a:cubicBezTo>
                <a:cubicBezTo>
                  <a:pt x="4392" y="98738"/>
                  <a:pt x="7291" y="100846"/>
                  <a:pt x="7686" y="100934"/>
                </a:cubicBezTo>
                <a:cubicBezTo>
                  <a:pt x="8086" y="101014"/>
                  <a:pt x="9943" y="101203"/>
                  <a:pt x="10371" y="101203"/>
                </a:cubicBezTo>
                <a:cubicBezTo>
                  <a:pt x="10413" y="101203"/>
                  <a:pt x="10442" y="101201"/>
                  <a:pt x="10453" y="101197"/>
                </a:cubicBezTo>
                <a:cubicBezTo>
                  <a:pt x="10541" y="101110"/>
                  <a:pt x="10761" y="100714"/>
                  <a:pt x="11200" y="100626"/>
                </a:cubicBezTo>
                <a:cubicBezTo>
                  <a:pt x="11771" y="100626"/>
                  <a:pt x="12298" y="100582"/>
                  <a:pt x="12869" y="100451"/>
                </a:cubicBezTo>
                <a:cubicBezTo>
                  <a:pt x="13089" y="100319"/>
                  <a:pt x="13396" y="99660"/>
                  <a:pt x="13616" y="99660"/>
                </a:cubicBezTo>
                <a:cubicBezTo>
                  <a:pt x="13835" y="99704"/>
                  <a:pt x="14055" y="99792"/>
                  <a:pt x="14231" y="99924"/>
                </a:cubicBezTo>
                <a:cubicBezTo>
                  <a:pt x="14247" y="99935"/>
                  <a:pt x="14274" y="99940"/>
                  <a:pt x="14309" y="99940"/>
                </a:cubicBezTo>
                <a:cubicBezTo>
                  <a:pt x="14532" y="99940"/>
                  <a:pt x="15072" y="99744"/>
                  <a:pt x="15214" y="99744"/>
                </a:cubicBezTo>
                <a:cubicBezTo>
                  <a:pt x="15226" y="99744"/>
                  <a:pt x="15235" y="99745"/>
                  <a:pt x="15241" y="99748"/>
                </a:cubicBezTo>
                <a:cubicBezTo>
                  <a:pt x="15373" y="99748"/>
                  <a:pt x="15812" y="99792"/>
                  <a:pt x="15900" y="99924"/>
                </a:cubicBezTo>
                <a:cubicBezTo>
                  <a:pt x="15988" y="100055"/>
                  <a:pt x="14362" y="100978"/>
                  <a:pt x="14362" y="101153"/>
                </a:cubicBezTo>
                <a:cubicBezTo>
                  <a:pt x="14055" y="101812"/>
                  <a:pt x="13748" y="102427"/>
                  <a:pt x="13352" y="102998"/>
                </a:cubicBezTo>
                <a:cubicBezTo>
                  <a:pt x="13308" y="103057"/>
                  <a:pt x="13181" y="103076"/>
                  <a:pt x="13020" y="103076"/>
                </a:cubicBezTo>
                <a:cubicBezTo>
                  <a:pt x="12698" y="103076"/>
                  <a:pt x="12240" y="102998"/>
                  <a:pt x="12035" y="102998"/>
                </a:cubicBezTo>
                <a:cubicBezTo>
                  <a:pt x="11760" y="102998"/>
                  <a:pt x="10258" y="103735"/>
                  <a:pt x="9753" y="103735"/>
                </a:cubicBezTo>
                <a:cubicBezTo>
                  <a:pt x="9693" y="103735"/>
                  <a:pt x="9647" y="103724"/>
                  <a:pt x="9619" y="103701"/>
                </a:cubicBezTo>
                <a:cubicBezTo>
                  <a:pt x="9438" y="103592"/>
                  <a:pt x="9228" y="103514"/>
                  <a:pt x="8988" y="103514"/>
                </a:cubicBezTo>
                <a:cubicBezTo>
                  <a:pt x="8936" y="103514"/>
                  <a:pt x="8883" y="103517"/>
                  <a:pt x="8828" y="103525"/>
                </a:cubicBezTo>
                <a:cubicBezTo>
                  <a:pt x="8747" y="103525"/>
                  <a:pt x="7272" y="104467"/>
                  <a:pt x="6845" y="104467"/>
                </a:cubicBezTo>
                <a:cubicBezTo>
                  <a:pt x="6811" y="104467"/>
                  <a:pt x="6784" y="104461"/>
                  <a:pt x="6764" y="104448"/>
                </a:cubicBezTo>
                <a:cubicBezTo>
                  <a:pt x="6544" y="104316"/>
                  <a:pt x="6325" y="103218"/>
                  <a:pt x="6325" y="103218"/>
                </a:cubicBezTo>
                <a:cubicBezTo>
                  <a:pt x="6325" y="103218"/>
                  <a:pt x="5852" y="103189"/>
                  <a:pt x="5454" y="103189"/>
                </a:cubicBezTo>
                <a:cubicBezTo>
                  <a:pt x="5156" y="103189"/>
                  <a:pt x="4901" y="103205"/>
                  <a:pt x="4919" y="103262"/>
                </a:cubicBezTo>
                <a:cubicBezTo>
                  <a:pt x="4919" y="103437"/>
                  <a:pt x="4919" y="105546"/>
                  <a:pt x="5095" y="105853"/>
                </a:cubicBezTo>
                <a:cubicBezTo>
                  <a:pt x="5271" y="106161"/>
                  <a:pt x="7555" y="108181"/>
                  <a:pt x="7730" y="108357"/>
                </a:cubicBezTo>
                <a:lnTo>
                  <a:pt x="10937" y="111519"/>
                </a:lnTo>
                <a:cubicBezTo>
                  <a:pt x="11024" y="111651"/>
                  <a:pt x="11947" y="113408"/>
                  <a:pt x="12122" y="113627"/>
                </a:cubicBezTo>
                <a:cubicBezTo>
                  <a:pt x="12869" y="114154"/>
                  <a:pt x="13660" y="114681"/>
                  <a:pt x="14450" y="115121"/>
                </a:cubicBezTo>
                <a:cubicBezTo>
                  <a:pt x="14626" y="115208"/>
                  <a:pt x="17832" y="116877"/>
                  <a:pt x="18228" y="116877"/>
                </a:cubicBezTo>
                <a:cubicBezTo>
                  <a:pt x="18667" y="116877"/>
                  <a:pt x="19413" y="115911"/>
                  <a:pt x="19941" y="115604"/>
                </a:cubicBezTo>
                <a:cubicBezTo>
                  <a:pt x="20161" y="115484"/>
                  <a:pt x="20445" y="115455"/>
                  <a:pt x="20714" y="115455"/>
                </a:cubicBezTo>
                <a:cubicBezTo>
                  <a:pt x="20963" y="115455"/>
                  <a:pt x="21198" y="115479"/>
                  <a:pt x="21359" y="115479"/>
                </a:cubicBezTo>
                <a:cubicBezTo>
                  <a:pt x="21405" y="115479"/>
                  <a:pt x="21445" y="115477"/>
                  <a:pt x="21478" y="115472"/>
                </a:cubicBezTo>
                <a:cubicBezTo>
                  <a:pt x="21697" y="115428"/>
                  <a:pt x="24201" y="113803"/>
                  <a:pt x="24201" y="113803"/>
                </a:cubicBezTo>
                <a:cubicBezTo>
                  <a:pt x="24201" y="113803"/>
                  <a:pt x="25519" y="113715"/>
                  <a:pt x="25826" y="113671"/>
                </a:cubicBezTo>
                <a:cubicBezTo>
                  <a:pt x="26133" y="113671"/>
                  <a:pt x="27539" y="111387"/>
                  <a:pt x="27671" y="110860"/>
                </a:cubicBezTo>
                <a:cubicBezTo>
                  <a:pt x="27802" y="110289"/>
                  <a:pt x="27978" y="110201"/>
                  <a:pt x="27671" y="109586"/>
                </a:cubicBezTo>
                <a:cubicBezTo>
                  <a:pt x="27363" y="108928"/>
                  <a:pt x="25958" y="108752"/>
                  <a:pt x="25958" y="108444"/>
                </a:cubicBezTo>
                <a:cubicBezTo>
                  <a:pt x="25958" y="108137"/>
                  <a:pt x="26441" y="108181"/>
                  <a:pt x="26529" y="108137"/>
                </a:cubicBezTo>
                <a:cubicBezTo>
                  <a:pt x="26573" y="108093"/>
                  <a:pt x="26353" y="106380"/>
                  <a:pt x="26529" y="106117"/>
                </a:cubicBezTo>
                <a:cubicBezTo>
                  <a:pt x="26647" y="105841"/>
                  <a:pt x="27474" y="105671"/>
                  <a:pt x="27705" y="105671"/>
                </a:cubicBezTo>
                <a:cubicBezTo>
                  <a:pt x="27731" y="105671"/>
                  <a:pt x="27750" y="105673"/>
                  <a:pt x="27759" y="105677"/>
                </a:cubicBezTo>
                <a:cubicBezTo>
                  <a:pt x="27846" y="105765"/>
                  <a:pt x="28901" y="106688"/>
                  <a:pt x="28901" y="106863"/>
                </a:cubicBezTo>
                <a:cubicBezTo>
                  <a:pt x="28901" y="107039"/>
                  <a:pt x="27890" y="107742"/>
                  <a:pt x="27890" y="107873"/>
                </a:cubicBezTo>
                <a:cubicBezTo>
                  <a:pt x="28022" y="108225"/>
                  <a:pt x="28198" y="108532"/>
                  <a:pt x="28417" y="108840"/>
                </a:cubicBezTo>
                <a:cubicBezTo>
                  <a:pt x="28461" y="108840"/>
                  <a:pt x="29208" y="108137"/>
                  <a:pt x="29340" y="108093"/>
                </a:cubicBezTo>
                <a:cubicBezTo>
                  <a:pt x="29349" y="108089"/>
                  <a:pt x="29360" y="108086"/>
                  <a:pt x="29373" y="108086"/>
                </a:cubicBezTo>
                <a:cubicBezTo>
                  <a:pt x="29489" y="108086"/>
                  <a:pt x="29749" y="108252"/>
                  <a:pt x="29867" y="108488"/>
                </a:cubicBezTo>
                <a:cubicBezTo>
                  <a:pt x="29999" y="108752"/>
                  <a:pt x="29208" y="109147"/>
                  <a:pt x="29208" y="109323"/>
                </a:cubicBezTo>
                <a:cubicBezTo>
                  <a:pt x="29208" y="109542"/>
                  <a:pt x="29208" y="109938"/>
                  <a:pt x="29340" y="109982"/>
                </a:cubicBezTo>
                <a:cubicBezTo>
                  <a:pt x="29428" y="110070"/>
                  <a:pt x="30701" y="111080"/>
                  <a:pt x="30701" y="111255"/>
                </a:cubicBezTo>
                <a:cubicBezTo>
                  <a:pt x="30438" y="111783"/>
                  <a:pt x="30174" y="112310"/>
                  <a:pt x="29823" y="112793"/>
                </a:cubicBezTo>
                <a:cubicBezTo>
                  <a:pt x="29515" y="113364"/>
                  <a:pt x="29296" y="113935"/>
                  <a:pt x="29076" y="114550"/>
                </a:cubicBezTo>
                <a:cubicBezTo>
                  <a:pt x="29296" y="114769"/>
                  <a:pt x="29471" y="114945"/>
                  <a:pt x="29735" y="115121"/>
                </a:cubicBezTo>
                <a:cubicBezTo>
                  <a:pt x="29823" y="115164"/>
                  <a:pt x="29823" y="115779"/>
                  <a:pt x="29823" y="115911"/>
                </a:cubicBezTo>
                <a:cubicBezTo>
                  <a:pt x="29867" y="116087"/>
                  <a:pt x="30438" y="116306"/>
                  <a:pt x="30570" y="116394"/>
                </a:cubicBezTo>
                <a:cubicBezTo>
                  <a:pt x="30745" y="116438"/>
                  <a:pt x="30877" y="117185"/>
                  <a:pt x="30877" y="117448"/>
                </a:cubicBezTo>
                <a:cubicBezTo>
                  <a:pt x="30877" y="117668"/>
                  <a:pt x="30130" y="118019"/>
                  <a:pt x="30086" y="118283"/>
                </a:cubicBezTo>
                <a:cubicBezTo>
                  <a:pt x="30042" y="118546"/>
                  <a:pt x="30174" y="119908"/>
                  <a:pt x="30174" y="119952"/>
                </a:cubicBezTo>
                <a:cubicBezTo>
                  <a:pt x="30174" y="120040"/>
                  <a:pt x="29779" y="120347"/>
                  <a:pt x="29735" y="120611"/>
                </a:cubicBezTo>
                <a:cubicBezTo>
                  <a:pt x="29691" y="120962"/>
                  <a:pt x="29691" y="121270"/>
                  <a:pt x="29735" y="121621"/>
                </a:cubicBezTo>
                <a:cubicBezTo>
                  <a:pt x="29735" y="121797"/>
                  <a:pt x="29252" y="122631"/>
                  <a:pt x="29252" y="122807"/>
                </a:cubicBezTo>
                <a:cubicBezTo>
                  <a:pt x="29208" y="123597"/>
                  <a:pt x="29252" y="124388"/>
                  <a:pt x="29340" y="125179"/>
                </a:cubicBezTo>
                <a:cubicBezTo>
                  <a:pt x="29471" y="125486"/>
                  <a:pt x="30086" y="127287"/>
                  <a:pt x="30218" y="127726"/>
                </a:cubicBezTo>
                <a:cubicBezTo>
                  <a:pt x="30350" y="128121"/>
                  <a:pt x="29911" y="129219"/>
                  <a:pt x="30086" y="129439"/>
                </a:cubicBezTo>
                <a:cubicBezTo>
                  <a:pt x="30306" y="129659"/>
                  <a:pt x="31053" y="129659"/>
                  <a:pt x="31053" y="129966"/>
                </a:cubicBezTo>
                <a:cubicBezTo>
                  <a:pt x="31097" y="130274"/>
                  <a:pt x="31316" y="130669"/>
                  <a:pt x="31316" y="130976"/>
                </a:cubicBezTo>
                <a:cubicBezTo>
                  <a:pt x="31316" y="131240"/>
                  <a:pt x="30306" y="131415"/>
                  <a:pt x="30306" y="131679"/>
                </a:cubicBezTo>
                <a:cubicBezTo>
                  <a:pt x="30306" y="131899"/>
                  <a:pt x="30701" y="132118"/>
                  <a:pt x="30833" y="132294"/>
                </a:cubicBezTo>
                <a:cubicBezTo>
                  <a:pt x="30965" y="132514"/>
                  <a:pt x="30789" y="134270"/>
                  <a:pt x="30833" y="134270"/>
                </a:cubicBezTo>
                <a:cubicBezTo>
                  <a:pt x="31097" y="134446"/>
                  <a:pt x="31272" y="134666"/>
                  <a:pt x="31448" y="134929"/>
                </a:cubicBezTo>
                <a:cubicBezTo>
                  <a:pt x="31316" y="135281"/>
                  <a:pt x="31272" y="135676"/>
                  <a:pt x="31272" y="136027"/>
                </a:cubicBezTo>
                <a:cubicBezTo>
                  <a:pt x="31668" y="137301"/>
                  <a:pt x="32063" y="138487"/>
                  <a:pt x="32590" y="139673"/>
                </a:cubicBezTo>
                <a:cubicBezTo>
                  <a:pt x="32722" y="140024"/>
                  <a:pt x="33688" y="143186"/>
                  <a:pt x="33776" y="143538"/>
                </a:cubicBezTo>
                <a:cubicBezTo>
                  <a:pt x="33820" y="143889"/>
                  <a:pt x="34347" y="149511"/>
                  <a:pt x="34435" y="149643"/>
                </a:cubicBezTo>
                <a:cubicBezTo>
                  <a:pt x="34566" y="149775"/>
                  <a:pt x="36191" y="152542"/>
                  <a:pt x="36279" y="152849"/>
                </a:cubicBezTo>
                <a:cubicBezTo>
                  <a:pt x="36411" y="153157"/>
                  <a:pt x="36543" y="154299"/>
                  <a:pt x="36631" y="154606"/>
                </a:cubicBezTo>
                <a:cubicBezTo>
                  <a:pt x="37158" y="155353"/>
                  <a:pt x="37685" y="156055"/>
                  <a:pt x="38256" y="156758"/>
                </a:cubicBezTo>
                <a:cubicBezTo>
                  <a:pt x="38519" y="157593"/>
                  <a:pt x="38871" y="158427"/>
                  <a:pt x="39222" y="159218"/>
                </a:cubicBezTo>
                <a:cubicBezTo>
                  <a:pt x="39486" y="159525"/>
                  <a:pt x="41242" y="161546"/>
                  <a:pt x="41374" y="161809"/>
                </a:cubicBezTo>
                <a:cubicBezTo>
                  <a:pt x="41506" y="162073"/>
                  <a:pt x="42340" y="165103"/>
                  <a:pt x="42472" y="165191"/>
                </a:cubicBezTo>
                <a:cubicBezTo>
                  <a:pt x="42911" y="165718"/>
                  <a:pt x="43263" y="166333"/>
                  <a:pt x="43570" y="166948"/>
                </a:cubicBezTo>
                <a:cubicBezTo>
                  <a:pt x="43658" y="167299"/>
                  <a:pt x="43746" y="169759"/>
                  <a:pt x="43834" y="170066"/>
                </a:cubicBezTo>
                <a:cubicBezTo>
                  <a:pt x="43966" y="170330"/>
                  <a:pt x="44712" y="173624"/>
                  <a:pt x="44712" y="173756"/>
                </a:cubicBezTo>
                <a:cubicBezTo>
                  <a:pt x="44756" y="173844"/>
                  <a:pt x="46469" y="178192"/>
                  <a:pt x="46601" y="178412"/>
                </a:cubicBezTo>
                <a:cubicBezTo>
                  <a:pt x="46777" y="178631"/>
                  <a:pt x="49588" y="181925"/>
                  <a:pt x="49895" y="182496"/>
                </a:cubicBezTo>
                <a:cubicBezTo>
                  <a:pt x="50202" y="183023"/>
                  <a:pt x="51432" y="185000"/>
                  <a:pt x="51564" y="185307"/>
                </a:cubicBezTo>
                <a:cubicBezTo>
                  <a:pt x="51696" y="185615"/>
                  <a:pt x="52486" y="187986"/>
                  <a:pt x="52574" y="188250"/>
                </a:cubicBezTo>
                <a:cubicBezTo>
                  <a:pt x="52662" y="188470"/>
                  <a:pt x="52794" y="189831"/>
                  <a:pt x="53013" y="190139"/>
                </a:cubicBezTo>
                <a:cubicBezTo>
                  <a:pt x="53760" y="191281"/>
                  <a:pt x="54419" y="192467"/>
                  <a:pt x="54990" y="193740"/>
                </a:cubicBezTo>
                <a:cubicBezTo>
                  <a:pt x="55078" y="194136"/>
                  <a:pt x="54946" y="196463"/>
                  <a:pt x="54990" y="196727"/>
                </a:cubicBezTo>
                <a:cubicBezTo>
                  <a:pt x="55078" y="196990"/>
                  <a:pt x="56044" y="199055"/>
                  <a:pt x="56088" y="199274"/>
                </a:cubicBezTo>
                <a:cubicBezTo>
                  <a:pt x="56176" y="199494"/>
                  <a:pt x="57669" y="202920"/>
                  <a:pt x="57889" y="203183"/>
                </a:cubicBezTo>
                <a:cubicBezTo>
                  <a:pt x="58108" y="203403"/>
                  <a:pt x="60700" y="206258"/>
                  <a:pt x="61095" y="206521"/>
                </a:cubicBezTo>
                <a:cubicBezTo>
                  <a:pt x="61490" y="206785"/>
                  <a:pt x="63291" y="208322"/>
                  <a:pt x="63511" y="208322"/>
                </a:cubicBezTo>
                <a:cubicBezTo>
                  <a:pt x="63516" y="208324"/>
                  <a:pt x="63522" y="208324"/>
                  <a:pt x="63529" y="208324"/>
                </a:cubicBezTo>
                <a:cubicBezTo>
                  <a:pt x="63728" y="208324"/>
                  <a:pt x="64355" y="207700"/>
                  <a:pt x="64653" y="207488"/>
                </a:cubicBezTo>
                <a:cubicBezTo>
                  <a:pt x="64960" y="207312"/>
                  <a:pt x="65355" y="207444"/>
                  <a:pt x="65795" y="207312"/>
                </a:cubicBezTo>
                <a:cubicBezTo>
                  <a:pt x="66190" y="207136"/>
                  <a:pt x="68649" y="205511"/>
                  <a:pt x="68869" y="205467"/>
                </a:cubicBezTo>
                <a:cubicBezTo>
                  <a:pt x="69045" y="205379"/>
                  <a:pt x="69528" y="202481"/>
                  <a:pt x="69528" y="202349"/>
                </a:cubicBezTo>
                <a:cubicBezTo>
                  <a:pt x="69660" y="201866"/>
                  <a:pt x="69879" y="201383"/>
                  <a:pt x="70187" y="200987"/>
                </a:cubicBezTo>
                <a:cubicBezTo>
                  <a:pt x="71417" y="200372"/>
                  <a:pt x="72690" y="199845"/>
                  <a:pt x="74008" y="199450"/>
                </a:cubicBezTo>
                <a:cubicBezTo>
                  <a:pt x="74535" y="199406"/>
                  <a:pt x="77829" y="199450"/>
                  <a:pt x="77961" y="199318"/>
                </a:cubicBezTo>
                <a:cubicBezTo>
                  <a:pt x="78093" y="199143"/>
                  <a:pt x="78093" y="198923"/>
                  <a:pt x="77917" y="198791"/>
                </a:cubicBezTo>
                <a:cubicBezTo>
                  <a:pt x="77829" y="198659"/>
                  <a:pt x="75062" y="198264"/>
                  <a:pt x="74930" y="198176"/>
                </a:cubicBezTo>
                <a:cubicBezTo>
                  <a:pt x="74842" y="198088"/>
                  <a:pt x="75062" y="196990"/>
                  <a:pt x="75238" y="196683"/>
                </a:cubicBezTo>
                <a:cubicBezTo>
                  <a:pt x="75369" y="196376"/>
                  <a:pt x="77609" y="193652"/>
                  <a:pt x="77697" y="193477"/>
                </a:cubicBezTo>
                <a:cubicBezTo>
                  <a:pt x="77785" y="193301"/>
                  <a:pt x="77917" y="191939"/>
                  <a:pt x="78005" y="191720"/>
                </a:cubicBezTo>
                <a:cubicBezTo>
                  <a:pt x="78049" y="191632"/>
                  <a:pt x="78576" y="191610"/>
                  <a:pt x="79114" y="191610"/>
                </a:cubicBezTo>
                <a:cubicBezTo>
                  <a:pt x="79652" y="191610"/>
                  <a:pt x="80201" y="191632"/>
                  <a:pt x="80289" y="191632"/>
                </a:cubicBezTo>
                <a:cubicBezTo>
                  <a:pt x="80406" y="191632"/>
                  <a:pt x="81284" y="191730"/>
                  <a:pt x="81883" y="191730"/>
                </a:cubicBezTo>
                <a:cubicBezTo>
                  <a:pt x="82182" y="191730"/>
                  <a:pt x="82412" y="191705"/>
                  <a:pt x="82441" y="191632"/>
                </a:cubicBezTo>
                <a:cubicBezTo>
                  <a:pt x="82529" y="191412"/>
                  <a:pt x="82529" y="188557"/>
                  <a:pt x="82529" y="188470"/>
                </a:cubicBezTo>
                <a:cubicBezTo>
                  <a:pt x="82309" y="188162"/>
                  <a:pt x="82133" y="187811"/>
                  <a:pt x="82002" y="187459"/>
                </a:cubicBezTo>
                <a:cubicBezTo>
                  <a:pt x="81914" y="186976"/>
                  <a:pt x="82309" y="185351"/>
                  <a:pt x="82309" y="185132"/>
                </a:cubicBezTo>
                <a:cubicBezTo>
                  <a:pt x="82046" y="184473"/>
                  <a:pt x="81738" y="183902"/>
                  <a:pt x="81343" y="183331"/>
                </a:cubicBezTo>
                <a:cubicBezTo>
                  <a:pt x="81211" y="183155"/>
                  <a:pt x="81431" y="181706"/>
                  <a:pt x="81431" y="181442"/>
                </a:cubicBezTo>
                <a:cubicBezTo>
                  <a:pt x="81431" y="181135"/>
                  <a:pt x="81079" y="180564"/>
                  <a:pt x="81123" y="180520"/>
                </a:cubicBezTo>
                <a:cubicBezTo>
                  <a:pt x="81167" y="180432"/>
                  <a:pt x="82089" y="179685"/>
                  <a:pt x="82221" y="179510"/>
                </a:cubicBezTo>
                <a:cubicBezTo>
                  <a:pt x="82353" y="178895"/>
                  <a:pt x="82441" y="178280"/>
                  <a:pt x="82485" y="177665"/>
                </a:cubicBezTo>
                <a:cubicBezTo>
                  <a:pt x="82485" y="177665"/>
                  <a:pt x="83319" y="176962"/>
                  <a:pt x="83583" y="176743"/>
                </a:cubicBezTo>
                <a:cubicBezTo>
                  <a:pt x="84022" y="176040"/>
                  <a:pt x="84373" y="175337"/>
                  <a:pt x="84725" y="174590"/>
                </a:cubicBezTo>
                <a:cubicBezTo>
                  <a:pt x="84857" y="174283"/>
                  <a:pt x="85032" y="172175"/>
                  <a:pt x="85164" y="172087"/>
                </a:cubicBezTo>
                <a:cubicBezTo>
                  <a:pt x="85427" y="171911"/>
                  <a:pt x="85603" y="171604"/>
                  <a:pt x="85647" y="171296"/>
                </a:cubicBezTo>
                <a:cubicBezTo>
                  <a:pt x="85735" y="170681"/>
                  <a:pt x="85779" y="170023"/>
                  <a:pt x="85735" y="169408"/>
                </a:cubicBezTo>
                <a:cubicBezTo>
                  <a:pt x="85647" y="169232"/>
                  <a:pt x="84769" y="167212"/>
                  <a:pt x="84769" y="167124"/>
                </a:cubicBezTo>
                <a:cubicBezTo>
                  <a:pt x="84769" y="166641"/>
                  <a:pt x="84725" y="166201"/>
                  <a:pt x="84637" y="165718"/>
                </a:cubicBezTo>
                <a:cubicBezTo>
                  <a:pt x="84549" y="165411"/>
                  <a:pt x="83539" y="163566"/>
                  <a:pt x="83451" y="163346"/>
                </a:cubicBezTo>
                <a:cubicBezTo>
                  <a:pt x="83363" y="163127"/>
                  <a:pt x="84286" y="162775"/>
                  <a:pt x="84286" y="162688"/>
                </a:cubicBezTo>
                <a:cubicBezTo>
                  <a:pt x="84329" y="162556"/>
                  <a:pt x="84242" y="160184"/>
                  <a:pt x="84242" y="160052"/>
                </a:cubicBezTo>
                <a:cubicBezTo>
                  <a:pt x="84242" y="159921"/>
                  <a:pt x="83451" y="159042"/>
                  <a:pt x="83451" y="158779"/>
                </a:cubicBezTo>
                <a:cubicBezTo>
                  <a:pt x="83451" y="158515"/>
                  <a:pt x="83671" y="155880"/>
                  <a:pt x="83671" y="155528"/>
                </a:cubicBezTo>
                <a:cubicBezTo>
                  <a:pt x="83978" y="154650"/>
                  <a:pt x="84329" y="153815"/>
                  <a:pt x="84769" y="152981"/>
                </a:cubicBezTo>
                <a:cubicBezTo>
                  <a:pt x="84813" y="152805"/>
                  <a:pt x="85779" y="151795"/>
                  <a:pt x="86394" y="151663"/>
                </a:cubicBezTo>
                <a:cubicBezTo>
                  <a:pt x="86922" y="151588"/>
                  <a:pt x="88034" y="151285"/>
                  <a:pt x="88420" y="151285"/>
                </a:cubicBezTo>
                <a:cubicBezTo>
                  <a:pt x="88484" y="151285"/>
                  <a:pt x="88527" y="151293"/>
                  <a:pt x="88546" y="151312"/>
                </a:cubicBezTo>
                <a:cubicBezTo>
                  <a:pt x="88634" y="151444"/>
                  <a:pt x="88546" y="152542"/>
                  <a:pt x="88722" y="152542"/>
                </a:cubicBezTo>
                <a:cubicBezTo>
                  <a:pt x="88897" y="152564"/>
                  <a:pt x="89073" y="152575"/>
                  <a:pt x="89254" y="152575"/>
                </a:cubicBezTo>
                <a:cubicBezTo>
                  <a:pt x="89435" y="152575"/>
                  <a:pt x="89622" y="152564"/>
                  <a:pt x="89820" y="152542"/>
                </a:cubicBezTo>
                <a:cubicBezTo>
                  <a:pt x="90039" y="152454"/>
                  <a:pt x="90083" y="151532"/>
                  <a:pt x="90083" y="151356"/>
                </a:cubicBezTo>
                <a:cubicBezTo>
                  <a:pt x="90127" y="151180"/>
                  <a:pt x="91181" y="150390"/>
                  <a:pt x="91181" y="150302"/>
                </a:cubicBezTo>
                <a:cubicBezTo>
                  <a:pt x="91181" y="150170"/>
                  <a:pt x="91752" y="148852"/>
                  <a:pt x="91752" y="148721"/>
                </a:cubicBezTo>
                <a:cubicBezTo>
                  <a:pt x="91796" y="148369"/>
                  <a:pt x="92016" y="148106"/>
                  <a:pt x="92279" y="147886"/>
                </a:cubicBezTo>
                <a:cubicBezTo>
                  <a:pt x="92631" y="147864"/>
                  <a:pt x="92971" y="147853"/>
                  <a:pt x="93306" y="147853"/>
                </a:cubicBezTo>
                <a:cubicBezTo>
                  <a:pt x="93641" y="147853"/>
                  <a:pt x="93970" y="147864"/>
                  <a:pt x="94300" y="147886"/>
                </a:cubicBezTo>
                <a:cubicBezTo>
                  <a:pt x="95178" y="147842"/>
                  <a:pt x="96056" y="147754"/>
                  <a:pt x="96935" y="147623"/>
                </a:cubicBezTo>
                <a:cubicBezTo>
                  <a:pt x="97023" y="147579"/>
                  <a:pt x="99658" y="145734"/>
                  <a:pt x="99790" y="145602"/>
                </a:cubicBezTo>
                <a:cubicBezTo>
                  <a:pt x="99922" y="145470"/>
                  <a:pt x="99922" y="145119"/>
                  <a:pt x="99878" y="144943"/>
                </a:cubicBezTo>
                <a:cubicBezTo>
                  <a:pt x="99834" y="144812"/>
                  <a:pt x="99131" y="144109"/>
                  <a:pt x="99087" y="143845"/>
                </a:cubicBezTo>
                <a:cubicBezTo>
                  <a:pt x="99043" y="143538"/>
                  <a:pt x="99087" y="143186"/>
                  <a:pt x="99263" y="142923"/>
                </a:cubicBezTo>
                <a:cubicBezTo>
                  <a:pt x="100009" y="142176"/>
                  <a:pt x="100800" y="141517"/>
                  <a:pt x="101678" y="140946"/>
                </a:cubicBezTo>
                <a:cubicBezTo>
                  <a:pt x="102205" y="140639"/>
                  <a:pt x="102820" y="140419"/>
                  <a:pt x="103435" y="140244"/>
                </a:cubicBezTo>
                <a:cubicBezTo>
                  <a:pt x="104358" y="139673"/>
                  <a:pt x="105280" y="139058"/>
                  <a:pt x="106158" y="138399"/>
                </a:cubicBezTo>
                <a:cubicBezTo>
                  <a:pt x="106422" y="138179"/>
                  <a:pt x="108311" y="135720"/>
                  <a:pt x="108530" y="135412"/>
                </a:cubicBezTo>
                <a:cubicBezTo>
                  <a:pt x="108794" y="135149"/>
                  <a:pt x="109980" y="134841"/>
                  <a:pt x="110243" y="134666"/>
                </a:cubicBezTo>
                <a:cubicBezTo>
                  <a:pt x="110551" y="134490"/>
                  <a:pt x="112264" y="133216"/>
                  <a:pt x="112747" y="132865"/>
                </a:cubicBezTo>
                <a:cubicBezTo>
                  <a:pt x="113186" y="132514"/>
                  <a:pt x="116129" y="128034"/>
                  <a:pt x="116480" y="127682"/>
                </a:cubicBezTo>
                <a:cubicBezTo>
                  <a:pt x="116831" y="127287"/>
                  <a:pt x="119686" y="124608"/>
                  <a:pt x="119862" y="124388"/>
                </a:cubicBezTo>
                <a:cubicBezTo>
                  <a:pt x="120960" y="123597"/>
                  <a:pt x="122102" y="122983"/>
                  <a:pt x="123332" y="122455"/>
                </a:cubicBezTo>
                <a:cubicBezTo>
                  <a:pt x="123947" y="122324"/>
                  <a:pt x="124562" y="122148"/>
                  <a:pt x="125176" y="121928"/>
                </a:cubicBezTo>
                <a:cubicBezTo>
                  <a:pt x="125484" y="121753"/>
                  <a:pt x="127592" y="121050"/>
                  <a:pt x="127812" y="120874"/>
                </a:cubicBezTo>
                <a:cubicBezTo>
                  <a:pt x="128031" y="120743"/>
                  <a:pt x="128558" y="119073"/>
                  <a:pt x="128690" y="118986"/>
                </a:cubicBezTo>
                <a:cubicBezTo>
                  <a:pt x="128822" y="118898"/>
                  <a:pt x="130754" y="116263"/>
                  <a:pt x="130754" y="116263"/>
                </a:cubicBezTo>
                <a:cubicBezTo>
                  <a:pt x="130754" y="116263"/>
                  <a:pt x="131896" y="116131"/>
                  <a:pt x="132028" y="116087"/>
                </a:cubicBezTo>
                <a:cubicBezTo>
                  <a:pt x="132160" y="115999"/>
                  <a:pt x="132292" y="115911"/>
                  <a:pt x="132292" y="115384"/>
                </a:cubicBezTo>
                <a:cubicBezTo>
                  <a:pt x="132292" y="114857"/>
                  <a:pt x="130886" y="113583"/>
                  <a:pt x="130886" y="113452"/>
                </a:cubicBezTo>
                <a:cubicBezTo>
                  <a:pt x="130886" y="113276"/>
                  <a:pt x="130842" y="110728"/>
                  <a:pt x="130886" y="110597"/>
                </a:cubicBezTo>
                <a:cubicBezTo>
                  <a:pt x="130974" y="110465"/>
                  <a:pt x="133170" y="108884"/>
                  <a:pt x="133346" y="108840"/>
                </a:cubicBezTo>
                <a:cubicBezTo>
                  <a:pt x="133478" y="108752"/>
                  <a:pt x="135674" y="108049"/>
                  <a:pt x="135893" y="108005"/>
                </a:cubicBezTo>
                <a:cubicBezTo>
                  <a:pt x="136113" y="108005"/>
                  <a:pt x="138616" y="107742"/>
                  <a:pt x="138748" y="107698"/>
                </a:cubicBezTo>
                <a:cubicBezTo>
                  <a:pt x="138880" y="107654"/>
                  <a:pt x="139495" y="107302"/>
                  <a:pt x="139583" y="107302"/>
                </a:cubicBezTo>
                <a:cubicBezTo>
                  <a:pt x="139671" y="107302"/>
                  <a:pt x="140198" y="108972"/>
                  <a:pt x="140373" y="109015"/>
                </a:cubicBezTo>
                <a:cubicBezTo>
                  <a:pt x="140593" y="109015"/>
                  <a:pt x="141032" y="108664"/>
                  <a:pt x="141208" y="108664"/>
                </a:cubicBezTo>
                <a:cubicBezTo>
                  <a:pt x="141691" y="108664"/>
                  <a:pt x="142130" y="108620"/>
                  <a:pt x="142569" y="108532"/>
                </a:cubicBezTo>
                <a:cubicBezTo>
                  <a:pt x="142789" y="108401"/>
                  <a:pt x="142394" y="107522"/>
                  <a:pt x="142394" y="107346"/>
                </a:cubicBezTo>
                <a:cubicBezTo>
                  <a:pt x="142437" y="107217"/>
                  <a:pt x="142438" y="104884"/>
                  <a:pt x="142646" y="104884"/>
                </a:cubicBezTo>
                <a:cubicBezTo>
                  <a:pt x="142649" y="104884"/>
                  <a:pt x="142653" y="104885"/>
                  <a:pt x="142657" y="104887"/>
                </a:cubicBezTo>
                <a:cubicBezTo>
                  <a:pt x="142833" y="104975"/>
                  <a:pt x="142833" y="106512"/>
                  <a:pt x="142921" y="106732"/>
                </a:cubicBezTo>
                <a:cubicBezTo>
                  <a:pt x="143009" y="106995"/>
                  <a:pt x="143623" y="108049"/>
                  <a:pt x="143975" y="108049"/>
                </a:cubicBezTo>
                <a:cubicBezTo>
                  <a:pt x="144274" y="108049"/>
                  <a:pt x="144116" y="107345"/>
                  <a:pt x="144308" y="107345"/>
                </a:cubicBezTo>
                <a:cubicBezTo>
                  <a:pt x="144314" y="107345"/>
                  <a:pt x="144320" y="107345"/>
                  <a:pt x="144326" y="107346"/>
                </a:cubicBezTo>
                <a:cubicBezTo>
                  <a:pt x="144529" y="107387"/>
                  <a:pt x="144919" y="107839"/>
                  <a:pt x="145081" y="107839"/>
                </a:cubicBezTo>
                <a:cubicBezTo>
                  <a:pt x="145095" y="107839"/>
                  <a:pt x="145107" y="107836"/>
                  <a:pt x="145117" y="107830"/>
                </a:cubicBezTo>
                <a:cubicBezTo>
                  <a:pt x="145292" y="107742"/>
                  <a:pt x="146259" y="107302"/>
                  <a:pt x="146259" y="106951"/>
                </a:cubicBezTo>
                <a:cubicBezTo>
                  <a:pt x="146259" y="106600"/>
                  <a:pt x="145820" y="106336"/>
                  <a:pt x="145644" y="106073"/>
                </a:cubicBezTo>
                <a:cubicBezTo>
                  <a:pt x="145512" y="105765"/>
                  <a:pt x="145688" y="103350"/>
                  <a:pt x="145644" y="103086"/>
                </a:cubicBezTo>
                <a:cubicBezTo>
                  <a:pt x="145644" y="102822"/>
                  <a:pt x="144809" y="101724"/>
                  <a:pt x="144809" y="101461"/>
                </a:cubicBezTo>
                <a:cubicBezTo>
                  <a:pt x="144809" y="101197"/>
                  <a:pt x="144590" y="99309"/>
                  <a:pt x="144590" y="99045"/>
                </a:cubicBezTo>
                <a:cubicBezTo>
                  <a:pt x="144590" y="98782"/>
                  <a:pt x="143931" y="98035"/>
                  <a:pt x="143931" y="97947"/>
                </a:cubicBezTo>
                <a:cubicBezTo>
                  <a:pt x="143931" y="97859"/>
                  <a:pt x="143975" y="97157"/>
                  <a:pt x="144107" y="97113"/>
                </a:cubicBezTo>
                <a:cubicBezTo>
                  <a:pt x="144194" y="97069"/>
                  <a:pt x="144809" y="96717"/>
                  <a:pt x="144546" y="96366"/>
                </a:cubicBezTo>
                <a:cubicBezTo>
                  <a:pt x="144282" y="95971"/>
                  <a:pt x="142789" y="96015"/>
                  <a:pt x="142789" y="95883"/>
                </a:cubicBezTo>
                <a:cubicBezTo>
                  <a:pt x="142789" y="95751"/>
                  <a:pt x="143096" y="94741"/>
                  <a:pt x="142833" y="94433"/>
                </a:cubicBezTo>
                <a:cubicBezTo>
                  <a:pt x="142394" y="94126"/>
                  <a:pt x="141911" y="93906"/>
                  <a:pt x="141383" y="93775"/>
                </a:cubicBezTo>
                <a:cubicBezTo>
                  <a:pt x="141208" y="93731"/>
                  <a:pt x="140988" y="92589"/>
                  <a:pt x="141032" y="92457"/>
                </a:cubicBezTo>
                <a:cubicBezTo>
                  <a:pt x="141076" y="92369"/>
                  <a:pt x="142789" y="91710"/>
                  <a:pt x="142745" y="91447"/>
                </a:cubicBezTo>
                <a:cubicBezTo>
                  <a:pt x="142613" y="90964"/>
                  <a:pt x="142525" y="90481"/>
                  <a:pt x="142438" y="89997"/>
                </a:cubicBezTo>
                <a:cubicBezTo>
                  <a:pt x="142482" y="89866"/>
                  <a:pt x="142350" y="89031"/>
                  <a:pt x="142130" y="89031"/>
                </a:cubicBezTo>
                <a:cubicBezTo>
                  <a:pt x="141340" y="88987"/>
                  <a:pt x="140593" y="88855"/>
                  <a:pt x="139890" y="88636"/>
                </a:cubicBezTo>
                <a:cubicBezTo>
                  <a:pt x="139451" y="88460"/>
                  <a:pt x="137606" y="87055"/>
                  <a:pt x="137606" y="86835"/>
                </a:cubicBezTo>
                <a:cubicBezTo>
                  <a:pt x="137562" y="86571"/>
                  <a:pt x="137870" y="85034"/>
                  <a:pt x="138045" y="85034"/>
                </a:cubicBezTo>
                <a:cubicBezTo>
                  <a:pt x="138265" y="85056"/>
                  <a:pt x="138496" y="85067"/>
                  <a:pt x="138726" y="85067"/>
                </a:cubicBezTo>
                <a:cubicBezTo>
                  <a:pt x="138957" y="85067"/>
                  <a:pt x="139187" y="85056"/>
                  <a:pt x="139407" y="85034"/>
                </a:cubicBezTo>
                <a:cubicBezTo>
                  <a:pt x="139627" y="84990"/>
                  <a:pt x="139627" y="82926"/>
                  <a:pt x="139758" y="82794"/>
                </a:cubicBezTo>
                <a:cubicBezTo>
                  <a:pt x="139837" y="82715"/>
                  <a:pt x="140897" y="82699"/>
                  <a:pt x="141760" y="82699"/>
                </a:cubicBezTo>
                <a:cubicBezTo>
                  <a:pt x="142336" y="82699"/>
                  <a:pt x="142824" y="82706"/>
                  <a:pt x="142877" y="82706"/>
                </a:cubicBezTo>
                <a:cubicBezTo>
                  <a:pt x="143009" y="82706"/>
                  <a:pt x="143404" y="82487"/>
                  <a:pt x="143272" y="82179"/>
                </a:cubicBezTo>
                <a:cubicBezTo>
                  <a:pt x="143140" y="81872"/>
                  <a:pt x="142745" y="81740"/>
                  <a:pt x="142438" y="81433"/>
                </a:cubicBezTo>
                <a:cubicBezTo>
                  <a:pt x="142086" y="81169"/>
                  <a:pt x="142438" y="80598"/>
                  <a:pt x="142174" y="80510"/>
                </a:cubicBezTo>
                <a:cubicBezTo>
                  <a:pt x="141911" y="80422"/>
                  <a:pt x="140505" y="80554"/>
                  <a:pt x="139890" y="80159"/>
                </a:cubicBezTo>
                <a:cubicBezTo>
                  <a:pt x="139319" y="79764"/>
                  <a:pt x="138660" y="78885"/>
                  <a:pt x="138133" y="78578"/>
                </a:cubicBezTo>
                <a:cubicBezTo>
                  <a:pt x="137947" y="78463"/>
                  <a:pt x="137794" y="78428"/>
                  <a:pt x="137668" y="78428"/>
                </a:cubicBezTo>
                <a:cubicBezTo>
                  <a:pt x="137468" y="78428"/>
                  <a:pt x="137340" y="78518"/>
                  <a:pt x="137264" y="78518"/>
                </a:cubicBezTo>
                <a:cubicBezTo>
                  <a:pt x="137242" y="78518"/>
                  <a:pt x="137224" y="78510"/>
                  <a:pt x="137211" y="78490"/>
                </a:cubicBezTo>
                <a:cubicBezTo>
                  <a:pt x="137123" y="77787"/>
                  <a:pt x="137123" y="77128"/>
                  <a:pt x="137211" y="76426"/>
                </a:cubicBezTo>
                <a:cubicBezTo>
                  <a:pt x="137255" y="76118"/>
                  <a:pt x="138441" y="75811"/>
                  <a:pt x="138836" y="75196"/>
                </a:cubicBezTo>
                <a:cubicBezTo>
                  <a:pt x="139056" y="74844"/>
                  <a:pt x="139187" y="74493"/>
                  <a:pt x="139231" y="74098"/>
                </a:cubicBezTo>
                <a:cubicBezTo>
                  <a:pt x="139231" y="74098"/>
                  <a:pt x="138397" y="73483"/>
                  <a:pt x="138485" y="73175"/>
                </a:cubicBezTo>
                <a:cubicBezTo>
                  <a:pt x="138497" y="73089"/>
                  <a:pt x="138540" y="73058"/>
                  <a:pt x="138605" y="73058"/>
                </a:cubicBezTo>
                <a:cubicBezTo>
                  <a:pt x="138771" y="73058"/>
                  <a:pt x="139078" y="73263"/>
                  <a:pt x="139363" y="73263"/>
                </a:cubicBezTo>
                <a:cubicBezTo>
                  <a:pt x="139758" y="73263"/>
                  <a:pt x="140681" y="74713"/>
                  <a:pt x="140812" y="74713"/>
                </a:cubicBezTo>
                <a:cubicBezTo>
                  <a:pt x="140925" y="74721"/>
                  <a:pt x="141038" y="74724"/>
                  <a:pt x="141151" y="74724"/>
                </a:cubicBezTo>
                <a:cubicBezTo>
                  <a:pt x="141653" y="74724"/>
                  <a:pt x="142155" y="74653"/>
                  <a:pt x="142657" y="74581"/>
                </a:cubicBezTo>
                <a:cubicBezTo>
                  <a:pt x="142789" y="74493"/>
                  <a:pt x="142701" y="74098"/>
                  <a:pt x="143009" y="74098"/>
                </a:cubicBezTo>
                <a:cubicBezTo>
                  <a:pt x="143316" y="74098"/>
                  <a:pt x="143931" y="75811"/>
                  <a:pt x="144238" y="76074"/>
                </a:cubicBezTo>
                <a:cubicBezTo>
                  <a:pt x="144590" y="76338"/>
                  <a:pt x="146566" y="76557"/>
                  <a:pt x="146874" y="76557"/>
                </a:cubicBezTo>
                <a:cubicBezTo>
                  <a:pt x="147137" y="76557"/>
                  <a:pt x="146874" y="75635"/>
                  <a:pt x="146874" y="75415"/>
                </a:cubicBezTo>
                <a:cubicBezTo>
                  <a:pt x="147005" y="75064"/>
                  <a:pt x="147269" y="74844"/>
                  <a:pt x="147664" y="74801"/>
                </a:cubicBezTo>
                <a:cubicBezTo>
                  <a:pt x="148016" y="74801"/>
                  <a:pt x="148982" y="77524"/>
                  <a:pt x="149070" y="77831"/>
                </a:cubicBezTo>
                <a:cubicBezTo>
                  <a:pt x="149114" y="78139"/>
                  <a:pt x="148894" y="81081"/>
                  <a:pt x="149114" y="81125"/>
                </a:cubicBezTo>
                <a:cubicBezTo>
                  <a:pt x="149377" y="81125"/>
                  <a:pt x="151705" y="81433"/>
                  <a:pt x="152056" y="81477"/>
                </a:cubicBezTo>
                <a:cubicBezTo>
                  <a:pt x="152408" y="81521"/>
                  <a:pt x="155219" y="82048"/>
                  <a:pt x="155658" y="82048"/>
                </a:cubicBezTo>
                <a:cubicBezTo>
                  <a:pt x="156097" y="82004"/>
                  <a:pt x="157239" y="81169"/>
                  <a:pt x="157371" y="81169"/>
                </a:cubicBezTo>
                <a:cubicBezTo>
                  <a:pt x="157503" y="81169"/>
                  <a:pt x="161675" y="81652"/>
                  <a:pt x="161807" y="81652"/>
                </a:cubicBezTo>
                <a:cubicBezTo>
                  <a:pt x="161939" y="81652"/>
                  <a:pt x="162817" y="81037"/>
                  <a:pt x="163037" y="80950"/>
                </a:cubicBezTo>
                <a:cubicBezTo>
                  <a:pt x="163294" y="80933"/>
                  <a:pt x="163545" y="80923"/>
                  <a:pt x="163793" y="80923"/>
                </a:cubicBezTo>
                <a:cubicBezTo>
                  <a:pt x="164222" y="80923"/>
                  <a:pt x="164639" y="80954"/>
                  <a:pt x="165057" y="81037"/>
                </a:cubicBezTo>
                <a:cubicBezTo>
                  <a:pt x="165540" y="81608"/>
                  <a:pt x="165980" y="82223"/>
                  <a:pt x="166419" y="82838"/>
                </a:cubicBezTo>
                <a:cubicBezTo>
                  <a:pt x="166419" y="82838"/>
                  <a:pt x="165584" y="83717"/>
                  <a:pt x="165584" y="84112"/>
                </a:cubicBezTo>
                <a:cubicBezTo>
                  <a:pt x="165584" y="84507"/>
                  <a:pt x="165584" y="84859"/>
                  <a:pt x="165584" y="85254"/>
                </a:cubicBezTo>
                <a:cubicBezTo>
                  <a:pt x="165628" y="85386"/>
                  <a:pt x="164354" y="86264"/>
                  <a:pt x="164267" y="86484"/>
                </a:cubicBezTo>
                <a:cubicBezTo>
                  <a:pt x="164179" y="86791"/>
                  <a:pt x="164179" y="87055"/>
                  <a:pt x="164179" y="87362"/>
                </a:cubicBezTo>
                <a:cubicBezTo>
                  <a:pt x="163608" y="87670"/>
                  <a:pt x="163037" y="87845"/>
                  <a:pt x="162422" y="87977"/>
                </a:cubicBezTo>
                <a:cubicBezTo>
                  <a:pt x="162246" y="87977"/>
                  <a:pt x="161543" y="87757"/>
                  <a:pt x="161280" y="87757"/>
                </a:cubicBezTo>
                <a:cubicBezTo>
                  <a:pt x="161016" y="87757"/>
                  <a:pt x="160050" y="89119"/>
                  <a:pt x="160006" y="89382"/>
                </a:cubicBezTo>
                <a:cubicBezTo>
                  <a:pt x="159962" y="89646"/>
                  <a:pt x="159347" y="90305"/>
                  <a:pt x="159347" y="90393"/>
                </a:cubicBezTo>
                <a:cubicBezTo>
                  <a:pt x="159347" y="90524"/>
                  <a:pt x="159128" y="91886"/>
                  <a:pt x="159172" y="92106"/>
                </a:cubicBezTo>
                <a:cubicBezTo>
                  <a:pt x="159216" y="92325"/>
                  <a:pt x="160270" y="92940"/>
                  <a:pt x="160270" y="93467"/>
                </a:cubicBezTo>
                <a:cubicBezTo>
                  <a:pt x="160270" y="93950"/>
                  <a:pt x="160226" y="94873"/>
                  <a:pt x="160226" y="94961"/>
                </a:cubicBezTo>
                <a:cubicBezTo>
                  <a:pt x="160226" y="95048"/>
                  <a:pt x="160929" y="96015"/>
                  <a:pt x="161280" y="96015"/>
                </a:cubicBezTo>
                <a:cubicBezTo>
                  <a:pt x="161289" y="96016"/>
                  <a:pt x="161298" y="96016"/>
                  <a:pt x="161306" y="96016"/>
                </a:cubicBezTo>
                <a:cubicBezTo>
                  <a:pt x="161659" y="96016"/>
                  <a:pt x="161329" y="95136"/>
                  <a:pt x="161543" y="95136"/>
                </a:cubicBezTo>
                <a:cubicBezTo>
                  <a:pt x="161719" y="95136"/>
                  <a:pt x="162510" y="97025"/>
                  <a:pt x="162905" y="97025"/>
                </a:cubicBezTo>
                <a:cubicBezTo>
                  <a:pt x="163300" y="97025"/>
                  <a:pt x="164442" y="95927"/>
                  <a:pt x="164398" y="95795"/>
                </a:cubicBezTo>
                <a:cubicBezTo>
                  <a:pt x="164354" y="95663"/>
                  <a:pt x="164223" y="94214"/>
                  <a:pt x="164223" y="93862"/>
                </a:cubicBezTo>
                <a:cubicBezTo>
                  <a:pt x="164223" y="93511"/>
                  <a:pt x="164750" y="93204"/>
                  <a:pt x="164750" y="93116"/>
                </a:cubicBezTo>
                <a:cubicBezTo>
                  <a:pt x="164794" y="92457"/>
                  <a:pt x="164881" y="91842"/>
                  <a:pt x="165057" y="91227"/>
                </a:cubicBezTo>
                <a:cubicBezTo>
                  <a:pt x="165148" y="91045"/>
                  <a:pt x="165773" y="90969"/>
                  <a:pt x="166377" y="90969"/>
                </a:cubicBezTo>
                <a:cubicBezTo>
                  <a:pt x="166935" y="90969"/>
                  <a:pt x="167476" y="91034"/>
                  <a:pt x="167561" y="91139"/>
                </a:cubicBezTo>
                <a:cubicBezTo>
                  <a:pt x="167692" y="91403"/>
                  <a:pt x="167561" y="92325"/>
                  <a:pt x="167561" y="92677"/>
                </a:cubicBezTo>
                <a:cubicBezTo>
                  <a:pt x="167605" y="93028"/>
                  <a:pt x="167912" y="93335"/>
                  <a:pt x="167912" y="93862"/>
                </a:cubicBezTo>
                <a:cubicBezTo>
                  <a:pt x="167956" y="94433"/>
                  <a:pt x="168000" y="95004"/>
                  <a:pt x="168132" y="95619"/>
                </a:cubicBezTo>
                <a:cubicBezTo>
                  <a:pt x="168176" y="95971"/>
                  <a:pt x="169757" y="97815"/>
                  <a:pt x="169757" y="98079"/>
                </a:cubicBezTo>
                <a:cubicBezTo>
                  <a:pt x="169757" y="98342"/>
                  <a:pt x="169625" y="100319"/>
                  <a:pt x="169669" y="100495"/>
                </a:cubicBezTo>
                <a:cubicBezTo>
                  <a:pt x="169713" y="100714"/>
                  <a:pt x="170284" y="102427"/>
                  <a:pt x="170503" y="102471"/>
                </a:cubicBezTo>
                <a:cubicBezTo>
                  <a:pt x="170510" y="102472"/>
                  <a:pt x="170517" y="102473"/>
                  <a:pt x="170524" y="102473"/>
                </a:cubicBezTo>
                <a:cubicBezTo>
                  <a:pt x="170798" y="102473"/>
                  <a:pt x="171386" y="101681"/>
                  <a:pt x="171558" y="101681"/>
                </a:cubicBezTo>
                <a:cubicBezTo>
                  <a:pt x="171715" y="101720"/>
                  <a:pt x="172402" y="102642"/>
                  <a:pt x="172733" y="102642"/>
                </a:cubicBezTo>
                <a:cubicBezTo>
                  <a:pt x="172771" y="102642"/>
                  <a:pt x="172804" y="102630"/>
                  <a:pt x="172831" y="102603"/>
                </a:cubicBezTo>
                <a:cubicBezTo>
                  <a:pt x="173578" y="101724"/>
                  <a:pt x="174193" y="100758"/>
                  <a:pt x="174764" y="99748"/>
                </a:cubicBezTo>
                <a:cubicBezTo>
                  <a:pt x="174808" y="99484"/>
                  <a:pt x="173710" y="97728"/>
                  <a:pt x="173578" y="97464"/>
                </a:cubicBezTo>
                <a:cubicBezTo>
                  <a:pt x="173446" y="96630"/>
                  <a:pt x="173358" y="95751"/>
                  <a:pt x="173314" y="94873"/>
                </a:cubicBezTo>
                <a:cubicBezTo>
                  <a:pt x="173314" y="94820"/>
                  <a:pt x="173382" y="94801"/>
                  <a:pt x="173490" y="94801"/>
                </a:cubicBezTo>
                <a:cubicBezTo>
                  <a:pt x="173807" y="94801"/>
                  <a:pt x="174475" y="94966"/>
                  <a:pt x="174849" y="94966"/>
                </a:cubicBezTo>
                <a:cubicBezTo>
                  <a:pt x="174994" y="94966"/>
                  <a:pt x="175096" y="94942"/>
                  <a:pt x="175115" y="94873"/>
                </a:cubicBezTo>
                <a:cubicBezTo>
                  <a:pt x="175203" y="94609"/>
                  <a:pt x="175247" y="91052"/>
                  <a:pt x="175071" y="90656"/>
                </a:cubicBezTo>
                <a:cubicBezTo>
                  <a:pt x="174939" y="89997"/>
                  <a:pt x="174852" y="89339"/>
                  <a:pt x="174852" y="88636"/>
                </a:cubicBezTo>
                <a:cubicBezTo>
                  <a:pt x="174852" y="88504"/>
                  <a:pt x="174281" y="87670"/>
                  <a:pt x="174456" y="87670"/>
                </a:cubicBezTo>
                <a:cubicBezTo>
                  <a:pt x="174676" y="87670"/>
                  <a:pt x="175027" y="87977"/>
                  <a:pt x="175379" y="87977"/>
                </a:cubicBezTo>
                <a:cubicBezTo>
                  <a:pt x="175670" y="87977"/>
                  <a:pt x="175685" y="87622"/>
                  <a:pt x="175948" y="87622"/>
                </a:cubicBezTo>
                <a:cubicBezTo>
                  <a:pt x="175962" y="87622"/>
                  <a:pt x="175977" y="87623"/>
                  <a:pt x="175994" y="87626"/>
                </a:cubicBezTo>
                <a:cubicBezTo>
                  <a:pt x="176257" y="87626"/>
                  <a:pt x="177355" y="88460"/>
                  <a:pt x="177619" y="88504"/>
                </a:cubicBezTo>
                <a:cubicBezTo>
                  <a:pt x="177627" y="88506"/>
                  <a:pt x="177637" y="88507"/>
                  <a:pt x="177646" y="88507"/>
                </a:cubicBezTo>
                <a:cubicBezTo>
                  <a:pt x="177880" y="88507"/>
                  <a:pt x="178376" y="88019"/>
                  <a:pt x="178629" y="87977"/>
                </a:cubicBezTo>
                <a:cubicBezTo>
                  <a:pt x="178642" y="87975"/>
                  <a:pt x="178655" y="87974"/>
                  <a:pt x="178671" y="87974"/>
                </a:cubicBezTo>
                <a:cubicBezTo>
                  <a:pt x="178942" y="87974"/>
                  <a:pt x="179591" y="88296"/>
                  <a:pt x="179806" y="88296"/>
                </a:cubicBezTo>
                <a:cubicBezTo>
                  <a:pt x="179829" y="88296"/>
                  <a:pt x="179847" y="88292"/>
                  <a:pt x="179859" y="88284"/>
                </a:cubicBezTo>
                <a:cubicBezTo>
                  <a:pt x="179947" y="87582"/>
                  <a:pt x="180034" y="86835"/>
                  <a:pt x="180078" y="86088"/>
                </a:cubicBezTo>
                <a:cubicBezTo>
                  <a:pt x="180122" y="85737"/>
                  <a:pt x="181308" y="83936"/>
                  <a:pt x="181308" y="83717"/>
                </a:cubicBezTo>
                <a:cubicBezTo>
                  <a:pt x="181308" y="83497"/>
                  <a:pt x="181089" y="82223"/>
                  <a:pt x="181308" y="82004"/>
                </a:cubicBezTo>
                <a:cubicBezTo>
                  <a:pt x="181572" y="81784"/>
                  <a:pt x="182801" y="80774"/>
                  <a:pt x="182977" y="80642"/>
                </a:cubicBezTo>
                <a:cubicBezTo>
                  <a:pt x="183153" y="80466"/>
                  <a:pt x="183548" y="79983"/>
                  <a:pt x="183504" y="79764"/>
                </a:cubicBezTo>
                <a:cubicBezTo>
                  <a:pt x="183460" y="79588"/>
                  <a:pt x="182362" y="78710"/>
                  <a:pt x="182230" y="78446"/>
                </a:cubicBezTo>
                <a:cubicBezTo>
                  <a:pt x="182099" y="78226"/>
                  <a:pt x="182230" y="77919"/>
                  <a:pt x="182230" y="77787"/>
                </a:cubicBezTo>
                <a:cubicBezTo>
                  <a:pt x="182230" y="77655"/>
                  <a:pt x="181747" y="76997"/>
                  <a:pt x="181923" y="76777"/>
                </a:cubicBezTo>
                <a:cubicBezTo>
                  <a:pt x="182055" y="76601"/>
                  <a:pt x="183329" y="75503"/>
                  <a:pt x="183416" y="75371"/>
                </a:cubicBezTo>
                <a:cubicBezTo>
                  <a:pt x="183460" y="75284"/>
                  <a:pt x="183592" y="74317"/>
                  <a:pt x="183680" y="74186"/>
                </a:cubicBezTo>
                <a:cubicBezTo>
                  <a:pt x="183812" y="74010"/>
                  <a:pt x="184778" y="72561"/>
                  <a:pt x="184690" y="72429"/>
                </a:cubicBezTo>
                <a:cubicBezTo>
                  <a:pt x="184602" y="72253"/>
                  <a:pt x="183592" y="70277"/>
                  <a:pt x="183680" y="69837"/>
                </a:cubicBezTo>
                <a:cubicBezTo>
                  <a:pt x="183768" y="69354"/>
                  <a:pt x="184427" y="68344"/>
                  <a:pt x="184646" y="68300"/>
                </a:cubicBezTo>
                <a:cubicBezTo>
                  <a:pt x="184822" y="68300"/>
                  <a:pt x="185437" y="68080"/>
                  <a:pt x="185525" y="67861"/>
                </a:cubicBezTo>
                <a:cubicBezTo>
                  <a:pt x="186315" y="66851"/>
                  <a:pt x="187194" y="65928"/>
                  <a:pt x="188116" y="65050"/>
                </a:cubicBezTo>
                <a:cubicBezTo>
                  <a:pt x="188292" y="64918"/>
                  <a:pt x="190751" y="62634"/>
                  <a:pt x="190927" y="62634"/>
                </a:cubicBezTo>
                <a:cubicBezTo>
                  <a:pt x="191366" y="62546"/>
                  <a:pt x="191849" y="62502"/>
                  <a:pt x="192288" y="62502"/>
                </a:cubicBezTo>
                <a:cubicBezTo>
                  <a:pt x="192793" y="62502"/>
                  <a:pt x="193900" y="61618"/>
                  <a:pt x="194302" y="61618"/>
                </a:cubicBezTo>
                <a:cubicBezTo>
                  <a:pt x="194321" y="61618"/>
                  <a:pt x="194338" y="61620"/>
                  <a:pt x="194353" y="61624"/>
                </a:cubicBezTo>
                <a:cubicBezTo>
                  <a:pt x="194704" y="61712"/>
                  <a:pt x="194748" y="62722"/>
                  <a:pt x="194748" y="62986"/>
                </a:cubicBezTo>
                <a:cubicBezTo>
                  <a:pt x="194786" y="63251"/>
                  <a:pt x="196000" y="63679"/>
                  <a:pt x="196418" y="63679"/>
                </a:cubicBezTo>
                <a:cubicBezTo>
                  <a:pt x="196484" y="63679"/>
                  <a:pt x="196531" y="63669"/>
                  <a:pt x="196549" y="63644"/>
                </a:cubicBezTo>
                <a:cubicBezTo>
                  <a:pt x="196681" y="63513"/>
                  <a:pt x="197120" y="63161"/>
                  <a:pt x="196988" y="62942"/>
                </a:cubicBezTo>
                <a:cubicBezTo>
                  <a:pt x="196812" y="62722"/>
                  <a:pt x="195231" y="61273"/>
                  <a:pt x="195099" y="61185"/>
                </a:cubicBezTo>
                <a:cubicBezTo>
                  <a:pt x="194968" y="60833"/>
                  <a:pt x="194880" y="60482"/>
                  <a:pt x="194880" y="60087"/>
                </a:cubicBezTo>
                <a:cubicBezTo>
                  <a:pt x="195099" y="59648"/>
                  <a:pt x="195319" y="59252"/>
                  <a:pt x="195627" y="58857"/>
                </a:cubicBezTo>
                <a:cubicBezTo>
                  <a:pt x="195890" y="58593"/>
                  <a:pt x="197339" y="57847"/>
                  <a:pt x="197427" y="57539"/>
                </a:cubicBezTo>
                <a:cubicBezTo>
                  <a:pt x="197471" y="57276"/>
                  <a:pt x="197032" y="56749"/>
                  <a:pt x="197032" y="56617"/>
                </a:cubicBezTo>
                <a:cubicBezTo>
                  <a:pt x="197032" y="56485"/>
                  <a:pt x="197383" y="55607"/>
                  <a:pt x="197252" y="55387"/>
                </a:cubicBezTo>
                <a:cubicBezTo>
                  <a:pt x="196768" y="54948"/>
                  <a:pt x="196198" y="54640"/>
                  <a:pt x="195627" y="54421"/>
                </a:cubicBezTo>
                <a:cubicBezTo>
                  <a:pt x="195602" y="54417"/>
                  <a:pt x="195567" y="54415"/>
                  <a:pt x="195523" y="54415"/>
                </a:cubicBezTo>
                <a:cubicBezTo>
                  <a:pt x="195128" y="54415"/>
                  <a:pt x="194010" y="54558"/>
                  <a:pt x="193556" y="54558"/>
                </a:cubicBezTo>
                <a:cubicBezTo>
                  <a:pt x="193505" y="54558"/>
                  <a:pt x="193463" y="54557"/>
                  <a:pt x="193430" y="54553"/>
                </a:cubicBezTo>
                <a:cubicBezTo>
                  <a:pt x="193079" y="54553"/>
                  <a:pt x="191981" y="54157"/>
                  <a:pt x="191586" y="54113"/>
                </a:cubicBezTo>
                <a:cubicBezTo>
                  <a:pt x="191578" y="54112"/>
                  <a:pt x="191570" y="54112"/>
                  <a:pt x="191561" y="54112"/>
                </a:cubicBezTo>
                <a:cubicBezTo>
                  <a:pt x="191247" y="54112"/>
                  <a:pt x="190579" y="54789"/>
                  <a:pt x="190261" y="54789"/>
                </a:cubicBezTo>
                <a:cubicBezTo>
                  <a:pt x="190209" y="54789"/>
                  <a:pt x="190167" y="54771"/>
                  <a:pt x="190136" y="54728"/>
                </a:cubicBezTo>
                <a:cubicBezTo>
                  <a:pt x="189873" y="54465"/>
                  <a:pt x="190532" y="53586"/>
                  <a:pt x="190839" y="53103"/>
                </a:cubicBezTo>
                <a:cubicBezTo>
                  <a:pt x="191103" y="52620"/>
                  <a:pt x="192025" y="52313"/>
                  <a:pt x="191761" y="52005"/>
                </a:cubicBezTo>
                <a:cubicBezTo>
                  <a:pt x="191498" y="51742"/>
                  <a:pt x="191147" y="51566"/>
                  <a:pt x="190751" y="51522"/>
                </a:cubicBezTo>
                <a:cubicBezTo>
                  <a:pt x="190532" y="51522"/>
                  <a:pt x="190005" y="50029"/>
                  <a:pt x="189873" y="50029"/>
                </a:cubicBezTo>
                <a:cubicBezTo>
                  <a:pt x="189700" y="50029"/>
                  <a:pt x="188809" y="51128"/>
                  <a:pt x="188568" y="51128"/>
                </a:cubicBezTo>
                <a:cubicBezTo>
                  <a:pt x="188564" y="51128"/>
                  <a:pt x="188559" y="51128"/>
                  <a:pt x="188555" y="51127"/>
                </a:cubicBezTo>
                <a:cubicBezTo>
                  <a:pt x="188336" y="51083"/>
                  <a:pt x="188599" y="50073"/>
                  <a:pt x="188775" y="49897"/>
                </a:cubicBezTo>
                <a:cubicBezTo>
                  <a:pt x="188994" y="49721"/>
                  <a:pt x="189478" y="48843"/>
                  <a:pt x="189258" y="48711"/>
                </a:cubicBezTo>
                <a:cubicBezTo>
                  <a:pt x="189047" y="48585"/>
                  <a:pt x="187949" y="47652"/>
                  <a:pt x="187124" y="47652"/>
                </a:cubicBezTo>
                <a:cubicBezTo>
                  <a:pt x="187088" y="47652"/>
                  <a:pt x="187053" y="47653"/>
                  <a:pt x="187018" y="47657"/>
                </a:cubicBezTo>
                <a:cubicBezTo>
                  <a:pt x="186227" y="47701"/>
                  <a:pt x="184119" y="49238"/>
                  <a:pt x="183899" y="49546"/>
                </a:cubicBezTo>
                <a:cubicBezTo>
                  <a:pt x="183636" y="49897"/>
                  <a:pt x="183548" y="50995"/>
                  <a:pt x="183109" y="50995"/>
                </a:cubicBezTo>
                <a:cubicBezTo>
                  <a:pt x="182684" y="50995"/>
                  <a:pt x="179099" y="49805"/>
                  <a:pt x="178226" y="49805"/>
                </a:cubicBezTo>
                <a:cubicBezTo>
                  <a:pt x="178196" y="49805"/>
                  <a:pt x="178169" y="49806"/>
                  <a:pt x="178146" y="49809"/>
                </a:cubicBezTo>
                <a:cubicBezTo>
                  <a:pt x="177487" y="49941"/>
                  <a:pt x="175027" y="51522"/>
                  <a:pt x="174720" y="51917"/>
                </a:cubicBezTo>
                <a:cubicBezTo>
                  <a:pt x="174456" y="52400"/>
                  <a:pt x="174237" y="52928"/>
                  <a:pt x="174061" y="53411"/>
                </a:cubicBezTo>
                <a:cubicBezTo>
                  <a:pt x="173578" y="54026"/>
                  <a:pt x="173007" y="54509"/>
                  <a:pt x="172348" y="54860"/>
                </a:cubicBezTo>
                <a:cubicBezTo>
                  <a:pt x="171601" y="55168"/>
                  <a:pt x="169669" y="55387"/>
                  <a:pt x="169274" y="55870"/>
                </a:cubicBezTo>
                <a:cubicBezTo>
                  <a:pt x="168790" y="56705"/>
                  <a:pt x="168395" y="57583"/>
                  <a:pt x="168088" y="58462"/>
                </a:cubicBezTo>
                <a:cubicBezTo>
                  <a:pt x="167956" y="58813"/>
                  <a:pt x="166023" y="59648"/>
                  <a:pt x="166023" y="59823"/>
                </a:cubicBezTo>
                <a:cubicBezTo>
                  <a:pt x="166023" y="59999"/>
                  <a:pt x="166550" y="60526"/>
                  <a:pt x="166550" y="60658"/>
                </a:cubicBezTo>
                <a:cubicBezTo>
                  <a:pt x="166375" y="61053"/>
                  <a:pt x="166067" y="61360"/>
                  <a:pt x="165716" y="61580"/>
                </a:cubicBezTo>
                <a:cubicBezTo>
                  <a:pt x="165365" y="61756"/>
                  <a:pt x="163652" y="61756"/>
                  <a:pt x="163169" y="61844"/>
                </a:cubicBezTo>
                <a:cubicBezTo>
                  <a:pt x="162729" y="61931"/>
                  <a:pt x="162422" y="62722"/>
                  <a:pt x="161939" y="62854"/>
                </a:cubicBezTo>
                <a:cubicBezTo>
                  <a:pt x="161653" y="62898"/>
                  <a:pt x="161357" y="62920"/>
                  <a:pt x="161060" y="62920"/>
                </a:cubicBezTo>
                <a:cubicBezTo>
                  <a:pt x="160764" y="62920"/>
                  <a:pt x="160467" y="62898"/>
                  <a:pt x="160182" y="62854"/>
                </a:cubicBezTo>
                <a:cubicBezTo>
                  <a:pt x="159962" y="62854"/>
                  <a:pt x="159172" y="61009"/>
                  <a:pt x="158908" y="60877"/>
                </a:cubicBezTo>
                <a:cubicBezTo>
                  <a:pt x="158521" y="60805"/>
                  <a:pt x="158134" y="60772"/>
                  <a:pt x="157748" y="60772"/>
                </a:cubicBezTo>
                <a:cubicBezTo>
                  <a:pt x="157432" y="60772"/>
                  <a:pt x="157116" y="60794"/>
                  <a:pt x="156800" y="60833"/>
                </a:cubicBezTo>
                <a:cubicBezTo>
                  <a:pt x="156492" y="60877"/>
                  <a:pt x="155746" y="61712"/>
                  <a:pt x="155526" y="61712"/>
                </a:cubicBezTo>
                <a:cubicBezTo>
                  <a:pt x="155263" y="61712"/>
                  <a:pt x="154648" y="61009"/>
                  <a:pt x="154252" y="60965"/>
                </a:cubicBezTo>
                <a:cubicBezTo>
                  <a:pt x="154213" y="60961"/>
                  <a:pt x="154157" y="60959"/>
                  <a:pt x="154089" y="60959"/>
                </a:cubicBezTo>
                <a:cubicBezTo>
                  <a:pt x="153406" y="60959"/>
                  <a:pt x="151453" y="61141"/>
                  <a:pt x="151134" y="61141"/>
                </a:cubicBezTo>
                <a:cubicBezTo>
                  <a:pt x="150739" y="61097"/>
                  <a:pt x="150827" y="60043"/>
                  <a:pt x="150475" y="59911"/>
                </a:cubicBezTo>
                <a:cubicBezTo>
                  <a:pt x="150432" y="59893"/>
                  <a:pt x="150347" y="59884"/>
                  <a:pt x="150232" y="59884"/>
                </a:cubicBezTo>
                <a:cubicBezTo>
                  <a:pt x="149530" y="59884"/>
                  <a:pt x="147709" y="60187"/>
                  <a:pt x="147445" y="60262"/>
                </a:cubicBezTo>
                <a:cubicBezTo>
                  <a:pt x="147137" y="60350"/>
                  <a:pt x="147181" y="60658"/>
                  <a:pt x="146918" y="60833"/>
                </a:cubicBezTo>
                <a:cubicBezTo>
                  <a:pt x="146654" y="60965"/>
                  <a:pt x="146347" y="60921"/>
                  <a:pt x="145951" y="60965"/>
                </a:cubicBezTo>
                <a:cubicBezTo>
                  <a:pt x="145512" y="61009"/>
                  <a:pt x="144546" y="62854"/>
                  <a:pt x="144063" y="62898"/>
                </a:cubicBezTo>
                <a:cubicBezTo>
                  <a:pt x="144044" y="62900"/>
                  <a:pt x="144024" y="62901"/>
                  <a:pt x="144004" y="62901"/>
                </a:cubicBezTo>
                <a:cubicBezTo>
                  <a:pt x="143567" y="62901"/>
                  <a:pt x="142951" y="62459"/>
                  <a:pt x="142657" y="62459"/>
                </a:cubicBezTo>
                <a:cubicBezTo>
                  <a:pt x="142394" y="62459"/>
                  <a:pt x="141559" y="63117"/>
                  <a:pt x="141340" y="63117"/>
                </a:cubicBezTo>
                <a:cubicBezTo>
                  <a:pt x="141120" y="63117"/>
                  <a:pt x="140593" y="62239"/>
                  <a:pt x="140022" y="62151"/>
                </a:cubicBezTo>
                <a:cubicBezTo>
                  <a:pt x="140000" y="62147"/>
                  <a:pt x="139978" y="62146"/>
                  <a:pt x="139955" y="62146"/>
                </a:cubicBezTo>
                <a:cubicBezTo>
                  <a:pt x="139440" y="62146"/>
                  <a:pt x="138818" y="63075"/>
                  <a:pt x="138397" y="63117"/>
                </a:cubicBezTo>
                <a:cubicBezTo>
                  <a:pt x="138336" y="63128"/>
                  <a:pt x="138279" y="63133"/>
                  <a:pt x="138225" y="63133"/>
                </a:cubicBezTo>
                <a:cubicBezTo>
                  <a:pt x="137880" y="63133"/>
                  <a:pt x="137649" y="62937"/>
                  <a:pt x="137163" y="62937"/>
                </a:cubicBezTo>
                <a:cubicBezTo>
                  <a:pt x="137122" y="62937"/>
                  <a:pt x="137080" y="62939"/>
                  <a:pt x="137035" y="62942"/>
                </a:cubicBezTo>
                <a:cubicBezTo>
                  <a:pt x="136376" y="62986"/>
                  <a:pt x="136025" y="64084"/>
                  <a:pt x="135762" y="64084"/>
                </a:cubicBezTo>
                <a:cubicBezTo>
                  <a:pt x="135498" y="64084"/>
                  <a:pt x="133697" y="64435"/>
                  <a:pt x="133170" y="64479"/>
                </a:cubicBezTo>
                <a:cubicBezTo>
                  <a:pt x="132599" y="64479"/>
                  <a:pt x="130315" y="65138"/>
                  <a:pt x="130008" y="65138"/>
                </a:cubicBezTo>
                <a:cubicBezTo>
                  <a:pt x="129744" y="65094"/>
                  <a:pt x="129349" y="64259"/>
                  <a:pt x="128646" y="63776"/>
                </a:cubicBezTo>
                <a:cubicBezTo>
                  <a:pt x="128119" y="63381"/>
                  <a:pt x="126876" y="63183"/>
                  <a:pt x="126176" y="63183"/>
                </a:cubicBezTo>
                <a:cubicBezTo>
                  <a:pt x="125942" y="63183"/>
                  <a:pt x="125769" y="63205"/>
                  <a:pt x="125703" y="63249"/>
                </a:cubicBezTo>
                <a:cubicBezTo>
                  <a:pt x="125396" y="63469"/>
                  <a:pt x="125703" y="64567"/>
                  <a:pt x="125001" y="64567"/>
                </a:cubicBezTo>
                <a:cubicBezTo>
                  <a:pt x="124310" y="64567"/>
                  <a:pt x="123322" y="63336"/>
                  <a:pt x="122955" y="63336"/>
                </a:cubicBezTo>
                <a:cubicBezTo>
                  <a:pt x="122949" y="63336"/>
                  <a:pt x="122942" y="63336"/>
                  <a:pt x="122936" y="63337"/>
                </a:cubicBezTo>
                <a:cubicBezTo>
                  <a:pt x="122629" y="63381"/>
                  <a:pt x="122761" y="65006"/>
                  <a:pt x="122278" y="65006"/>
                </a:cubicBezTo>
                <a:cubicBezTo>
                  <a:pt x="121838" y="64962"/>
                  <a:pt x="121707" y="64040"/>
                  <a:pt x="121399" y="63600"/>
                </a:cubicBezTo>
                <a:cubicBezTo>
                  <a:pt x="121004" y="63073"/>
                  <a:pt x="120521" y="62590"/>
                  <a:pt x="119994" y="62195"/>
                </a:cubicBezTo>
                <a:cubicBezTo>
                  <a:pt x="119877" y="62195"/>
                  <a:pt x="118276" y="62293"/>
                  <a:pt x="117170" y="62293"/>
                </a:cubicBezTo>
                <a:cubicBezTo>
                  <a:pt x="116617" y="62293"/>
                  <a:pt x="116187" y="62268"/>
                  <a:pt x="116129" y="62195"/>
                </a:cubicBezTo>
                <a:cubicBezTo>
                  <a:pt x="115909" y="62019"/>
                  <a:pt x="116875" y="60482"/>
                  <a:pt x="116875" y="60350"/>
                </a:cubicBezTo>
                <a:cubicBezTo>
                  <a:pt x="116875" y="60262"/>
                  <a:pt x="116612" y="60087"/>
                  <a:pt x="116260" y="59999"/>
                </a:cubicBezTo>
                <a:cubicBezTo>
                  <a:pt x="115470" y="60131"/>
                  <a:pt x="114635" y="60350"/>
                  <a:pt x="113889" y="60570"/>
                </a:cubicBezTo>
                <a:cubicBezTo>
                  <a:pt x="113757" y="60570"/>
                  <a:pt x="110111" y="58418"/>
                  <a:pt x="110111" y="58418"/>
                </a:cubicBezTo>
                <a:cubicBezTo>
                  <a:pt x="109980" y="57935"/>
                  <a:pt x="109848" y="57495"/>
                  <a:pt x="109672" y="57100"/>
                </a:cubicBezTo>
                <a:cubicBezTo>
                  <a:pt x="109145" y="56397"/>
                  <a:pt x="108486" y="55826"/>
                  <a:pt x="107740" y="55431"/>
                </a:cubicBezTo>
                <a:cubicBezTo>
                  <a:pt x="107735" y="55430"/>
                  <a:pt x="107730" y="55430"/>
                  <a:pt x="107724" y="55430"/>
                </a:cubicBezTo>
                <a:cubicBezTo>
                  <a:pt x="107411" y="55430"/>
                  <a:pt x="106145" y="56553"/>
                  <a:pt x="105545" y="56553"/>
                </a:cubicBezTo>
                <a:cubicBezTo>
                  <a:pt x="105496" y="56553"/>
                  <a:pt x="105451" y="56546"/>
                  <a:pt x="105412" y="56529"/>
                </a:cubicBezTo>
                <a:cubicBezTo>
                  <a:pt x="104885" y="56310"/>
                  <a:pt x="102776" y="53718"/>
                  <a:pt x="102557" y="53630"/>
                </a:cubicBezTo>
                <a:cubicBezTo>
                  <a:pt x="102074" y="53586"/>
                  <a:pt x="101591" y="53542"/>
                  <a:pt x="101064" y="53542"/>
                </a:cubicBezTo>
                <a:cubicBezTo>
                  <a:pt x="101064" y="53542"/>
                  <a:pt x="98121" y="51478"/>
                  <a:pt x="97462" y="51039"/>
                </a:cubicBezTo>
                <a:cubicBezTo>
                  <a:pt x="96979" y="50775"/>
                  <a:pt x="96452" y="50600"/>
                  <a:pt x="95925" y="50512"/>
                </a:cubicBezTo>
                <a:cubicBezTo>
                  <a:pt x="95837" y="50424"/>
                  <a:pt x="95837" y="49019"/>
                  <a:pt x="95573" y="48843"/>
                </a:cubicBezTo>
                <a:cubicBezTo>
                  <a:pt x="94909" y="48598"/>
                  <a:pt x="94217" y="48465"/>
                  <a:pt x="93498" y="48465"/>
                </a:cubicBezTo>
                <a:cubicBezTo>
                  <a:pt x="93313" y="48465"/>
                  <a:pt x="93126" y="48474"/>
                  <a:pt x="92938" y="48491"/>
                </a:cubicBezTo>
                <a:cubicBezTo>
                  <a:pt x="92235" y="48579"/>
                  <a:pt x="91489" y="48711"/>
                  <a:pt x="90742" y="48843"/>
                </a:cubicBezTo>
                <a:cubicBezTo>
                  <a:pt x="90391" y="49546"/>
                  <a:pt x="90083" y="50336"/>
                  <a:pt x="89820" y="51083"/>
                </a:cubicBezTo>
                <a:cubicBezTo>
                  <a:pt x="89820" y="51135"/>
                  <a:pt x="89602" y="51203"/>
                  <a:pt x="89351" y="51203"/>
                </a:cubicBezTo>
                <a:cubicBezTo>
                  <a:pt x="89181" y="51203"/>
                  <a:pt x="88996" y="51172"/>
                  <a:pt x="88853" y="51083"/>
                </a:cubicBezTo>
                <a:cubicBezTo>
                  <a:pt x="88546" y="50863"/>
                  <a:pt x="87931" y="49765"/>
                  <a:pt x="87580" y="49589"/>
                </a:cubicBezTo>
                <a:cubicBezTo>
                  <a:pt x="87272" y="49370"/>
                  <a:pt x="85998" y="48272"/>
                  <a:pt x="85735" y="48184"/>
                </a:cubicBezTo>
                <a:cubicBezTo>
                  <a:pt x="85406" y="48140"/>
                  <a:pt x="85087" y="48118"/>
                  <a:pt x="84774" y="48118"/>
                </a:cubicBezTo>
                <a:cubicBezTo>
                  <a:pt x="84461" y="48118"/>
                  <a:pt x="84154" y="48140"/>
                  <a:pt x="83846" y="48184"/>
                </a:cubicBezTo>
                <a:cubicBezTo>
                  <a:pt x="83583" y="48184"/>
                  <a:pt x="82748" y="47086"/>
                  <a:pt x="82660" y="46822"/>
                </a:cubicBezTo>
                <a:cubicBezTo>
                  <a:pt x="82573" y="46603"/>
                  <a:pt x="82660" y="46251"/>
                  <a:pt x="82485" y="45944"/>
                </a:cubicBezTo>
                <a:cubicBezTo>
                  <a:pt x="82353" y="45637"/>
                  <a:pt x="81782" y="45812"/>
                  <a:pt x="81475" y="45680"/>
                </a:cubicBezTo>
                <a:cubicBezTo>
                  <a:pt x="81167" y="45549"/>
                  <a:pt x="80333" y="44451"/>
                  <a:pt x="80069" y="44451"/>
                </a:cubicBezTo>
                <a:cubicBezTo>
                  <a:pt x="79869" y="44469"/>
                  <a:pt x="79669" y="44480"/>
                  <a:pt x="79469" y="44480"/>
                </a:cubicBezTo>
                <a:cubicBezTo>
                  <a:pt x="79186" y="44480"/>
                  <a:pt x="78903" y="44458"/>
                  <a:pt x="78620" y="44407"/>
                </a:cubicBezTo>
                <a:cubicBezTo>
                  <a:pt x="78224" y="44319"/>
                  <a:pt x="77170" y="43528"/>
                  <a:pt x="76907" y="43397"/>
                </a:cubicBezTo>
                <a:cubicBezTo>
                  <a:pt x="76650" y="43268"/>
                  <a:pt x="75434" y="41680"/>
                  <a:pt x="75006" y="41680"/>
                </a:cubicBezTo>
                <a:cubicBezTo>
                  <a:pt x="74995" y="41680"/>
                  <a:pt x="74984" y="41681"/>
                  <a:pt x="74974" y="41684"/>
                </a:cubicBezTo>
                <a:cubicBezTo>
                  <a:pt x="74623" y="41728"/>
                  <a:pt x="74052" y="42694"/>
                  <a:pt x="73876" y="42694"/>
                </a:cubicBezTo>
                <a:cubicBezTo>
                  <a:pt x="73613" y="42606"/>
                  <a:pt x="73437" y="42430"/>
                  <a:pt x="73349" y="42167"/>
                </a:cubicBezTo>
                <a:cubicBezTo>
                  <a:pt x="73217" y="41859"/>
                  <a:pt x="73657" y="40146"/>
                  <a:pt x="73657" y="39927"/>
                </a:cubicBezTo>
                <a:cubicBezTo>
                  <a:pt x="73657" y="39707"/>
                  <a:pt x="72778" y="39356"/>
                  <a:pt x="72778" y="39312"/>
                </a:cubicBezTo>
                <a:cubicBezTo>
                  <a:pt x="72910" y="38960"/>
                  <a:pt x="73086" y="38609"/>
                  <a:pt x="73261" y="38302"/>
                </a:cubicBezTo>
                <a:cubicBezTo>
                  <a:pt x="73393" y="38038"/>
                  <a:pt x="73393" y="37731"/>
                  <a:pt x="73261" y="37511"/>
                </a:cubicBezTo>
                <a:cubicBezTo>
                  <a:pt x="73217" y="37335"/>
                  <a:pt x="71329" y="35754"/>
                  <a:pt x="71197" y="35315"/>
                </a:cubicBezTo>
                <a:cubicBezTo>
                  <a:pt x="71065" y="34744"/>
                  <a:pt x="70977" y="34217"/>
                  <a:pt x="70977" y="33646"/>
                </a:cubicBezTo>
                <a:cubicBezTo>
                  <a:pt x="70946" y="33366"/>
                  <a:pt x="71796" y="33218"/>
                  <a:pt x="72389" y="33218"/>
                </a:cubicBezTo>
                <a:cubicBezTo>
                  <a:pt x="72633" y="33218"/>
                  <a:pt x="72833" y="33243"/>
                  <a:pt x="72910" y="33295"/>
                </a:cubicBezTo>
                <a:cubicBezTo>
                  <a:pt x="73173" y="33514"/>
                  <a:pt x="72954" y="33734"/>
                  <a:pt x="73129" y="34041"/>
                </a:cubicBezTo>
                <a:cubicBezTo>
                  <a:pt x="73305" y="34349"/>
                  <a:pt x="73569" y="34612"/>
                  <a:pt x="73876" y="34612"/>
                </a:cubicBezTo>
                <a:cubicBezTo>
                  <a:pt x="74359" y="34568"/>
                  <a:pt x="74842" y="34437"/>
                  <a:pt x="75282" y="34217"/>
                </a:cubicBezTo>
                <a:cubicBezTo>
                  <a:pt x="75480" y="34109"/>
                  <a:pt x="75627" y="34082"/>
                  <a:pt x="75755" y="34082"/>
                </a:cubicBezTo>
                <a:cubicBezTo>
                  <a:pt x="75880" y="34082"/>
                  <a:pt x="75987" y="34107"/>
                  <a:pt x="76109" y="34107"/>
                </a:cubicBezTo>
                <a:cubicBezTo>
                  <a:pt x="76166" y="34107"/>
                  <a:pt x="76226" y="34102"/>
                  <a:pt x="76292" y="34085"/>
                </a:cubicBezTo>
                <a:cubicBezTo>
                  <a:pt x="76599" y="34041"/>
                  <a:pt x="76819" y="33646"/>
                  <a:pt x="76995" y="33339"/>
                </a:cubicBezTo>
                <a:cubicBezTo>
                  <a:pt x="77214" y="33031"/>
                  <a:pt x="77917" y="32943"/>
                  <a:pt x="78093" y="32504"/>
                </a:cubicBezTo>
                <a:cubicBezTo>
                  <a:pt x="78312" y="32065"/>
                  <a:pt x="78093" y="31889"/>
                  <a:pt x="77873" y="31538"/>
                </a:cubicBezTo>
                <a:cubicBezTo>
                  <a:pt x="77522" y="31055"/>
                  <a:pt x="77170" y="30571"/>
                  <a:pt x="76863" y="30044"/>
                </a:cubicBezTo>
                <a:cubicBezTo>
                  <a:pt x="76555" y="29517"/>
                  <a:pt x="76775" y="28946"/>
                  <a:pt x="76555" y="28595"/>
                </a:cubicBezTo>
                <a:cubicBezTo>
                  <a:pt x="76380" y="28244"/>
                  <a:pt x="75018" y="28507"/>
                  <a:pt x="74711" y="28244"/>
                </a:cubicBezTo>
                <a:cubicBezTo>
                  <a:pt x="74447" y="28024"/>
                  <a:pt x="74667" y="27409"/>
                  <a:pt x="74667" y="27146"/>
                </a:cubicBezTo>
                <a:cubicBezTo>
                  <a:pt x="74491" y="26662"/>
                  <a:pt x="74184" y="26179"/>
                  <a:pt x="73832" y="25784"/>
                </a:cubicBezTo>
                <a:cubicBezTo>
                  <a:pt x="73657" y="25652"/>
                  <a:pt x="73173" y="25169"/>
                  <a:pt x="73173" y="24906"/>
                </a:cubicBezTo>
                <a:cubicBezTo>
                  <a:pt x="73173" y="24642"/>
                  <a:pt x="73305" y="24774"/>
                  <a:pt x="73569" y="24686"/>
                </a:cubicBezTo>
                <a:cubicBezTo>
                  <a:pt x="74008" y="24378"/>
                  <a:pt x="74315" y="23895"/>
                  <a:pt x="74447" y="23368"/>
                </a:cubicBezTo>
                <a:cubicBezTo>
                  <a:pt x="74491" y="22885"/>
                  <a:pt x="74227" y="23105"/>
                  <a:pt x="73920" y="22797"/>
                </a:cubicBezTo>
                <a:cubicBezTo>
                  <a:pt x="73613" y="22490"/>
                  <a:pt x="74096" y="22138"/>
                  <a:pt x="74271" y="21875"/>
                </a:cubicBezTo>
                <a:cubicBezTo>
                  <a:pt x="74491" y="21655"/>
                  <a:pt x="77609" y="21919"/>
                  <a:pt x="77829" y="21524"/>
                </a:cubicBezTo>
                <a:cubicBezTo>
                  <a:pt x="78005" y="21172"/>
                  <a:pt x="78751" y="20294"/>
                  <a:pt x="78707" y="19942"/>
                </a:cubicBezTo>
                <a:cubicBezTo>
                  <a:pt x="78664" y="19635"/>
                  <a:pt x="78444" y="19196"/>
                  <a:pt x="78532" y="19108"/>
                </a:cubicBezTo>
                <a:cubicBezTo>
                  <a:pt x="78576" y="19020"/>
                  <a:pt x="79586" y="19064"/>
                  <a:pt x="79937" y="18932"/>
                </a:cubicBezTo>
                <a:cubicBezTo>
                  <a:pt x="80333" y="18757"/>
                  <a:pt x="81255" y="17263"/>
                  <a:pt x="81299" y="17044"/>
                </a:cubicBezTo>
                <a:cubicBezTo>
                  <a:pt x="81343" y="16780"/>
                  <a:pt x="81958" y="16517"/>
                  <a:pt x="81958" y="16121"/>
                </a:cubicBezTo>
                <a:cubicBezTo>
                  <a:pt x="81958" y="15770"/>
                  <a:pt x="81694" y="14540"/>
                  <a:pt x="81738" y="14277"/>
                </a:cubicBezTo>
                <a:cubicBezTo>
                  <a:pt x="81738" y="13969"/>
                  <a:pt x="82485" y="14233"/>
                  <a:pt x="82617" y="13574"/>
                </a:cubicBezTo>
                <a:cubicBezTo>
                  <a:pt x="82792" y="12871"/>
                  <a:pt x="82880" y="12124"/>
                  <a:pt x="82968" y="11378"/>
                </a:cubicBezTo>
                <a:cubicBezTo>
                  <a:pt x="82968" y="11290"/>
                  <a:pt x="81518" y="10368"/>
                  <a:pt x="81343" y="10104"/>
                </a:cubicBezTo>
                <a:cubicBezTo>
                  <a:pt x="81167" y="9797"/>
                  <a:pt x="81211" y="9094"/>
                  <a:pt x="80947" y="9050"/>
                </a:cubicBezTo>
                <a:cubicBezTo>
                  <a:pt x="80728" y="9006"/>
                  <a:pt x="78444" y="8830"/>
                  <a:pt x="78224" y="8742"/>
                </a:cubicBezTo>
                <a:cubicBezTo>
                  <a:pt x="78005" y="8698"/>
                  <a:pt x="77170" y="8259"/>
                  <a:pt x="76687" y="8127"/>
                </a:cubicBezTo>
                <a:cubicBezTo>
                  <a:pt x="76655" y="8119"/>
                  <a:pt x="76622" y="8115"/>
                  <a:pt x="76589" y="8115"/>
                </a:cubicBezTo>
                <a:cubicBezTo>
                  <a:pt x="76125" y="8115"/>
                  <a:pt x="75589" y="8918"/>
                  <a:pt x="75589" y="8918"/>
                </a:cubicBezTo>
                <a:cubicBezTo>
                  <a:pt x="75589" y="8918"/>
                  <a:pt x="74008" y="9138"/>
                  <a:pt x="73744" y="9138"/>
                </a:cubicBezTo>
                <a:cubicBezTo>
                  <a:pt x="73493" y="9096"/>
                  <a:pt x="73123" y="8695"/>
                  <a:pt x="72860" y="8695"/>
                </a:cubicBezTo>
                <a:cubicBezTo>
                  <a:pt x="72847" y="8695"/>
                  <a:pt x="72835" y="8696"/>
                  <a:pt x="72822" y="8698"/>
                </a:cubicBezTo>
                <a:cubicBezTo>
                  <a:pt x="72515" y="8698"/>
                  <a:pt x="72119" y="9269"/>
                  <a:pt x="71812" y="9489"/>
                </a:cubicBezTo>
                <a:cubicBezTo>
                  <a:pt x="71460" y="9709"/>
                  <a:pt x="69660" y="9665"/>
                  <a:pt x="69089" y="9753"/>
                </a:cubicBezTo>
                <a:cubicBezTo>
                  <a:pt x="68518" y="9840"/>
                  <a:pt x="68386" y="10807"/>
                  <a:pt x="68254" y="10807"/>
                </a:cubicBezTo>
                <a:cubicBezTo>
                  <a:pt x="67991" y="10719"/>
                  <a:pt x="67771" y="10719"/>
                  <a:pt x="67508" y="10719"/>
                </a:cubicBezTo>
                <a:cubicBezTo>
                  <a:pt x="67288" y="10719"/>
                  <a:pt x="67024" y="11378"/>
                  <a:pt x="66805" y="11422"/>
                </a:cubicBezTo>
                <a:cubicBezTo>
                  <a:pt x="66770" y="11430"/>
                  <a:pt x="66724" y="11434"/>
                  <a:pt x="66672" y="11434"/>
                </a:cubicBezTo>
                <a:cubicBezTo>
                  <a:pt x="66462" y="11434"/>
                  <a:pt x="66146" y="11378"/>
                  <a:pt x="65970" y="11378"/>
                </a:cubicBezTo>
                <a:cubicBezTo>
                  <a:pt x="65713" y="11391"/>
                  <a:pt x="65456" y="11396"/>
                  <a:pt x="65197" y="11396"/>
                </a:cubicBezTo>
                <a:cubicBezTo>
                  <a:pt x="64573" y="11396"/>
                  <a:pt x="63943" y="11365"/>
                  <a:pt x="63291" y="11334"/>
                </a:cubicBezTo>
                <a:cubicBezTo>
                  <a:pt x="63115" y="11246"/>
                  <a:pt x="62852" y="11202"/>
                  <a:pt x="62940" y="10938"/>
                </a:cubicBezTo>
                <a:cubicBezTo>
                  <a:pt x="63028" y="10675"/>
                  <a:pt x="63159" y="10060"/>
                  <a:pt x="63071" y="9972"/>
                </a:cubicBezTo>
                <a:cubicBezTo>
                  <a:pt x="62984" y="9928"/>
                  <a:pt x="61578" y="9357"/>
                  <a:pt x="61095" y="9094"/>
                </a:cubicBezTo>
                <a:cubicBezTo>
                  <a:pt x="60612" y="8786"/>
                  <a:pt x="59118" y="9006"/>
                  <a:pt x="58855" y="8786"/>
                </a:cubicBezTo>
                <a:cubicBezTo>
                  <a:pt x="58591" y="8567"/>
                  <a:pt x="58635" y="7557"/>
                  <a:pt x="58591" y="7469"/>
                </a:cubicBezTo>
                <a:cubicBezTo>
                  <a:pt x="58548" y="7381"/>
                  <a:pt x="58064" y="6458"/>
                  <a:pt x="57845" y="6415"/>
                </a:cubicBezTo>
                <a:cubicBezTo>
                  <a:pt x="57449" y="6327"/>
                  <a:pt x="57098" y="6239"/>
                  <a:pt x="56703" y="6107"/>
                </a:cubicBezTo>
                <a:cubicBezTo>
                  <a:pt x="56264" y="5975"/>
                  <a:pt x="56176" y="5360"/>
                  <a:pt x="55737" y="4877"/>
                </a:cubicBezTo>
                <a:cubicBezTo>
                  <a:pt x="55297" y="4394"/>
                  <a:pt x="54287" y="4614"/>
                  <a:pt x="53804" y="4394"/>
                </a:cubicBezTo>
                <a:cubicBezTo>
                  <a:pt x="53321" y="4131"/>
                  <a:pt x="52179" y="2901"/>
                  <a:pt x="52311" y="2769"/>
                </a:cubicBezTo>
                <a:cubicBezTo>
                  <a:pt x="52399" y="2637"/>
                  <a:pt x="53672" y="2593"/>
                  <a:pt x="53628" y="2506"/>
                </a:cubicBezTo>
                <a:cubicBezTo>
                  <a:pt x="53584" y="2374"/>
                  <a:pt x="53189" y="1232"/>
                  <a:pt x="52838" y="1100"/>
                </a:cubicBezTo>
                <a:cubicBezTo>
                  <a:pt x="52091" y="837"/>
                  <a:pt x="51388" y="661"/>
                  <a:pt x="50642" y="529"/>
                </a:cubicBezTo>
                <a:cubicBezTo>
                  <a:pt x="50115" y="529"/>
                  <a:pt x="50104" y="1013"/>
                  <a:pt x="49669" y="1013"/>
                </a:cubicBezTo>
                <a:cubicBezTo>
                  <a:pt x="49596" y="1013"/>
                  <a:pt x="49512" y="1000"/>
                  <a:pt x="49412" y="968"/>
                </a:cubicBezTo>
                <a:cubicBezTo>
                  <a:pt x="48685" y="755"/>
                  <a:pt x="48083" y="0"/>
                  <a:pt x="47606" y="0"/>
                </a:cubicBezTo>
                <a:close/>
              </a:path>
            </a:pathLst>
          </a:custGeom>
          <a:solidFill>
            <a:schemeClr val="accent5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8" name="Google Shape;3408;p73"/>
          <p:cNvSpPr txBox="1"/>
          <p:nvPr/>
        </p:nvSpPr>
        <p:spPr>
          <a:xfrm>
            <a:off x="2419350" y="1296475"/>
            <a:ext cx="2372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HOSPITALS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09" name="Google Shape;3409;p73"/>
          <p:cNvSpPr txBox="1"/>
          <p:nvPr/>
        </p:nvSpPr>
        <p:spPr>
          <a:xfrm>
            <a:off x="2419350" y="1626500"/>
            <a:ext cx="236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Jupiter is a big planet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410" name="Google Shape;3410;p73"/>
          <p:cNvSpPr txBox="1"/>
          <p:nvPr/>
        </p:nvSpPr>
        <p:spPr>
          <a:xfrm>
            <a:off x="2419350" y="3321483"/>
            <a:ext cx="236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Neptune is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 far away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411" name="Google Shape;3411;p73"/>
          <p:cNvSpPr txBox="1"/>
          <p:nvPr/>
        </p:nvSpPr>
        <p:spPr>
          <a:xfrm>
            <a:off x="2419350" y="2473992"/>
            <a:ext cx="236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a nice name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412" name="Google Shape;3412;p73"/>
          <p:cNvSpPr txBox="1"/>
          <p:nvPr/>
        </p:nvSpPr>
        <p:spPr>
          <a:xfrm>
            <a:off x="2419350" y="4168975"/>
            <a:ext cx="236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Saturn is a gas giant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413" name="Google Shape;3413;p73"/>
          <p:cNvSpPr txBox="1"/>
          <p:nvPr/>
        </p:nvSpPr>
        <p:spPr>
          <a:xfrm>
            <a:off x="2419350" y="2143842"/>
            <a:ext cx="2372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NABH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4" name="Google Shape;3414;p73"/>
          <p:cNvSpPr txBox="1"/>
          <p:nvPr/>
        </p:nvSpPr>
        <p:spPr>
          <a:xfrm>
            <a:off x="2419350" y="2991209"/>
            <a:ext cx="2372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JCI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5" name="Google Shape;3415;p73"/>
          <p:cNvSpPr txBox="1"/>
          <p:nvPr/>
        </p:nvSpPr>
        <p:spPr>
          <a:xfrm>
            <a:off x="2419350" y="3838576"/>
            <a:ext cx="23727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BEDS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6" name="Google Shape;3416;p73"/>
          <p:cNvSpPr txBox="1"/>
          <p:nvPr/>
        </p:nvSpPr>
        <p:spPr>
          <a:xfrm>
            <a:off x="713225" y="1296475"/>
            <a:ext cx="15729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100</a:t>
            </a:r>
            <a:endParaRPr b="1" sz="35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7" name="Google Shape;3417;p73"/>
          <p:cNvSpPr txBox="1"/>
          <p:nvPr/>
        </p:nvSpPr>
        <p:spPr>
          <a:xfrm>
            <a:off x="713225" y="2143842"/>
            <a:ext cx="15729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210</a:t>
            </a:r>
            <a:endParaRPr b="1" sz="35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8" name="Google Shape;3418;p73"/>
          <p:cNvSpPr txBox="1"/>
          <p:nvPr/>
        </p:nvSpPr>
        <p:spPr>
          <a:xfrm>
            <a:off x="713225" y="2991209"/>
            <a:ext cx="15729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320</a:t>
            </a:r>
            <a:endParaRPr b="1" sz="35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419" name="Google Shape;3419;p73"/>
          <p:cNvSpPr txBox="1"/>
          <p:nvPr/>
        </p:nvSpPr>
        <p:spPr>
          <a:xfrm>
            <a:off x="713225" y="3838576"/>
            <a:ext cx="15729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8100</a:t>
            </a:r>
            <a:endParaRPr b="1" sz="35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grpSp>
        <p:nvGrpSpPr>
          <p:cNvPr id="3420" name="Google Shape;3420;p73"/>
          <p:cNvGrpSpPr/>
          <p:nvPr/>
        </p:nvGrpSpPr>
        <p:grpSpPr>
          <a:xfrm>
            <a:off x="5755709" y="1854919"/>
            <a:ext cx="592615" cy="566030"/>
            <a:chOff x="-2350304" y="338828"/>
            <a:chExt cx="270427" cy="258331"/>
          </a:xfrm>
        </p:grpSpPr>
        <p:sp>
          <p:nvSpPr>
            <p:cNvPr id="3421" name="Google Shape;3421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7" name="Google Shape;3427;p73"/>
          <p:cNvGrpSpPr/>
          <p:nvPr/>
        </p:nvGrpSpPr>
        <p:grpSpPr>
          <a:xfrm>
            <a:off x="5422235" y="2284629"/>
            <a:ext cx="592615" cy="566030"/>
            <a:chOff x="-2350304" y="338828"/>
            <a:chExt cx="270427" cy="258331"/>
          </a:xfrm>
        </p:grpSpPr>
        <p:sp>
          <p:nvSpPr>
            <p:cNvPr id="3428" name="Google Shape;3428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4" name="Google Shape;3434;p73"/>
          <p:cNvGrpSpPr/>
          <p:nvPr/>
        </p:nvGrpSpPr>
        <p:grpSpPr>
          <a:xfrm>
            <a:off x="6059182" y="2284603"/>
            <a:ext cx="592615" cy="566030"/>
            <a:chOff x="-2350304" y="338828"/>
            <a:chExt cx="270427" cy="258331"/>
          </a:xfrm>
        </p:grpSpPr>
        <p:sp>
          <p:nvSpPr>
            <p:cNvPr id="3435" name="Google Shape;3435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1" name="Google Shape;3441;p73"/>
          <p:cNvGrpSpPr/>
          <p:nvPr/>
        </p:nvGrpSpPr>
        <p:grpSpPr>
          <a:xfrm>
            <a:off x="5797858" y="3633362"/>
            <a:ext cx="592615" cy="566030"/>
            <a:chOff x="-2350304" y="338828"/>
            <a:chExt cx="270427" cy="258331"/>
          </a:xfrm>
        </p:grpSpPr>
        <p:sp>
          <p:nvSpPr>
            <p:cNvPr id="3442" name="Google Shape;3442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8" name="Google Shape;3448;p73"/>
          <p:cNvGrpSpPr/>
          <p:nvPr/>
        </p:nvGrpSpPr>
        <p:grpSpPr>
          <a:xfrm>
            <a:off x="5646122" y="2958983"/>
            <a:ext cx="592615" cy="566030"/>
            <a:chOff x="-2350304" y="338828"/>
            <a:chExt cx="270427" cy="258331"/>
          </a:xfrm>
        </p:grpSpPr>
        <p:sp>
          <p:nvSpPr>
            <p:cNvPr id="3449" name="Google Shape;3449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5" name="Google Shape;3455;p73"/>
          <p:cNvGrpSpPr/>
          <p:nvPr/>
        </p:nvGrpSpPr>
        <p:grpSpPr>
          <a:xfrm>
            <a:off x="6590259" y="2850635"/>
            <a:ext cx="592615" cy="566030"/>
            <a:chOff x="-2350304" y="338828"/>
            <a:chExt cx="270427" cy="258331"/>
          </a:xfrm>
        </p:grpSpPr>
        <p:sp>
          <p:nvSpPr>
            <p:cNvPr id="3456" name="Google Shape;3456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62" name="Google Shape;3462;p73"/>
          <p:cNvGrpSpPr/>
          <p:nvPr/>
        </p:nvGrpSpPr>
        <p:grpSpPr>
          <a:xfrm>
            <a:off x="6940084" y="2373385"/>
            <a:ext cx="592615" cy="566030"/>
            <a:chOff x="-2350304" y="338828"/>
            <a:chExt cx="270427" cy="258331"/>
          </a:xfrm>
        </p:grpSpPr>
        <p:sp>
          <p:nvSpPr>
            <p:cNvPr id="3463" name="Google Shape;3463;p73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73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73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38"/>
          <p:cNvSpPr txBox="1"/>
          <p:nvPr>
            <p:ph type="title"/>
          </p:nvPr>
        </p:nvSpPr>
        <p:spPr>
          <a:xfrm>
            <a:off x="3161075" y="967925"/>
            <a:ext cx="5344200" cy="166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Medical School Application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385" name="Google Shape;1385;p38"/>
          <p:cNvSpPr txBox="1"/>
          <p:nvPr>
            <p:ph idx="2" type="title"/>
          </p:nvPr>
        </p:nvSpPr>
        <p:spPr>
          <a:xfrm>
            <a:off x="887425" y="967925"/>
            <a:ext cx="1891800" cy="11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386" name="Google Shape;1386;p38"/>
          <p:cNvGrpSpPr/>
          <p:nvPr/>
        </p:nvGrpSpPr>
        <p:grpSpPr>
          <a:xfrm rot="9517821">
            <a:off x="172783" y="2327270"/>
            <a:ext cx="3206557" cy="3320095"/>
            <a:chOff x="-3332750" y="-505208"/>
            <a:chExt cx="2677398" cy="2772201"/>
          </a:xfrm>
        </p:grpSpPr>
        <p:sp>
          <p:nvSpPr>
            <p:cNvPr id="1387" name="Google Shape;1387;p38"/>
            <p:cNvSpPr/>
            <p:nvPr/>
          </p:nvSpPr>
          <p:spPr>
            <a:xfrm rot="1458782">
              <a:off x="-1056441" y="526221"/>
              <a:ext cx="172902" cy="343976"/>
            </a:xfrm>
            <a:custGeom>
              <a:rect b="b" l="l" r="r" t="t"/>
              <a:pathLst>
                <a:path extrusionOk="0" h="9223" w="4636">
                  <a:moveTo>
                    <a:pt x="1370" y="0"/>
                  </a:moveTo>
                  <a:cubicBezTo>
                    <a:pt x="634" y="0"/>
                    <a:pt x="0" y="0"/>
                    <a:pt x="0" y="843"/>
                  </a:cubicBezTo>
                  <a:lnTo>
                    <a:pt x="0" y="9222"/>
                  </a:lnTo>
                  <a:lnTo>
                    <a:pt x="205" y="9222"/>
                  </a:lnTo>
                  <a:lnTo>
                    <a:pt x="205" y="843"/>
                  </a:lnTo>
                  <a:cubicBezTo>
                    <a:pt x="205" y="288"/>
                    <a:pt x="453" y="205"/>
                    <a:pt x="1370" y="205"/>
                  </a:cubicBezTo>
                  <a:cubicBezTo>
                    <a:pt x="1472" y="205"/>
                    <a:pt x="1579" y="229"/>
                    <a:pt x="1672" y="268"/>
                  </a:cubicBezTo>
                  <a:cubicBezTo>
                    <a:pt x="1935" y="375"/>
                    <a:pt x="2159" y="600"/>
                    <a:pt x="2379" y="814"/>
                  </a:cubicBezTo>
                  <a:cubicBezTo>
                    <a:pt x="2681" y="1111"/>
                    <a:pt x="2993" y="1423"/>
                    <a:pt x="3407" y="1423"/>
                  </a:cubicBezTo>
                  <a:cubicBezTo>
                    <a:pt x="4294" y="1423"/>
                    <a:pt x="4426" y="2145"/>
                    <a:pt x="4426" y="2569"/>
                  </a:cubicBezTo>
                  <a:lnTo>
                    <a:pt x="4426" y="9222"/>
                  </a:lnTo>
                  <a:lnTo>
                    <a:pt x="4631" y="9222"/>
                  </a:lnTo>
                  <a:lnTo>
                    <a:pt x="4636" y="2569"/>
                  </a:lnTo>
                  <a:cubicBezTo>
                    <a:pt x="4636" y="1726"/>
                    <a:pt x="4177" y="1224"/>
                    <a:pt x="3402" y="1224"/>
                  </a:cubicBezTo>
                  <a:cubicBezTo>
                    <a:pt x="3081" y="1219"/>
                    <a:pt x="2808" y="951"/>
                    <a:pt x="2525" y="668"/>
                  </a:cubicBezTo>
                  <a:cubicBezTo>
                    <a:pt x="2291" y="439"/>
                    <a:pt x="2047" y="195"/>
                    <a:pt x="1755" y="78"/>
                  </a:cubicBezTo>
                  <a:cubicBezTo>
                    <a:pt x="1633" y="29"/>
                    <a:pt x="1501" y="0"/>
                    <a:pt x="1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 rot="1458782">
              <a:off x="-1176546" y="510206"/>
              <a:ext cx="305823" cy="294261"/>
            </a:xfrm>
            <a:custGeom>
              <a:rect b="b" l="l" r="r" t="t"/>
              <a:pathLst>
                <a:path extrusionOk="0" h="7890" w="8200">
                  <a:moveTo>
                    <a:pt x="3956" y="505"/>
                  </a:moveTo>
                  <a:cubicBezTo>
                    <a:pt x="5345" y="505"/>
                    <a:pt x="6597" y="1347"/>
                    <a:pt x="7127" y="2631"/>
                  </a:cubicBezTo>
                  <a:cubicBezTo>
                    <a:pt x="7658" y="3917"/>
                    <a:pt x="7366" y="5399"/>
                    <a:pt x="6381" y="6384"/>
                  </a:cubicBezTo>
                  <a:cubicBezTo>
                    <a:pt x="5723" y="7042"/>
                    <a:pt x="4842" y="7391"/>
                    <a:pt x="3946" y="7391"/>
                  </a:cubicBezTo>
                  <a:cubicBezTo>
                    <a:pt x="3502" y="7391"/>
                    <a:pt x="3054" y="7305"/>
                    <a:pt x="2628" y="7129"/>
                  </a:cubicBezTo>
                  <a:cubicBezTo>
                    <a:pt x="1341" y="6593"/>
                    <a:pt x="498" y="5341"/>
                    <a:pt x="503" y="3947"/>
                  </a:cubicBezTo>
                  <a:cubicBezTo>
                    <a:pt x="503" y="2046"/>
                    <a:pt x="2043" y="505"/>
                    <a:pt x="3944" y="505"/>
                  </a:cubicBezTo>
                  <a:cubicBezTo>
                    <a:pt x="3948" y="505"/>
                    <a:pt x="3952" y="505"/>
                    <a:pt x="3956" y="505"/>
                  </a:cubicBezTo>
                  <a:close/>
                  <a:moveTo>
                    <a:pt x="3944" y="1"/>
                  </a:moveTo>
                  <a:cubicBezTo>
                    <a:pt x="3436" y="1"/>
                    <a:pt x="2925" y="99"/>
                    <a:pt x="2438" y="301"/>
                  </a:cubicBezTo>
                  <a:cubicBezTo>
                    <a:pt x="961" y="910"/>
                    <a:pt x="1" y="2348"/>
                    <a:pt x="1" y="3947"/>
                  </a:cubicBezTo>
                  <a:cubicBezTo>
                    <a:pt x="1" y="6125"/>
                    <a:pt x="1765" y="7890"/>
                    <a:pt x="3944" y="7890"/>
                  </a:cubicBezTo>
                  <a:cubicBezTo>
                    <a:pt x="5538" y="7890"/>
                    <a:pt x="6976" y="6930"/>
                    <a:pt x="7590" y="5458"/>
                  </a:cubicBezTo>
                  <a:cubicBezTo>
                    <a:pt x="8199" y="3981"/>
                    <a:pt x="7863" y="2284"/>
                    <a:pt x="6737" y="1158"/>
                  </a:cubicBezTo>
                  <a:cubicBezTo>
                    <a:pt x="5980" y="402"/>
                    <a:pt x="4970" y="1"/>
                    <a:pt x="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 rot="1458782">
              <a:off x="-2834497" y="2124498"/>
              <a:ext cx="18051" cy="35505"/>
            </a:xfrm>
            <a:custGeom>
              <a:rect b="b" l="l" r="r" t="t"/>
              <a:pathLst>
                <a:path extrusionOk="0" h="952" w="484">
                  <a:moveTo>
                    <a:pt x="108" y="1"/>
                  </a:moveTo>
                  <a:lnTo>
                    <a:pt x="1" y="45"/>
                  </a:lnTo>
                  <a:lnTo>
                    <a:pt x="376" y="951"/>
                  </a:lnTo>
                  <a:cubicBezTo>
                    <a:pt x="410" y="937"/>
                    <a:pt x="444" y="922"/>
                    <a:pt x="483" y="90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 rot="1458782">
              <a:off x="-1307120" y="403658"/>
              <a:ext cx="558462" cy="504085"/>
            </a:xfrm>
            <a:custGeom>
              <a:rect b="b" l="l" r="r" t="t"/>
              <a:pathLst>
                <a:path extrusionOk="0" h="13516" w="14974">
                  <a:moveTo>
                    <a:pt x="7450" y="590"/>
                  </a:moveTo>
                  <a:cubicBezTo>
                    <a:pt x="9054" y="590"/>
                    <a:pt x="10630" y="1217"/>
                    <a:pt x="11810" y="2395"/>
                  </a:cubicBezTo>
                  <a:cubicBezTo>
                    <a:pt x="13570" y="4159"/>
                    <a:pt x="14096" y="6806"/>
                    <a:pt x="13146" y="9107"/>
                  </a:cubicBezTo>
                  <a:cubicBezTo>
                    <a:pt x="12191" y="11412"/>
                    <a:pt x="9944" y="12914"/>
                    <a:pt x="7453" y="12914"/>
                  </a:cubicBezTo>
                  <a:cubicBezTo>
                    <a:pt x="4051" y="12914"/>
                    <a:pt x="1292" y="10155"/>
                    <a:pt x="1292" y="6753"/>
                  </a:cubicBezTo>
                  <a:cubicBezTo>
                    <a:pt x="1292" y="4262"/>
                    <a:pt x="2793" y="2015"/>
                    <a:pt x="5094" y="1059"/>
                  </a:cubicBezTo>
                  <a:cubicBezTo>
                    <a:pt x="5856" y="743"/>
                    <a:pt x="6656" y="590"/>
                    <a:pt x="7450" y="590"/>
                  </a:cubicBezTo>
                  <a:close/>
                  <a:moveTo>
                    <a:pt x="7459" y="1"/>
                  </a:moveTo>
                  <a:cubicBezTo>
                    <a:pt x="6161" y="1"/>
                    <a:pt x="4851" y="374"/>
                    <a:pt x="3700" y="1147"/>
                  </a:cubicBezTo>
                  <a:cubicBezTo>
                    <a:pt x="3159" y="1508"/>
                    <a:pt x="2676" y="1947"/>
                    <a:pt x="2267" y="2444"/>
                  </a:cubicBezTo>
                  <a:cubicBezTo>
                    <a:pt x="0" y="5168"/>
                    <a:pt x="229" y="9185"/>
                    <a:pt x="2783" y="11637"/>
                  </a:cubicBezTo>
                  <a:cubicBezTo>
                    <a:pt x="4089" y="12887"/>
                    <a:pt x="5773" y="13515"/>
                    <a:pt x="7460" y="13515"/>
                  </a:cubicBezTo>
                  <a:cubicBezTo>
                    <a:pt x="9080" y="13515"/>
                    <a:pt x="10701" y="12936"/>
                    <a:pt x="11991" y="11773"/>
                  </a:cubicBezTo>
                  <a:cubicBezTo>
                    <a:pt x="14623" y="9394"/>
                    <a:pt x="14974" y="5393"/>
                    <a:pt x="12790" y="2600"/>
                  </a:cubicBezTo>
                  <a:cubicBezTo>
                    <a:pt x="11465" y="901"/>
                    <a:pt x="9476" y="1"/>
                    <a:pt x="7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 rot="1458782">
              <a:off x="-1275936" y="421491"/>
              <a:ext cx="477568" cy="459517"/>
            </a:xfrm>
            <a:custGeom>
              <a:rect b="b" l="l" r="r" t="t"/>
              <a:pathLst>
                <a:path extrusionOk="0" h="12321" w="12805">
                  <a:moveTo>
                    <a:pt x="6647" y="2216"/>
                  </a:moveTo>
                  <a:cubicBezTo>
                    <a:pt x="7156" y="2216"/>
                    <a:pt x="7668" y="2314"/>
                    <a:pt x="8155" y="2516"/>
                  </a:cubicBezTo>
                  <a:cubicBezTo>
                    <a:pt x="9627" y="3125"/>
                    <a:pt x="10587" y="4563"/>
                    <a:pt x="10592" y="6162"/>
                  </a:cubicBezTo>
                  <a:cubicBezTo>
                    <a:pt x="10592" y="8340"/>
                    <a:pt x="8823" y="10105"/>
                    <a:pt x="6644" y="10105"/>
                  </a:cubicBezTo>
                  <a:cubicBezTo>
                    <a:pt x="5050" y="10105"/>
                    <a:pt x="3612" y="9145"/>
                    <a:pt x="3003" y="7673"/>
                  </a:cubicBezTo>
                  <a:cubicBezTo>
                    <a:pt x="2389" y="6196"/>
                    <a:pt x="2730" y="4499"/>
                    <a:pt x="3856" y="3373"/>
                  </a:cubicBezTo>
                  <a:cubicBezTo>
                    <a:pt x="4609" y="2617"/>
                    <a:pt x="5620" y="2216"/>
                    <a:pt x="6647" y="2216"/>
                  </a:cubicBezTo>
                  <a:close/>
                  <a:moveTo>
                    <a:pt x="6644" y="0"/>
                  </a:moveTo>
                  <a:cubicBezTo>
                    <a:pt x="4153" y="0"/>
                    <a:pt x="1906" y="1502"/>
                    <a:pt x="951" y="3802"/>
                  </a:cubicBezTo>
                  <a:cubicBezTo>
                    <a:pt x="0" y="6108"/>
                    <a:pt x="527" y="8755"/>
                    <a:pt x="2291" y="10519"/>
                  </a:cubicBezTo>
                  <a:cubicBezTo>
                    <a:pt x="3467" y="11695"/>
                    <a:pt x="5042" y="12321"/>
                    <a:pt x="6644" y="12321"/>
                  </a:cubicBezTo>
                  <a:cubicBezTo>
                    <a:pt x="7439" y="12321"/>
                    <a:pt x="8240" y="12167"/>
                    <a:pt x="9003" y="11850"/>
                  </a:cubicBezTo>
                  <a:cubicBezTo>
                    <a:pt x="11304" y="10899"/>
                    <a:pt x="12805" y="8652"/>
                    <a:pt x="12805" y="6162"/>
                  </a:cubicBezTo>
                  <a:cubicBezTo>
                    <a:pt x="12805" y="2759"/>
                    <a:pt x="10046" y="0"/>
                    <a:pt x="6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 rot="1458782">
              <a:off x="-1157835" y="528756"/>
              <a:ext cx="267073" cy="256928"/>
            </a:xfrm>
            <a:custGeom>
              <a:rect b="b" l="l" r="r" t="t"/>
              <a:pathLst>
                <a:path extrusionOk="0" h="6889" w="7161">
                  <a:moveTo>
                    <a:pt x="3454" y="0"/>
                  </a:moveTo>
                  <a:cubicBezTo>
                    <a:pt x="3450" y="0"/>
                    <a:pt x="3446" y="0"/>
                    <a:pt x="3442" y="0"/>
                  </a:cubicBezTo>
                  <a:cubicBezTo>
                    <a:pt x="1541" y="0"/>
                    <a:pt x="1" y="1541"/>
                    <a:pt x="1" y="3442"/>
                  </a:cubicBezTo>
                  <a:cubicBezTo>
                    <a:pt x="1" y="4836"/>
                    <a:pt x="839" y="6093"/>
                    <a:pt x="2126" y="6624"/>
                  </a:cubicBezTo>
                  <a:cubicBezTo>
                    <a:pt x="2552" y="6802"/>
                    <a:pt x="3000" y="6888"/>
                    <a:pt x="3444" y="6888"/>
                  </a:cubicBezTo>
                  <a:cubicBezTo>
                    <a:pt x="4340" y="6888"/>
                    <a:pt x="5222" y="6537"/>
                    <a:pt x="5884" y="5879"/>
                  </a:cubicBezTo>
                  <a:cubicBezTo>
                    <a:pt x="6868" y="4894"/>
                    <a:pt x="7161" y="3412"/>
                    <a:pt x="6630" y="2126"/>
                  </a:cubicBezTo>
                  <a:cubicBezTo>
                    <a:pt x="6095" y="838"/>
                    <a:pt x="4843" y="0"/>
                    <a:pt x="3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 rot="1458782">
              <a:off x="-2836911" y="2082460"/>
              <a:ext cx="60754" cy="108455"/>
            </a:xfrm>
            <a:custGeom>
              <a:rect b="b" l="l" r="r" t="t"/>
              <a:pathLst>
                <a:path extrusionOk="0" h="2908" w="1629">
                  <a:moveTo>
                    <a:pt x="430" y="1"/>
                  </a:moveTo>
                  <a:cubicBezTo>
                    <a:pt x="118" y="235"/>
                    <a:pt x="1" y="659"/>
                    <a:pt x="152" y="1024"/>
                  </a:cubicBezTo>
                  <a:lnTo>
                    <a:pt x="274" y="1317"/>
                  </a:lnTo>
                  <a:lnTo>
                    <a:pt x="381" y="1273"/>
                  </a:lnTo>
                  <a:lnTo>
                    <a:pt x="756" y="2185"/>
                  </a:lnTo>
                  <a:cubicBezTo>
                    <a:pt x="717" y="2199"/>
                    <a:pt x="683" y="2214"/>
                    <a:pt x="649" y="2224"/>
                  </a:cubicBezTo>
                  <a:lnTo>
                    <a:pt x="708" y="2370"/>
                  </a:lnTo>
                  <a:cubicBezTo>
                    <a:pt x="845" y="2697"/>
                    <a:pt x="1170" y="2908"/>
                    <a:pt x="1521" y="2908"/>
                  </a:cubicBezTo>
                  <a:cubicBezTo>
                    <a:pt x="1557" y="2908"/>
                    <a:pt x="1593" y="2906"/>
                    <a:pt x="1629" y="2901"/>
                  </a:cubicBezTo>
                  <a:lnTo>
                    <a:pt x="4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 rot="1458782">
              <a:off x="-2824652" y="2086229"/>
              <a:ext cx="77313" cy="114758"/>
            </a:xfrm>
            <a:custGeom>
              <a:rect b="b" l="l" r="r" t="t"/>
              <a:pathLst>
                <a:path extrusionOk="0" h="3077" w="2073">
                  <a:moveTo>
                    <a:pt x="527" y="0"/>
                  </a:moveTo>
                  <a:cubicBezTo>
                    <a:pt x="415" y="0"/>
                    <a:pt x="303" y="20"/>
                    <a:pt x="196" y="64"/>
                  </a:cubicBezTo>
                  <a:cubicBezTo>
                    <a:pt x="128" y="93"/>
                    <a:pt x="59" y="132"/>
                    <a:pt x="1" y="176"/>
                  </a:cubicBezTo>
                  <a:lnTo>
                    <a:pt x="1200" y="3076"/>
                  </a:lnTo>
                  <a:cubicBezTo>
                    <a:pt x="1273" y="3066"/>
                    <a:pt x="1346" y="3047"/>
                    <a:pt x="1414" y="3018"/>
                  </a:cubicBezTo>
                  <a:cubicBezTo>
                    <a:pt x="1863" y="2832"/>
                    <a:pt x="2072" y="2325"/>
                    <a:pt x="1892" y="1882"/>
                  </a:cubicBezTo>
                  <a:lnTo>
                    <a:pt x="1332" y="537"/>
                  </a:lnTo>
                  <a:cubicBezTo>
                    <a:pt x="1200" y="210"/>
                    <a:pt x="878" y="0"/>
                    <a:pt x="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 rot="1458782">
              <a:off x="-2385961" y="2121802"/>
              <a:ext cx="50423" cy="112744"/>
            </a:xfrm>
            <a:custGeom>
              <a:rect b="b" l="l" r="r" t="t"/>
              <a:pathLst>
                <a:path extrusionOk="0" h="3023" w="1352">
                  <a:moveTo>
                    <a:pt x="12" y="0"/>
                  </a:moveTo>
                  <a:cubicBezTo>
                    <a:pt x="8" y="0"/>
                    <a:pt x="5" y="0"/>
                    <a:pt x="1" y="0"/>
                  </a:cubicBezTo>
                  <a:lnTo>
                    <a:pt x="6" y="0"/>
                  </a:lnTo>
                  <a:lnTo>
                    <a:pt x="844" y="3022"/>
                  </a:lnTo>
                  <a:cubicBezTo>
                    <a:pt x="1185" y="2823"/>
                    <a:pt x="1351" y="2423"/>
                    <a:pt x="1244" y="2043"/>
                  </a:cubicBezTo>
                  <a:lnTo>
                    <a:pt x="854" y="639"/>
                  </a:lnTo>
                  <a:cubicBezTo>
                    <a:pt x="748" y="262"/>
                    <a:pt x="402" y="0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 rot="1458782">
              <a:off x="-2419957" y="2110406"/>
              <a:ext cx="66945" cy="117481"/>
            </a:xfrm>
            <a:custGeom>
              <a:rect b="b" l="l" r="r" t="t"/>
              <a:pathLst>
                <a:path extrusionOk="0" h="3150" w="1795">
                  <a:moveTo>
                    <a:pt x="956" y="0"/>
                  </a:moveTo>
                  <a:cubicBezTo>
                    <a:pt x="878" y="0"/>
                    <a:pt x="805" y="15"/>
                    <a:pt x="732" y="34"/>
                  </a:cubicBezTo>
                  <a:cubicBezTo>
                    <a:pt x="269" y="161"/>
                    <a:pt x="0" y="644"/>
                    <a:pt x="127" y="1107"/>
                  </a:cubicBezTo>
                  <a:lnTo>
                    <a:pt x="517" y="2511"/>
                  </a:lnTo>
                  <a:cubicBezTo>
                    <a:pt x="624" y="2886"/>
                    <a:pt x="966" y="3149"/>
                    <a:pt x="1355" y="3149"/>
                  </a:cubicBezTo>
                  <a:cubicBezTo>
                    <a:pt x="1433" y="3149"/>
                    <a:pt x="1516" y="3134"/>
                    <a:pt x="1589" y="3115"/>
                  </a:cubicBezTo>
                  <a:cubicBezTo>
                    <a:pt x="1663" y="3096"/>
                    <a:pt x="1731" y="3066"/>
                    <a:pt x="1794" y="3022"/>
                  </a:cubicBezTo>
                  <a:lnTo>
                    <a:pt x="9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 rot="1458782">
              <a:off x="-3129452" y="1044844"/>
              <a:ext cx="535787" cy="1077690"/>
            </a:xfrm>
            <a:custGeom>
              <a:rect b="b" l="l" r="r" t="t"/>
              <a:pathLst>
                <a:path extrusionOk="0" h="28896" w="14366">
                  <a:moveTo>
                    <a:pt x="927" y="0"/>
                  </a:moveTo>
                  <a:lnTo>
                    <a:pt x="1" y="336"/>
                  </a:lnTo>
                  <a:cubicBezTo>
                    <a:pt x="357" y="1531"/>
                    <a:pt x="6147" y="21203"/>
                    <a:pt x="7200" y="24328"/>
                  </a:cubicBezTo>
                  <a:cubicBezTo>
                    <a:pt x="7858" y="26268"/>
                    <a:pt x="8423" y="27935"/>
                    <a:pt x="9895" y="28607"/>
                  </a:cubicBezTo>
                  <a:cubicBezTo>
                    <a:pt x="10329" y="28794"/>
                    <a:pt x="10794" y="28895"/>
                    <a:pt x="11264" y="28895"/>
                  </a:cubicBezTo>
                  <a:cubicBezTo>
                    <a:pt x="11286" y="28895"/>
                    <a:pt x="11307" y="28895"/>
                    <a:pt x="11329" y="28895"/>
                  </a:cubicBezTo>
                  <a:cubicBezTo>
                    <a:pt x="12172" y="28895"/>
                    <a:pt x="13166" y="28656"/>
                    <a:pt x="14365" y="28173"/>
                  </a:cubicBezTo>
                  <a:lnTo>
                    <a:pt x="13990" y="27267"/>
                  </a:lnTo>
                  <a:cubicBezTo>
                    <a:pt x="12919" y="27696"/>
                    <a:pt x="12037" y="27911"/>
                    <a:pt x="11328" y="27911"/>
                  </a:cubicBezTo>
                  <a:cubicBezTo>
                    <a:pt x="10933" y="27911"/>
                    <a:pt x="10591" y="27845"/>
                    <a:pt x="10300" y="27710"/>
                  </a:cubicBezTo>
                  <a:cubicBezTo>
                    <a:pt x="9213" y="27218"/>
                    <a:pt x="8711" y="25736"/>
                    <a:pt x="8131" y="24016"/>
                  </a:cubicBezTo>
                  <a:cubicBezTo>
                    <a:pt x="7049" y="20828"/>
                    <a:pt x="985" y="215"/>
                    <a:pt x="927" y="5"/>
                  </a:cubicBezTo>
                  <a:lnTo>
                    <a:pt x="9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 rot="1458761">
              <a:off x="-2355732" y="1075521"/>
              <a:ext cx="422703" cy="1149473"/>
            </a:xfrm>
            <a:custGeom>
              <a:rect b="b" l="l" r="r" t="t"/>
              <a:pathLst>
                <a:path extrusionOk="0" h="30821" w="11334">
                  <a:moveTo>
                    <a:pt x="922" y="0"/>
                  </a:moveTo>
                  <a:lnTo>
                    <a:pt x="1" y="336"/>
                  </a:lnTo>
                  <a:cubicBezTo>
                    <a:pt x="113" y="609"/>
                    <a:pt x="8033" y="20501"/>
                    <a:pt x="9150" y="23670"/>
                  </a:cubicBezTo>
                  <a:cubicBezTo>
                    <a:pt x="9749" y="25381"/>
                    <a:pt x="10266" y="26857"/>
                    <a:pt x="9720" y="27920"/>
                  </a:cubicBezTo>
                  <a:cubicBezTo>
                    <a:pt x="9301" y="28729"/>
                    <a:pt x="8224" y="29368"/>
                    <a:pt x="6430" y="29879"/>
                  </a:cubicBezTo>
                  <a:lnTo>
                    <a:pt x="6698" y="30820"/>
                  </a:lnTo>
                  <a:cubicBezTo>
                    <a:pt x="8794" y="30226"/>
                    <a:pt x="10032" y="29451"/>
                    <a:pt x="10588" y="28373"/>
                  </a:cubicBezTo>
                  <a:cubicBezTo>
                    <a:pt x="11333" y="26935"/>
                    <a:pt x="10748" y="25268"/>
                    <a:pt x="10071" y="23348"/>
                  </a:cubicBezTo>
                  <a:cubicBezTo>
                    <a:pt x="8969" y="20204"/>
                    <a:pt x="1273" y="863"/>
                    <a:pt x="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 rot="1458782">
              <a:off x="-1457233" y="-3892"/>
              <a:ext cx="464851" cy="375789"/>
            </a:xfrm>
            <a:custGeom>
              <a:rect b="b" l="l" r="r" t="t"/>
              <a:pathLst>
                <a:path extrusionOk="0" h="10076" w="12464">
                  <a:moveTo>
                    <a:pt x="0" y="1"/>
                  </a:moveTo>
                  <a:cubicBezTo>
                    <a:pt x="2403" y="1229"/>
                    <a:pt x="4231" y="4573"/>
                    <a:pt x="4231" y="4573"/>
                  </a:cubicBezTo>
                  <a:cubicBezTo>
                    <a:pt x="6917" y="6284"/>
                    <a:pt x="9169" y="8077"/>
                    <a:pt x="11031" y="10076"/>
                  </a:cubicBezTo>
                  <a:cubicBezTo>
                    <a:pt x="11440" y="9579"/>
                    <a:pt x="11923" y="9140"/>
                    <a:pt x="12464" y="8779"/>
                  </a:cubicBezTo>
                  <a:cubicBezTo>
                    <a:pt x="9339" y="5421"/>
                    <a:pt x="5006" y="237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 rot="1458761">
              <a:off x="-2364270" y="-329049"/>
              <a:ext cx="1084579" cy="1062389"/>
            </a:xfrm>
            <a:custGeom>
              <a:rect b="b" l="l" r="r" t="t"/>
              <a:pathLst>
                <a:path extrusionOk="0" h="28486" w="29081">
                  <a:moveTo>
                    <a:pt x="14833" y="1960"/>
                  </a:moveTo>
                  <a:cubicBezTo>
                    <a:pt x="21603" y="1960"/>
                    <a:pt x="27116" y="7473"/>
                    <a:pt x="27116" y="14243"/>
                  </a:cubicBezTo>
                  <a:cubicBezTo>
                    <a:pt x="27116" y="21018"/>
                    <a:pt x="21608" y="26526"/>
                    <a:pt x="14833" y="26526"/>
                  </a:cubicBezTo>
                  <a:cubicBezTo>
                    <a:pt x="8063" y="26526"/>
                    <a:pt x="2550" y="21018"/>
                    <a:pt x="2550" y="14243"/>
                  </a:cubicBezTo>
                  <a:cubicBezTo>
                    <a:pt x="2550" y="13229"/>
                    <a:pt x="2677" y="12220"/>
                    <a:pt x="2925" y="11236"/>
                  </a:cubicBezTo>
                  <a:cubicBezTo>
                    <a:pt x="3335" y="10076"/>
                    <a:pt x="3812" y="8940"/>
                    <a:pt x="4358" y="7838"/>
                  </a:cubicBezTo>
                  <a:cubicBezTo>
                    <a:pt x="6591" y="4188"/>
                    <a:pt x="10558" y="1965"/>
                    <a:pt x="14833" y="1960"/>
                  </a:cubicBezTo>
                  <a:close/>
                  <a:moveTo>
                    <a:pt x="14860" y="0"/>
                  </a:moveTo>
                  <a:cubicBezTo>
                    <a:pt x="14850" y="0"/>
                    <a:pt x="14839" y="1"/>
                    <a:pt x="14828" y="1"/>
                  </a:cubicBezTo>
                  <a:cubicBezTo>
                    <a:pt x="9666" y="1"/>
                    <a:pt x="5138" y="2759"/>
                    <a:pt x="2643" y="6878"/>
                  </a:cubicBezTo>
                  <a:cubicBezTo>
                    <a:pt x="2638" y="6888"/>
                    <a:pt x="2633" y="6893"/>
                    <a:pt x="2633" y="6903"/>
                  </a:cubicBezTo>
                  <a:cubicBezTo>
                    <a:pt x="1921" y="8077"/>
                    <a:pt x="1385" y="9345"/>
                    <a:pt x="1044" y="10675"/>
                  </a:cubicBezTo>
                  <a:cubicBezTo>
                    <a:pt x="776" y="11431"/>
                    <a:pt x="542" y="12191"/>
                    <a:pt x="342" y="12956"/>
                  </a:cubicBezTo>
                  <a:cubicBezTo>
                    <a:pt x="342" y="12961"/>
                    <a:pt x="342" y="12966"/>
                    <a:pt x="342" y="12966"/>
                  </a:cubicBezTo>
                  <a:cubicBezTo>
                    <a:pt x="1" y="15023"/>
                    <a:pt x="1346" y="18825"/>
                    <a:pt x="1346" y="18825"/>
                  </a:cubicBezTo>
                  <a:cubicBezTo>
                    <a:pt x="3257" y="24435"/>
                    <a:pt x="8579" y="28486"/>
                    <a:pt x="14833" y="28486"/>
                  </a:cubicBezTo>
                  <a:cubicBezTo>
                    <a:pt x="22686" y="28486"/>
                    <a:pt x="29076" y="22100"/>
                    <a:pt x="29076" y="14243"/>
                  </a:cubicBezTo>
                  <a:cubicBezTo>
                    <a:pt x="29081" y="11592"/>
                    <a:pt x="28335" y="8994"/>
                    <a:pt x="26931" y="6742"/>
                  </a:cubicBezTo>
                  <a:cubicBezTo>
                    <a:pt x="26931" y="6742"/>
                    <a:pt x="25103" y="3398"/>
                    <a:pt x="22690" y="2170"/>
                  </a:cubicBezTo>
                  <a:cubicBezTo>
                    <a:pt x="22608" y="2126"/>
                    <a:pt x="22525" y="2092"/>
                    <a:pt x="22442" y="2053"/>
                  </a:cubicBezTo>
                  <a:cubicBezTo>
                    <a:pt x="21959" y="1828"/>
                    <a:pt x="21472" y="1604"/>
                    <a:pt x="20975" y="1390"/>
                  </a:cubicBezTo>
                  <a:lnTo>
                    <a:pt x="20975" y="1395"/>
                  </a:lnTo>
                  <a:cubicBezTo>
                    <a:pt x="19064" y="478"/>
                    <a:pt x="16975" y="0"/>
                    <a:pt x="14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 rot="1458782">
              <a:off x="-2730531" y="-10517"/>
              <a:ext cx="845563" cy="1213632"/>
            </a:xfrm>
            <a:custGeom>
              <a:rect b="b" l="l" r="r" t="t"/>
              <a:pathLst>
                <a:path extrusionOk="0" h="32541" w="22672">
                  <a:moveTo>
                    <a:pt x="4651" y="0"/>
                  </a:moveTo>
                  <a:cubicBezTo>
                    <a:pt x="3038" y="6093"/>
                    <a:pt x="3350" y="12381"/>
                    <a:pt x="5631" y="17991"/>
                  </a:cubicBezTo>
                  <a:cubicBezTo>
                    <a:pt x="3705" y="19200"/>
                    <a:pt x="2185" y="21003"/>
                    <a:pt x="1263" y="23231"/>
                  </a:cubicBezTo>
                  <a:cubicBezTo>
                    <a:pt x="45" y="26155"/>
                    <a:pt x="1" y="29460"/>
                    <a:pt x="1132" y="32541"/>
                  </a:cubicBezTo>
                  <a:lnTo>
                    <a:pt x="1522" y="32399"/>
                  </a:lnTo>
                  <a:lnTo>
                    <a:pt x="2448" y="32063"/>
                  </a:lnTo>
                  <a:lnTo>
                    <a:pt x="2974" y="31868"/>
                  </a:lnTo>
                  <a:cubicBezTo>
                    <a:pt x="2009" y="29251"/>
                    <a:pt x="2048" y="26448"/>
                    <a:pt x="3077" y="23982"/>
                  </a:cubicBezTo>
                  <a:cubicBezTo>
                    <a:pt x="4090" y="21540"/>
                    <a:pt x="5952" y="19717"/>
                    <a:pt x="8326" y="18844"/>
                  </a:cubicBezTo>
                  <a:cubicBezTo>
                    <a:pt x="9312" y="18483"/>
                    <a:pt x="10337" y="18304"/>
                    <a:pt x="11369" y="18304"/>
                  </a:cubicBezTo>
                  <a:cubicBezTo>
                    <a:pt x="12817" y="18304"/>
                    <a:pt x="14277" y="18658"/>
                    <a:pt x="15652" y="19361"/>
                  </a:cubicBezTo>
                  <a:cubicBezTo>
                    <a:pt x="18026" y="20584"/>
                    <a:pt x="19868" y="22695"/>
                    <a:pt x="20829" y="25312"/>
                  </a:cubicBezTo>
                  <a:lnTo>
                    <a:pt x="21297" y="25142"/>
                  </a:lnTo>
                  <a:lnTo>
                    <a:pt x="22218" y="24805"/>
                  </a:lnTo>
                  <a:lnTo>
                    <a:pt x="22671" y="24635"/>
                  </a:lnTo>
                  <a:cubicBezTo>
                    <a:pt x="21540" y="21554"/>
                    <a:pt x="19366" y="19063"/>
                    <a:pt x="16544" y="17621"/>
                  </a:cubicBezTo>
                  <a:cubicBezTo>
                    <a:pt x="14886" y="16769"/>
                    <a:pt x="13121" y="16340"/>
                    <a:pt x="11366" y="16340"/>
                  </a:cubicBezTo>
                  <a:cubicBezTo>
                    <a:pt x="10108" y="16340"/>
                    <a:pt x="8855" y="16560"/>
                    <a:pt x="7649" y="17002"/>
                  </a:cubicBezTo>
                  <a:cubicBezTo>
                    <a:pt x="7561" y="17036"/>
                    <a:pt x="7478" y="17075"/>
                    <a:pt x="7390" y="17104"/>
                  </a:cubicBezTo>
                  <a:cubicBezTo>
                    <a:pt x="5977" y="13565"/>
                    <a:pt x="5402" y="9729"/>
                    <a:pt x="5660" y="5859"/>
                  </a:cubicBezTo>
                  <a:cubicBezTo>
                    <a:pt x="5660" y="5859"/>
                    <a:pt x="4315" y="2057"/>
                    <a:pt x="4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 rot="1458761">
              <a:off x="-2710598" y="-126459"/>
              <a:ext cx="1425606" cy="1462864"/>
            </a:xfrm>
            <a:custGeom>
              <a:rect b="b" l="l" r="r" t="t"/>
              <a:pathLst>
                <a:path extrusionOk="0" h="39224" w="38225">
                  <a:moveTo>
                    <a:pt x="31030" y="0"/>
                  </a:moveTo>
                  <a:lnTo>
                    <a:pt x="31269" y="380"/>
                  </a:lnTo>
                  <a:cubicBezTo>
                    <a:pt x="32658" y="2613"/>
                    <a:pt x="33399" y="5196"/>
                    <a:pt x="33394" y="7828"/>
                  </a:cubicBezTo>
                  <a:cubicBezTo>
                    <a:pt x="33394" y="15627"/>
                    <a:pt x="27053" y="21973"/>
                    <a:pt x="19254" y="21973"/>
                  </a:cubicBezTo>
                  <a:cubicBezTo>
                    <a:pt x="13200" y="21968"/>
                    <a:pt x="7814" y="18113"/>
                    <a:pt x="5864" y="12376"/>
                  </a:cubicBezTo>
                  <a:lnTo>
                    <a:pt x="5704" y="11893"/>
                  </a:lnTo>
                  <a:lnTo>
                    <a:pt x="5670" y="12400"/>
                  </a:lnTo>
                  <a:cubicBezTo>
                    <a:pt x="5406" y="16353"/>
                    <a:pt x="5991" y="20150"/>
                    <a:pt x="7410" y="23694"/>
                  </a:cubicBezTo>
                  <a:lnTo>
                    <a:pt x="7444" y="23791"/>
                  </a:lnTo>
                  <a:lnTo>
                    <a:pt x="7536" y="23757"/>
                  </a:lnTo>
                  <a:cubicBezTo>
                    <a:pt x="7575" y="23743"/>
                    <a:pt x="7614" y="23728"/>
                    <a:pt x="7658" y="23709"/>
                  </a:cubicBezTo>
                  <a:cubicBezTo>
                    <a:pt x="7702" y="23694"/>
                    <a:pt x="7746" y="23674"/>
                    <a:pt x="7795" y="23655"/>
                  </a:cubicBezTo>
                  <a:cubicBezTo>
                    <a:pt x="8988" y="23216"/>
                    <a:pt x="10228" y="22998"/>
                    <a:pt x="11473" y="22998"/>
                  </a:cubicBezTo>
                  <a:cubicBezTo>
                    <a:pt x="13213" y="22998"/>
                    <a:pt x="14962" y="23423"/>
                    <a:pt x="16607" y="24264"/>
                  </a:cubicBezTo>
                  <a:cubicBezTo>
                    <a:pt x="19376" y="25683"/>
                    <a:pt x="21521" y="28120"/>
                    <a:pt x="22651" y="31132"/>
                  </a:cubicBezTo>
                  <a:lnTo>
                    <a:pt x="20999" y="31736"/>
                  </a:lnTo>
                  <a:cubicBezTo>
                    <a:pt x="20024" y="29138"/>
                    <a:pt x="18182" y="27047"/>
                    <a:pt x="15808" y="25829"/>
                  </a:cubicBezTo>
                  <a:cubicBezTo>
                    <a:pt x="14416" y="25116"/>
                    <a:pt x="12938" y="24755"/>
                    <a:pt x="11470" y="24755"/>
                  </a:cubicBezTo>
                  <a:cubicBezTo>
                    <a:pt x="10429" y="24755"/>
                    <a:pt x="9394" y="24936"/>
                    <a:pt x="8399" y="25302"/>
                  </a:cubicBezTo>
                  <a:cubicBezTo>
                    <a:pt x="5996" y="26185"/>
                    <a:pt x="4110" y="28032"/>
                    <a:pt x="3086" y="30494"/>
                  </a:cubicBezTo>
                  <a:cubicBezTo>
                    <a:pt x="2063" y="32955"/>
                    <a:pt x="2014" y="35748"/>
                    <a:pt x="2950" y="38361"/>
                  </a:cubicBezTo>
                  <a:lnTo>
                    <a:pt x="1297" y="38965"/>
                  </a:lnTo>
                  <a:cubicBezTo>
                    <a:pt x="210" y="35933"/>
                    <a:pt x="269" y="32692"/>
                    <a:pt x="1463" y="29821"/>
                  </a:cubicBezTo>
                  <a:cubicBezTo>
                    <a:pt x="2375" y="27627"/>
                    <a:pt x="3871" y="25834"/>
                    <a:pt x="5791" y="24630"/>
                  </a:cubicBezTo>
                  <a:lnTo>
                    <a:pt x="5864" y="24586"/>
                  </a:lnTo>
                  <a:lnTo>
                    <a:pt x="5835" y="24508"/>
                  </a:lnTo>
                  <a:cubicBezTo>
                    <a:pt x="3564" y="18922"/>
                    <a:pt x="3227" y="12722"/>
                    <a:pt x="4860" y="6580"/>
                  </a:cubicBezTo>
                  <a:lnTo>
                    <a:pt x="4661" y="6527"/>
                  </a:lnTo>
                  <a:lnTo>
                    <a:pt x="4661" y="6527"/>
                  </a:lnTo>
                  <a:cubicBezTo>
                    <a:pt x="3028" y="12683"/>
                    <a:pt x="3359" y="18893"/>
                    <a:pt x="5611" y="24498"/>
                  </a:cubicBezTo>
                  <a:cubicBezTo>
                    <a:pt x="3691" y="25727"/>
                    <a:pt x="2189" y="27540"/>
                    <a:pt x="1278" y="29738"/>
                  </a:cubicBezTo>
                  <a:cubicBezTo>
                    <a:pt x="49" y="32687"/>
                    <a:pt x="1" y="36021"/>
                    <a:pt x="1141" y="39131"/>
                  </a:cubicBezTo>
                  <a:lnTo>
                    <a:pt x="1175" y="39223"/>
                  </a:lnTo>
                  <a:lnTo>
                    <a:pt x="3213" y="38482"/>
                  </a:lnTo>
                  <a:lnTo>
                    <a:pt x="3179" y="38390"/>
                  </a:lnTo>
                  <a:cubicBezTo>
                    <a:pt x="2223" y="35797"/>
                    <a:pt x="2262" y="33023"/>
                    <a:pt x="3276" y="30576"/>
                  </a:cubicBezTo>
                  <a:cubicBezTo>
                    <a:pt x="4280" y="28164"/>
                    <a:pt x="6123" y="26355"/>
                    <a:pt x="8467" y="25497"/>
                  </a:cubicBezTo>
                  <a:cubicBezTo>
                    <a:pt x="9445" y="25139"/>
                    <a:pt x="10460" y="24960"/>
                    <a:pt x="11480" y="24960"/>
                  </a:cubicBezTo>
                  <a:cubicBezTo>
                    <a:pt x="12912" y="24960"/>
                    <a:pt x="14355" y="25312"/>
                    <a:pt x="15715" y="26009"/>
                  </a:cubicBezTo>
                  <a:cubicBezTo>
                    <a:pt x="18075" y="27218"/>
                    <a:pt x="19897" y="29309"/>
                    <a:pt x="20848" y="31902"/>
                  </a:cubicBezTo>
                  <a:lnTo>
                    <a:pt x="20882" y="32000"/>
                  </a:lnTo>
                  <a:lnTo>
                    <a:pt x="22915" y="31254"/>
                  </a:lnTo>
                  <a:lnTo>
                    <a:pt x="22881" y="31156"/>
                  </a:lnTo>
                  <a:cubicBezTo>
                    <a:pt x="21740" y="28052"/>
                    <a:pt x="19547" y="25536"/>
                    <a:pt x="16705" y="24084"/>
                  </a:cubicBezTo>
                  <a:cubicBezTo>
                    <a:pt x="15030" y="23227"/>
                    <a:pt x="13250" y="22794"/>
                    <a:pt x="11479" y="22794"/>
                  </a:cubicBezTo>
                  <a:cubicBezTo>
                    <a:pt x="10208" y="22794"/>
                    <a:pt x="8941" y="23017"/>
                    <a:pt x="7722" y="23465"/>
                  </a:cubicBezTo>
                  <a:cubicBezTo>
                    <a:pt x="7678" y="23479"/>
                    <a:pt x="7629" y="23499"/>
                    <a:pt x="7580" y="23518"/>
                  </a:cubicBezTo>
                  <a:lnTo>
                    <a:pt x="7561" y="23528"/>
                  </a:lnTo>
                  <a:cubicBezTo>
                    <a:pt x="6240" y="20189"/>
                    <a:pt x="5665" y="16621"/>
                    <a:pt x="5845" y="12917"/>
                  </a:cubicBezTo>
                  <a:lnTo>
                    <a:pt x="5845" y="12917"/>
                  </a:lnTo>
                  <a:cubicBezTo>
                    <a:pt x="7956" y="18488"/>
                    <a:pt x="13293" y="22178"/>
                    <a:pt x="19254" y="22178"/>
                  </a:cubicBezTo>
                  <a:cubicBezTo>
                    <a:pt x="27165" y="22178"/>
                    <a:pt x="33599" y="15744"/>
                    <a:pt x="33599" y="7833"/>
                  </a:cubicBezTo>
                  <a:cubicBezTo>
                    <a:pt x="33599" y="5308"/>
                    <a:pt x="32936" y="2832"/>
                    <a:pt x="31669" y="653"/>
                  </a:cubicBezTo>
                  <a:lnTo>
                    <a:pt x="31669" y="653"/>
                  </a:lnTo>
                  <a:cubicBezTo>
                    <a:pt x="34252" y="2330"/>
                    <a:pt x="36353" y="4051"/>
                    <a:pt x="38078" y="5903"/>
                  </a:cubicBezTo>
                  <a:lnTo>
                    <a:pt x="38225" y="5761"/>
                  </a:lnTo>
                  <a:cubicBezTo>
                    <a:pt x="36407" y="3812"/>
                    <a:pt x="34179" y="2008"/>
                    <a:pt x="31410" y="244"/>
                  </a:cubicBezTo>
                  <a:lnTo>
                    <a:pt x="31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 rot="1458761">
              <a:off x="-2224937" y="-355555"/>
              <a:ext cx="829891" cy="487932"/>
            </a:xfrm>
            <a:custGeom>
              <a:rect b="b" l="l" r="r" t="t"/>
              <a:pathLst>
                <a:path extrusionOk="0" h="13083" w="22252">
                  <a:moveTo>
                    <a:pt x="14622" y="0"/>
                  </a:moveTo>
                  <a:cubicBezTo>
                    <a:pt x="14611" y="0"/>
                    <a:pt x="14600" y="0"/>
                    <a:pt x="14589" y="0"/>
                  </a:cubicBezTo>
                  <a:cubicBezTo>
                    <a:pt x="9573" y="0"/>
                    <a:pt x="5016" y="2544"/>
                    <a:pt x="2374" y="6824"/>
                  </a:cubicBezTo>
                  <a:lnTo>
                    <a:pt x="2364" y="6814"/>
                  </a:lnTo>
                  <a:lnTo>
                    <a:pt x="2301" y="6946"/>
                  </a:lnTo>
                  <a:cubicBezTo>
                    <a:pt x="1585" y="8125"/>
                    <a:pt x="1048" y="9403"/>
                    <a:pt x="702" y="10738"/>
                  </a:cubicBezTo>
                  <a:cubicBezTo>
                    <a:pt x="444" y="11474"/>
                    <a:pt x="210" y="12244"/>
                    <a:pt x="0" y="13029"/>
                  </a:cubicBezTo>
                  <a:lnTo>
                    <a:pt x="195" y="13083"/>
                  </a:lnTo>
                  <a:cubicBezTo>
                    <a:pt x="405" y="12303"/>
                    <a:pt x="639" y="11537"/>
                    <a:pt x="897" y="10797"/>
                  </a:cubicBezTo>
                  <a:cubicBezTo>
                    <a:pt x="1238" y="9481"/>
                    <a:pt x="1770" y="8218"/>
                    <a:pt x="2477" y="7058"/>
                  </a:cubicBezTo>
                  <a:lnTo>
                    <a:pt x="2481" y="7048"/>
                  </a:lnTo>
                  <a:lnTo>
                    <a:pt x="2491" y="7034"/>
                  </a:lnTo>
                  <a:cubicBezTo>
                    <a:pt x="5084" y="2754"/>
                    <a:pt x="9608" y="200"/>
                    <a:pt x="14589" y="200"/>
                  </a:cubicBezTo>
                  <a:cubicBezTo>
                    <a:pt x="14600" y="200"/>
                    <a:pt x="14610" y="200"/>
                    <a:pt x="14621" y="200"/>
                  </a:cubicBezTo>
                  <a:cubicBezTo>
                    <a:pt x="16726" y="200"/>
                    <a:pt x="18800" y="677"/>
                    <a:pt x="20697" y="1589"/>
                  </a:cubicBezTo>
                  <a:lnTo>
                    <a:pt x="20789" y="1628"/>
                  </a:lnTo>
                  <a:lnTo>
                    <a:pt x="20789" y="1623"/>
                  </a:lnTo>
                  <a:cubicBezTo>
                    <a:pt x="21252" y="1823"/>
                    <a:pt x="21715" y="2033"/>
                    <a:pt x="22164" y="2247"/>
                  </a:cubicBezTo>
                  <a:lnTo>
                    <a:pt x="22251" y="2062"/>
                  </a:lnTo>
                  <a:cubicBezTo>
                    <a:pt x="21769" y="1838"/>
                    <a:pt x="21272" y="1613"/>
                    <a:pt x="20779" y="1399"/>
                  </a:cubicBezTo>
                  <a:lnTo>
                    <a:pt x="20731" y="1379"/>
                  </a:lnTo>
                  <a:cubicBezTo>
                    <a:pt x="18820" y="473"/>
                    <a:pt x="16736" y="0"/>
                    <a:pt x="14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 rot="1458782">
              <a:off x="-1448865" y="-4745"/>
              <a:ext cx="469401" cy="333459"/>
            </a:xfrm>
            <a:custGeom>
              <a:rect b="b" l="l" r="r" t="t"/>
              <a:pathLst>
                <a:path extrusionOk="0" h="8941" w="12586">
                  <a:moveTo>
                    <a:pt x="88" y="1"/>
                  </a:moveTo>
                  <a:lnTo>
                    <a:pt x="0" y="181"/>
                  </a:lnTo>
                  <a:cubicBezTo>
                    <a:pt x="5021" y="2565"/>
                    <a:pt x="9320" y="5592"/>
                    <a:pt x="12430" y="8940"/>
                  </a:cubicBezTo>
                  <a:lnTo>
                    <a:pt x="12586" y="8799"/>
                  </a:lnTo>
                  <a:cubicBezTo>
                    <a:pt x="9451" y="5436"/>
                    <a:pt x="5133" y="2394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 rot="1458761">
              <a:off x="-2273969" y="-255338"/>
              <a:ext cx="923688" cy="923875"/>
            </a:xfrm>
            <a:custGeom>
              <a:rect b="b" l="l" r="r" t="t"/>
              <a:pathLst>
                <a:path extrusionOk="0" h="24772" w="24767">
                  <a:moveTo>
                    <a:pt x="12386" y="205"/>
                  </a:moveTo>
                  <a:cubicBezTo>
                    <a:pt x="19103" y="205"/>
                    <a:pt x="24567" y="5669"/>
                    <a:pt x="24567" y="12386"/>
                  </a:cubicBezTo>
                  <a:cubicBezTo>
                    <a:pt x="24567" y="19103"/>
                    <a:pt x="19103" y="24567"/>
                    <a:pt x="12386" y="24567"/>
                  </a:cubicBezTo>
                  <a:cubicBezTo>
                    <a:pt x="5669" y="24567"/>
                    <a:pt x="205" y="19103"/>
                    <a:pt x="205" y="12386"/>
                  </a:cubicBezTo>
                  <a:cubicBezTo>
                    <a:pt x="205" y="11382"/>
                    <a:pt x="332" y="10388"/>
                    <a:pt x="571" y="9413"/>
                  </a:cubicBezTo>
                  <a:cubicBezTo>
                    <a:pt x="980" y="8258"/>
                    <a:pt x="1458" y="7132"/>
                    <a:pt x="1999" y="6035"/>
                  </a:cubicBezTo>
                  <a:cubicBezTo>
                    <a:pt x="4241" y="2384"/>
                    <a:pt x="8121" y="205"/>
                    <a:pt x="12386" y="205"/>
                  </a:cubicBezTo>
                  <a:close/>
                  <a:moveTo>
                    <a:pt x="12386" y="1"/>
                  </a:moveTo>
                  <a:cubicBezTo>
                    <a:pt x="8048" y="1"/>
                    <a:pt x="4100" y="2218"/>
                    <a:pt x="1819" y="5937"/>
                  </a:cubicBezTo>
                  <a:cubicBezTo>
                    <a:pt x="1268" y="7044"/>
                    <a:pt x="790" y="8189"/>
                    <a:pt x="376" y="9354"/>
                  </a:cubicBezTo>
                  <a:cubicBezTo>
                    <a:pt x="127" y="10344"/>
                    <a:pt x="1" y="11363"/>
                    <a:pt x="1" y="12386"/>
                  </a:cubicBezTo>
                  <a:cubicBezTo>
                    <a:pt x="1" y="19215"/>
                    <a:pt x="5557" y="24772"/>
                    <a:pt x="12386" y="24772"/>
                  </a:cubicBezTo>
                  <a:cubicBezTo>
                    <a:pt x="19215" y="24772"/>
                    <a:pt x="24767" y="19215"/>
                    <a:pt x="24767" y="12386"/>
                  </a:cubicBezTo>
                  <a:cubicBezTo>
                    <a:pt x="24767" y="5557"/>
                    <a:pt x="19215" y="1"/>
                    <a:pt x="12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 rot="1458782">
              <a:off x="-1306817" y="403052"/>
              <a:ext cx="571590" cy="511134"/>
            </a:xfrm>
            <a:custGeom>
              <a:rect b="b" l="l" r="r" t="t"/>
              <a:pathLst>
                <a:path extrusionOk="0" h="13705" w="15326">
                  <a:moveTo>
                    <a:pt x="7405" y="208"/>
                  </a:moveTo>
                  <a:cubicBezTo>
                    <a:pt x="7413" y="208"/>
                    <a:pt x="7421" y="208"/>
                    <a:pt x="7429" y="208"/>
                  </a:cubicBezTo>
                  <a:cubicBezTo>
                    <a:pt x="10724" y="208"/>
                    <a:pt x="13522" y="2616"/>
                    <a:pt x="14004" y="5872"/>
                  </a:cubicBezTo>
                  <a:cubicBezTo>
                    <a:pt x="14492" y="9128"/>
                    <a:pt x="12518" y="12247"/>
                    <a:pt x="9369" y="13208"/>
                  </a:cubicBezTo>
                  <a:cubicBezTo>
                    <a:pt x="8727" y="13402"/>
                    <a:pt x="8076" y="13496"/>
                    <a:pt x="7434" y="13496"/>
                  </a:cubicBezTo>
                  <a:cubicBezTo>
                    <a:pt x="4925" y="13496"/>
                    <a:pt x="2554" y="12071"/>
                    <a:pt x="1429" y="9703"/>
                  </a:cubicBezTo>
                  <a:cubicBezTo>
                    <a:pt x="20" y="6730"/>
                    <a:pt x="995" y="3167"/>
                    <a:pt x="3729" y="1334"/>
                  </a:cubicBezTo>
                  <a:cubicBezTo>
                    <a:pt x="4819" y="602"/>
                    <a:pt x="6097" y="208"/>
                    <a:pt x="7405" y="208"/>
                  </a:cubicBezTo>
                  <a:close/>
                  <a:moveTo>
                    <a:pt x="7416" y="1"/>
                  </a:moveTo>
                  <a:cubicBezTo>
                    <a:pt x="6121" y="1"/>
                    <a:pt x="4802" y="370"/>
                    <a:pt x="3617" y="1163"/>
                  </a:cubicBezTo>
                  <a:cubicBezTo>
                    <a:pt x="1112" y="2845"/>
                    <a:pt x="0" y="5964"/>
                    <a:pt x="878" y="8845"/>
                  </a:cubicBezTo>
                  <a:cubicBezTo>
                    <a:pt x="1755" y="11731"/>
                    <a:pt x="4417" y="13705"/>
                    <a:pt x="7429" y="13705"/>
                  </a:cubicBezTo>
                  <a:cubicBezTo>
                    <a:pt x="12030" y="13705"/>
                    <a:pt x="15325" y="9264"/>
                    <a:pt x="13985" y="4863"/>
                  </a:cubicBezTo>
                  <a:cubicBezTo>
                    <a:pt x="13063" y="1826"/>
                    <a:pt x="10298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 rot="1458782">
              <a:off x="-1280122" y="417613"/>
              <a:ext cx="485587" cy="467238"/>
            </a:xfrm>
            <a:custGeom>
              <a:rect b="b" l="l" r="r" t="t"/>
              <a:pathLst>
                <a:path extrusionOk="0" h="12528" w="13020">
                  <a:moveTo>
                    <a:pt x="6756" y="205"/>
                  </a:moveTo>
                  <a:cubicBezTo>
                    <a:pt x="10100" y="210"/>
                    <a:pt x="12810" y="2920"/>
                    <a:pt x="12815" y="6264"/>
                  </a:cubicBezTo>
                  <a:cubicBezTo>
                    <a:pt x="12815" y="8715"/>
                    <a:pt x="11338" y="10923"/>
                    <a:pt x="9076" y="11859"/>
                  </a:cubicBezTo>
                  <a:cubicBezTo>
                    <a:pt x="8325" y="12171"/>
                    <a:pt x="7538" y="12322"/>
                    <a:pt x="6757" y="12322"/>
                  </a:cubicBezTo>
                  <a:cubicBezTo>
                    <a:pt x="5181" y="12322"/>
                    <a:pt x="3632" y="11705"/>
                    <a:pt x="2471" y="10548"/>
                  </a:cubicBezTo>
                  <a:cubicBezTo>
                    <a:pt x="741" y="8813"/>
                    <a:pt x="219" y="6210"/>
                    <a:pt x="1160" y="3943"/>
                  </a:cubicBezTo>
                  <a:cubicBezTo>
                    <a:pt x="2096" y="1682"/>
                    <a:pt x="4304" y="205"/>
                    <a:pt x="6756" y="205"/>
                  </a:cubicBezTo>
                  <a:close/>
                  <a:moveTo>
                    <a:pt x="6758" y="0"/>
                  </a:moveTo>
                  <a:cubicBezTo>
                    <a:pt x="5128" y="0"/>
                    <a:pt x="3525" y="637"/>
                    <a:pt x="2325" y="1833"/>
                  </a:cubicBezTo>
                  <a:cubicBezTo>
                    <a:pt x="536" y="3627"/>
                    <a:pt x="0" y="6317"/>
                    <a:pt x="970" y="8662"/>
                  </a:cubicBezTo>
                  <a:cubicBezTo>
                    <a:pt x="1940" y="11001"/>
                    <a:pt x="4221" y="12527"/>
                    <a:pt x="6756" y="12527"/>
                  </a:cubicBezTo>
                  <a:cubicBezTo>
                    <a:pt x="10212" y="12522"/>
                    <a:pt x="13014" y="9719"/>
                    <a:pt x="13019" y="6264"/>
                  </a:cubicBezTo>
                  <a:cubicBezTo>
                    <a:pt x="13019" y="3729"/>
                    <a:pt x="11494" y="1448"/>
                    <a:pt x="9154" y="478"/>
                  </a:cubicBezTo>
                  <a:cubicBezTo>
                    <a:pt x="8379" y="157"/>
                    <a:pt x="7565" y="0"/>
                    <a:pt x="6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 rot="1458782">
              <a:off x="-1191163" y="501678"/>
              <a:ext cx="313618" cy="301795"/>
            </a:xfrm>
            <a:custGeom>
              <a:rect b="b" l="l" r="r" t="t"/>
              <a:pathLst>
                <a:path extrusionOk="0" h="8092" w="8409">
                  <a:moveTo>
                    <a:pt x="4363" y="205"/>
                  </a:moveTo>
                  <a:cubicBezTo>
                    <a:pt x="6483" y="205"/>
                    <a:pt x="8204" y="1920"/>
                    <a:pt x="8209" y="4041"/>
                  </a:cubicBezTo>
                  <a:cubicBezTo>
                    <a:pt x="8209" y="5596"/>
                    <a:pt x="7273" y="6999"/>
                    <a:pt x="5835" y="7594"/>
                  </a:cubicBezTo>
                  <a:cubicBezTo>
                    <a:pt x="5359" y="7791"/>
                    <a:pt x="4860" y="7887"/>
                    <a:pt x="4364" y="7887"/>
                  </a:cubicBezTo>
                  <a:cubicBezTo>
                    <a:pt x="3366" y="7887"/>
                    <a:pt x="2384" y="7498"/>
                    <a:pt x="1648" y="6765"/>
                  </a:cubicBezTo>
                  <a:cubicBezTo>
                    <a:pt x="551" y="5664"/>
                    <a:pt x="220" y="4011"/>
                    <a:pt x="814" y="2578"/>
                  </a:cubicBezTo>
                  <a:cubicBezTo>
                    <a:pt x="1409" y="1141"/>
                    <a:pt x="2808" y="205"/>
                    <a:pt x="4363" y="205"/>
                  </a:cubicBezTo>
                  <a:close/>
                  <a:moveTo>
                    <a:pt x="4368" y="0"/>
                  </a:moveTo>
                  <a:cubicBezTo>
                    <a:pt x="3314" y="0"/>
                    <a:pt x="2278" y="411"/>
                    <a:pt x="1502" y="1184"/>
                  </a:cubicBezTo>
                  <a:cubicBezTo>
                    <a:pt x="346" y="2340"/>
                    <a:pt x="0" y="4080"/>
                    <a:pt x="624" y="5596"/>
                  </a:cubicBezTo>
                  <a:cubicBezTo>
                    <a:pt x="1253" y="7107"/>
                    <a:pt x="2725" y="8091"/>
                    <a:pt x="4363" y="8091"/>
                  </a:cubicBezTo>
                  <a:cubicBezTo>
                    <a:pt x="6600" y="8091"/>
                    <a:pt x="8408" y="6278"/>
                    <a:pt x="8408" y="4046"/>
                  </a:cubicBezTo>
                  <a:cubicBezTo>
                    <a:pt x="8408" y="2408"/>
                    <a:pt x="7424" y="931"/>
                    <a:pt x="5913" y="307"/>
                  </a:cubicBezTo>
                  <a:cubicBezTo>
                    <a:pt x="5413" y="101"/>
                    <a:pt x="4888" y="0"/>
                    <a:pt x="4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 rot="1458782">
              <a:off x="-1171060" y="520554"/>
              <a:ext cx="275091" cy="264761"/>
            </a:xfrm>
            <a:custGeom>
              <a:rect b="b" l="l" r="r" t="t"/>
              <a:pathLst>
                <a:path extrusionOk="0" h="7099" w="7376">
                  <a:moveTo>
                    <a:pt x="3822" y="206"/>
                  </a:moveTo>
                  <a:cubicBezTo>
                    <a:pt x="5669" y="206"/>
                    <a:pt x="7166" y="1702"/>
                    <a:pt x="7166" y="3550"/>
                  </a:cubicBezTo>
                  <a:cubicBezTo>
                    <a:pt x="7166" y="4900"/>
                    <a:pt x="6352" y="6118"/>
                    <a:pt x="5104" y="6640"/>
                  </a:cubicBezTo>
                  <a:cubicBezTo>
                    <a:pt x="4690" y="6811"/>
                    <a:pt x="4256" y="6894"/>
                    <a:pt x="3825" y="6894"/>
                  </a:cubicBezTo>
                  <a:cubicBezTo>
                    <a:pt x="2953" y="6894"/>
                    <a:pt x="2097" y="6553"/>
                    <a:pt x="1458" y="5914"/>
                  </a:cubicBezTo>
                  <a:cubicBezTo>
                    <a:pt x="502" y="4958"/>
                    <a:pt x="215" y="3520"/>
                    <a:pt x="732" y="2268"/>
                  </a:cubicBezTo>
                  <a:cubicBezTo>
                    <a:pt x="1248" y="1020"/>
                    <a:pt x="2472" y="206"/>
                    <a:pt x="3822" y="206"/>
                  </a:cubicBezTo>
                  <a:close/>
                  <a:moveTo>
                    <a:pt x="3830" y="1"/>
                  </a:moveTo>
                  <a:cubicBezTo>
                    <a:pt x="2907" y="1"/>
                    <a:pt x="1998" y="361"/>
                    <a:pt x="1316" y="1039"/>
                  </a:cubicBezTo>
                  <a:cubicBezTo>
                    <a:pt x="303" y="2053"/>
                    <a:pt x="0" y="3579"/>
                    <a:pt x="546" y="4905"/>
                  </a:cubicBezTo>
                  <a:cubicBezTo>
                    <a:pt x="1097" y="6230"/>
                    <a:pt x="2389" y="7093"/>
                    <a:pt x="3822" y="7098"/>
                  </a:cubicBezTo>
                  <a:cubicBezTo>
                    <a:pt x="5781" y="7098"/>
                    <a:pt x="7370" y="5509"/>
                    <a:pt x="7375" y="3550"/>
                  </a:cubicBezTo>
                  <a:cubicBezTo>
                    <a:pt x="7370" y="2112"/>
                    <a:pt x="6508" y="820"/>
                    <a:pt x="5182" y="269"/>
                  </a:cubicBezTo>
                  <a:cubicBezTo>
                    <a:pt x="4745" y="89"/>
                    <a:pt x="4286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 rot="1458782">
              <a:off x="-3134252" y="1044798"/>
              <a:ext cx="548691" cy="1082426"/>
            </a:xfrm>
            <a:custGeom>
              <a:rect b="b" l="l" r="r" t="t"/>
              <a:pathLst>
                <a:path extrusionOk="0" h="29023" w="14712">
                  <a:moveTo>
                    <a:pt x="1131" y="1"/>
                  </a:moveTo>
                  <a:lnTo>
                    <a:pt x="936" y="54"/>
                  </a:lnTo>
                  <a:cubicBezTo>
                    <a:pt x="995" y="264"/>
                    <a:pt x="7063" y="20897"/>
                    <a:pt x="8141" y="24070"/>
                  </a:cubicBezTo>
                  <a:cubicBezTo>
                    <a:pt x="8730" y="25810"/>
                    <a:pt x="9237" y="27316"/>
                    <a:pt x="10363" y="27828"/>
                  </a:cubicBezTo>
                  <a:cubicBezTo>
                    <a:pt x="10667" y="27967"/>
                    <a:pt x="11021" y="28037"/>
                    <a:pt x="11432" y="28037"/>
                  </a:cubicBezTo>
                  <a:cubicBezTo>
                    <a:pt x="12155" y="28037"/>
                    <a:pt x="13050" y="27820"/>
                    <a:pt x="14136" y="27384"/>
                  </a:cubicBezTo>
                  <a:lnTo>
                    <a:pt x="14146" y="27380"/>
                  </a:lnTo>
                  <a:lnTo>
                    <a:pt x="14443" y="28096"/>
                  </a:lnTo>
                  <a:lnTo>
                    <a:pt x="14433" y="28101"/>
                  </a:lnTo>
                  <a:cubicBezTo>
                    <a:pt x="13245" y="28581"/>
                    <a:pt x="12273" y="28819"/>
                    <a:pt x="11449" y="28819"/>
                  </a:cubicBezTo>
                  <a:cubicBezTo>
                    <a:pt x="10928" y="28819"/>
                    <a:pt x="10466" y="28724"/>
                    <a:pt x="10046" y="28535"/>
                  </a:cubicBezTo>
                  <a:cubicBezTo>
                    <a:pt x="8613" y="27882"/>
                    <a:pt x="8058" y="26234"/>
                    <a:pt x="7405" y="24318"/>
                  </a:cubicBezTo>
                  <a:cubicBezTo>
                    <a:pt x="6322" y="21121"/>
                    <a:pt x="269" y="532"/>
                    <a:pt x="205" y="327"/>
                  </a:cubicBezTo>
                  <a:cubicBezTo>
                    <a:pt x="200" y="308"/>
                    <a:pt x="195" y="293"/>
                    <a:pt x="191" y="274"/>
                  </a:cubicBezTo>
                  <a:lnTo>
                    <a:pt x="1" y="337"/>
                  </a:lnTo>
                  <a:cubicBezTo>
                    <a:pt x="1" y="357"/>
                    <a:pt x="5" y="371"/>
                    <a:pt x="15" y="386"/>
                  </a:cubicBezTo>
                  <a:cubicBezTo>
                    <a:pt x="74" y="595"/>
                    <a:pt x="6127" y="21184"/>
                    <a:pt x="7214" y="24392"/>
                  </a:cubicBezTo>
                  <a:cubicBezTo>
                    <a:pt x="7877" y="26346"/>
                    <a:pt x="8452" y="28033"/>
                    <a:pt x="9964" y="28725"/>
                  </a:cubicBezTo>
                  <a:cubicBezTo>
                    <a:pt x="10416" y="28920"/>
                    <a:pt x="10906" y="29022"/>
                    <a:pt x="11401" y="29022"/>
                  </a:cubicBezTo>
                  <a:cubicBezTo>
                    <a:pt x="11412" y="29022"/>
                    <a:pt x="11424" y="29022"/>
                    <a:pt x="11436" y="29022"/>
                  </a:cubicBezTo>
                  <a:cubicBezTo>
                    <a:pt x="12289" y="29022"/>
                    <a:pt x="13293" y="28783"/>
                    <a:pt x="14511" y="28291"/>
                  </a:cubicBezTo>
                  <a:lnTo>
                    <a:pt x="14614" y="28247"/>
                  </a:lnTo>
                  <a:lnTo>
                    <a:pt x="14711" y="28208"/>
                  </a:lnTo>
                  <a:lnTo>
                    <a:pt x="14297" y="27204"/>
                  </a:lnTo>
                  <a:lnTo>
                    <a:pt x="14238" y="27121"/>
                  </a:lnTo>
                  <a:lnTo>
                    <a:pt x="14058" y="27194"/>
                  </a:lnTo>
                  <a:cubicBezTo>
                    <a:pt x="12995" y="27620"/>
                    <a:pt x="12127" y="27831"/>
                    <a:pt x="11433" y="27831"/>
                  </a:cubicBezTo>
                  <a:cubicBezTo>
                    <a:pt x="11054" y="27831"/>
                    <a:pt x="10728" y="27768"/>
                    <a:pt x="10451" y="27643"/>
                  </a:cubicBezTo>
                  <a:cubicBezTo>
                    <a:pt x="9403" y="27165"/>
                    <a:pt x="8906" y="25698"/>
                    <a:pt x="8335" y="24007"/>
                  </a:cubicBezTo>
                  <a:cubicBezTo>
                    <a:pt x="7258" y="20838"/>
                    <a:pt x="1190" y="205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 rot="1458782">
              <a:off x="-2359367" y="1072584"/>
              <a:ext cx="430352" cy="1157129"/>
            </a:xfrm>
            <a:custGeom>
              <a:rect b="b" l="l" r="r" t="t"/>
              <a:pathLst>
                <a:path extrusionOk="0" h="31026" w="11539">
                  <a:moveTo>
                    <a:pt x="1093" y="0"/>
                  </a:moveTo>
                  <a:lnTo>
                    <a:pt x="922" y="112"/>
                  </a:lnTo>
                  <a:cubicBezTo>
                    <a:pt x="1000" y="307"/>
                    <a:pt x="8935" y="20243"/>
                    <a:pt x="10066" y="23460"/>
                  </a:cubicBezTo>
                  <a:cubicBezTo>
                    <a:pt x="10739" y="25366"/>
                    <a:pt x="11314" y="27009"/>
                    <a:pt x="10593" y="28403"/>
                  </a:cubicBezTo>
                  <a:cubicBezTo>
                    <a:pt x="10057" y="29436"/>
                    <a:pt x="8867" y="30192"/>
                    <a:pt x="6859" y="30776"/>
                  </a:cubicBezTo>
                  <a:lnTo>
                    <a:pt x="6645" y="30026"/>
                  </a:lnTo>
                  <a:cubicBezTo>
                    <a:pt x="8409" y="29519"/>
                    <a:pt x="9476" y="28866"/>
                    <a:pt x="9901" y="28047"/>
                  </a:cubicBezTo>
                  <a:cubicBezTo>
                    <a:pt x="10471" y="26945"/>
                    <a:pt x="9944" y="25449"/>
                    <a:pt x="9335" y="23719"/>
                  </a:cubicBezTo>
                  <a:cubicBezTo>
                    <a:pt x="8453" y="21213"/>
                    <a:pt x="3364" y="8360"/>
                    <a:pt x="405" y="922"/>
                  </a:cubicBezTo>
                  <a:cubicBezTo>
                    <a:pt x="274" y="595"/>
                    <a:pt x="201" y="400"/>
                    <a:pt x="191" y="376"/>
                  </a:cubicBezTo>
                  <a:lnTo>
                    <a:pt x="181" y="351"/>
                  </a:lnTo>
                  <a:lnTo>
                    <a:pt x="162" y="337"/>
                  </a:lnTo>
                  <a:lnTo>
                    <a:pt x="94" y="415"/>
                  </a:lnTo>
                  <a:lnTo>
                    <a:pt x="1" y="449"/>
                  </a:lnTo>
                  <a:cubicBezTo>
                    <a:pt x="11" y="473"/>
                    <a:pt x="89" y="668"/>
                    <a:pt x="220" y="1000"/>
                  </a:cubicBezTo>
                  <a:cubicBezTo>
                    <a:pt x="5319" y="13838"/>
                    <a:pt x="8492" y="21930"/>
                    <a:pt x="9145" y="23787"/>
                  </a:cubicBezTo>
                  <a:cubicBezTo>
                    <a:pt x="9735" y="25473"/>
                    <a:pt x="10251" y="26931"/>
                    <a:pt x="9720" y="27954"/>
                  </a:cubicBezTo>
                  <a:cubicBezTo>
                    <a:pt x="9311" y="28734"/>
                    <a:pt x="8258" y="29358"/>
                    <a:pt x="6493" y="29860"/>
                  </a:cubicBezTo>
                  <a:lnTo>
                    <a:pt x="6391" y="29889"/>
                  </a:lnTo>
                  <a:lnTo>
                    <a:pt x="6718" y="31025"/>
                  </a:lnTo>
                  <a:lnTo>
                    <a:pt x="6815" y="30996"/>
                  </a:lnTo>
                  <a:cubicBezTo>
                    <a:pt x="8945" y="30396"/>
                    <a:pt x="10198" y="29602"/>
                    <a:pt x="10773" y="28500"/>
                  </a:cubicBezTo>
                  <a:cubicBezTo>
                    <a:pt x="11538" y="27023"/>
                    <a:pt x="10944" y="25342"/>
                    <a:pt x="10261" y="23392"/>
                  </a:cubicBezTo>
                  <a:cubicBezTo>
                    <a:pt x="9130" y="20170"/>
                    <a:pt x="1185" y="229"/>
                    <a:pt x="1112" y="39"/>
                  </a:cubicBezTo>
                  <a:cubicBezTo>
                    <a:pt x="1107" y="25"/>
                    <a:pt x="1098" y="1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 rot="1458782">
              <a:off x="-2840556" y="2078983"/>
              <a:ext cx="101854" cy="122739"/>
            </a:xfrm>
            <a:custGeom>
              <a:rect b="b" l="l" r="r" t="t"/>
              <a:pathLst>
                <a:path extrusionOk="0" h="3291" w="2731">
                  <a:moveTo>
                    <a:pt x="1073" y="205"/>
                  </a:moveTo>
                  <a:cubicBezTo>
                    <a:pt x="1380" y="205"/>
                    <a:pt x="1663" y="395"/>
                    <a:pt x="1780" y="683"/>
                  </a:cubicBezTo>
                  <a:lnTo>
                    <a:pt x="2336" y="2028"/>
                  </a:lnTo>
                  <a:cubicBezTo>
                    <a:pt x="2496" y="2418"/>
                    <a:pt x="2311" y="2866"/>
                    <a:pt x="1921" y="3027"/>
                  </a:cubicBezTo>
                  <a:cubicBezTo>
                    <a:pt x="1858" y="3056"/>
                    <a:pt x="1795" y="3071"/>
                    <a:pt x="1726" y="3081"/>
                  </a:cubicBezTo>
                  <a:cubicBezTo>
                    <a:pt x="1693" y="3085"/>
                    <a:pt x="1660" y="3087"/>
                    <a:pt x="1627" y="3087"/>
                  </a:cubicBezTo>
                  <a:cubicBezTo>
                    <a:pt x="1319" y="3087"/>
                    <a:pt x="1036" y="2904"/>
                    <a:pt x="917" y="2613"/>
                  </a:cubicBezTo>
                  <a:lnTo>
                    <a:pt x="357" y="1267"/>
                  </a:lnTo>
                  <a:cubicBezTo>
                    <a:pt x="225" y="946"/>
                    <a:pt x="327" y="570"/>
                    <a:pt x="605" y="361"/>
                  </a:cubicBezTo>
                  <a:cubicBezTo>
                    <a:pt x="659" y="322"/>
                    <a:pt x="717" y="288"/>
                    <a:pt x="776" y="263"/>
                  </a:cubicBezTo>
                  <a:cubicBezTo>
                    <a:pt x="868" y="224"/>
                    <a:pt x="966" y="205"/>
                    <a:pt x="1068" y="205"/>
                  </a:cubicBezTo>
                  <a:close/>
                  <a:moveTo>
                    <a:pt x="1068" y="0"/>
                  </a:moveTo>
                  <a:cubicBezTo>
                    <a:pt x="942" y="0"/>
                    <a:pt x="815" y="25"/>
                    <a:pt x="698" y="73"/>
                  </a:cubicBezTo>
                  <a:cubicBezTo>
                    <a:pt x="620" y="107"/>
                    <a:pt x="547" y="146"/>
                    <a:pt x="483" y="200"/>
                  </a:cubicBezTo>
                  <a:cubicBezTo>
                    <a:pt x="128" y="463"/>
                    <a:pt x="1" y="936"/>
                    <a:pt x="171" y="1345"/>
                  </a:cubicBezTo>
                  <a:lnTo>
                    <a:pt x="727" y="2691"/>
                  </a:lnTo>
                  <a:cubicBezTo>
                    <a:pt x="878" y="3056"/>
                    <a:pt x="1234" y="3290"/>
                    <a:pt x="1629" y="3290"/>
                  </a:cubicBezTo>
                  <a:cubicBezTo>
                    <a:pt x="1668" y="3290"/>
                    <a:pt x="1712" y="3290"/>
                    <a:pt x="1751" y="3285"/>
                  </a:cubicBezTo>
                  <a:cubicBezTo>
                    <a:pt x="1838" y="3271"/>
                    <a:pt x="1916" y="3251"/>
                    <a:pt x="1994" y="3217"/>
                  </a:cubicBezTo>
                  <a:cubicBezTo>
                    <a:pt x="2492" y="3012"/>
                    <a:pt x="2730" y="2447"/>
                    <a:pt x="2526" y="1950"/>
                  </a:cubicBezTo>
                  <a:lnTo>
                    <a:pt x="1970" y="605"/>
                  </a:lnTo>
                  <a:cubicBezTo>
                    <a:pt x="1819" y="239"/>
                    <a:pt x="1463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 rot="1458782">
              <a:off x="-2824413" y="2084317"/>
              <a:ext cx="51654" cy="111140"/>
            </a:xfrm>
            <a:custGeom>
              <a:rect b="b" l="l" r="r" t="t"/>
              <a:pathLst>
                <a:path extrusionOk="0" h="2980" w="1385">
                  <a:moveTo>
                    <a:pt x="190" y="1"/>
                  </a:moveTo>
                  <a:lnTo>
                    <a:pt x="0" y="79"/>
                  </a:lnTo>
                  <a:lnTo>
                    <a:pt x="1199" y="2979"/>
                  </a:lnTo>
                  <a:lnTo>
                    <a:pt x="1385" y="290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 rot="1458782">
              <a:off x="-2425127" y="2110530"/>
              <a:ext cx="94022" cy="124753"/>
            </a:xfrm>
            <a:custGeom>
              <a:rect b="b" l="l" r="r" t="t"/>
              <a:pathLst>
                <a:path extrusionOk="0" h="3345" w="2521">
                  <a:moveTo>
                    <a:pt x="1083" y="201"/>
                  </a:moveTo>
                  <a:cubicBezTo>
                    <a:pt x="1429" y="201"/>
                    <a:pt x="1731" y="435"/>
                    <a:pt x="1819" y="766"/>
                  </a:cubicBezTo>
                  <a:lnTo>
                    <a:pt x="2213" y="2165"/>
                  </a:lnTo>
                  <a:cubicBezTo>
                    <a:pt x="2306" y="2501"/>
                    <a:pt x="2160" y="2857"/>
                    <a:pt x="1858" y="3033"/>
                  </a:cubicBezTo>
                  <a:cubicBezTo>
                    <a:pt x="1804" y="3067"/>
                    <a:pt x="1741" y="3096"/>
                    <a:pt x="1677" y="3111"/>
                  </a:cubicBezTo>
                  <a:cubicBezTo>
                    <a:pt x="1609" y="3130"/>
                    <a:pt x="1541" y="3140"/>
                    <a:pt x="1472" y="3140"/>
                  </a:cubicBezTo>
                  <a:cubicBezTo>
                    <a:pt x="1126" y="3140"/>
                    <a:pt x="824" y="2911"/>
                    <a:pt x="732" y="2574"/>
                  </a:cubicBezTo>
                  <a:lnTo>
                    <a:pt x="342" y="1176"/>
                  </a:lnTo>
                  <a:cubicBezTo>
                    <a:pt x="230" y="766"/>
                    <a:pt x="468" y="342"/>
                    <a:pt x="873" y="230"/>
                  </a:cubicBezTo>
                  <a:cubicBezTo>
                    <a:pt x="936" y="210"/>
                    <a:pt x="1005" y="201"/>
                    <a:pt x="1068" y="201"/>
                  </a:cubicBezTo>
                  <a:close/>
                  <a:moveTo>
                    <a:pt x="1085" y="1"/>
                  </a:moveTo>
                  <a:cubicBezTo>
                    <a:pt x="1077" y="1"/>
                    <a:pt x="1070" y="1"/>
                    <a:pt x="1063" y="1"/>
                  </a:cubicBezTo>
                  <a:cubicBezTo>
                    <a:pt x="980" y="1"/>
                    <a:pt x="897" y="11"/>
                    <a:pt x="819" y="35"/>
                  </a:cubicBezTo>
                  <a:cubicBezTo>
                    <a:pt x="303" y="181"/>
                    <a:pt x="0" y="712"/>
                    <a:pt x="142" y="1234"/>
                  </a:cubicBezTo>
                  <a:lnTo>
                    <a:pt x="532" y="2633"/>
                  </a:lnTo>
                  <a:cubicBezTo>
                    <a:pt x="649" y="3052"/>
                    <a:pt x="1034" y="3345"/>
                    <a:pt x="1472" y="3345"/>
                  </a:cubicBezTo>
                  <a:cubicBezTo>
                    <a:pt x="1560" y="3345"/>
                    <a:pt x="1648" y="3335"/>
                    <a:pt x="1731" y="3310"/>
                  </a:cubicBezTo>
                  <a:cubicBezTo>
                    <a:pt x="1814" y="3286"/>
                    <a:pt x="1887" y="3252"/>
                    <a:pt x="1960" y="3208"/>
                  </a:cubicBezTo>
                  <a:cubicBezTo>
                    <a:pt x="2340" y="2989"/>
                    <a:pt x="2520" y="2535"/>
                    <a:pt x="2408" y="2111"/>
                  </a:cubicBezTo>
                  <a:lnTo>
                    <a:pt x="2014" y="712"/>
                  </a:lnTo>
                  <a:cubicBezTo>
                    <a:pt x="1898" y="291"/>
                    <a:pt x="1519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 rot="1458782">
              <a:off x="-2388848" y="2117141"/>
              <a:ext cx="38750" cy="114758"/>
            </a:xfrm>
            <a:custGeom>
              <a:rect b="b" l="l" r="r" t="t"/>
              <a:pathLst>
                <a:path extrusionOk="0" h="3077" w="1039">
                  <a:moveTo>
                    <a:pt x="195" y="1"/>
                  </a:moveTo>
                  <a:lnTo>
                    <a:pt x="0" y="54"/>
                  </a:lnTo>
                  <a:lnTo>
                    <a:pt x="844" y="3077"/>
                  </a:lnTo>
                  <a:lnTo>
                    <a:pt x="1039" y="3023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 rot="1458782">
              <a:off x="-2347280" y="-66605"/>
              <a:ext cx="57659" cy="222579"/>
            </a:xfrm>
            <a:custGeom>
              <a:rect b="b" l="l" r="r" t="t"/>
              <a:pathLst>
                <a:path extrusionOk="0" h="5968" w="1546">
                  <a:moveTo>
                    <a:pt x="366" y="1"/>
                  </a:moveTo>
                  <a:lnTo>
                    <a:pt x="346" y="25"/>
                  </a:lnTo>
                  <a:lnTo>
                    <a:pt x="342" y="55"/>
                  </a:lnTo>
                  <a:cubicBezTo>
                    <a:pt x="0" y="2116"/>
                    <a:pt x="1297" y="5811"/>
                    <a:pt x="1355" y="5967"/>
                  </a:cubicBezTo>
                  <a:lnTo>
                    <a:pt x="1545" y="5894"/>
                  </a:lnTo>
                  <a:cubicBezTo>
                    <a:pt x="1531" y="5855"/>
                    <a:pt x="210" y="2092"/>
                    <a:pt x="541" y="84"/>
                  </a:cubicBezTo>
                  <a:lnTo>
                    <a:pt x="537" y="84"/>
                  </a:lnTo>
                  <a:lnTo>
                    <a:pt x="546" y="64"/>
                  </a:lnTo>
                  <a:lnTo>
                    <a:pt x="434" y="64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 rot="1458782">
              <a:off x="-1410719" y="-67141"/>
              <a:ext cx="172007" cy="180212"/>
            </a:xfrm>
            <a:custGeom>
              <a:rect b="b" l="l" r="r" t="t"/>
              <a:pathLst>
                <a:path extrusionOk="0" h="4832" w="4612">
                  <a:moveTo>
                    <a:pt x="84" y="1"/>
                  </a:moveTo>
                  <a:lnTo>
                    <a:pt x="1" y="191"/>
                  </a:lnTo>
                  <a:cubicBezTo>
                    <a:pt x="84" y="225"/>
                    <a:pt x="166" y="264"/>
                    <a:pt x="244" y="303"/>
                  </a:cubicBezTo>
                  <a:cubicBezTo>
                    <a:pt x="2594" y="1502"/>
                    <a:pt x="4417" y="4797"/>
                    <a:pt x="4436" y="4831"/>
                  </a:cubicBezTo>
                  <a:lnTo>
                    <a:pt x="4612" y="4734"/>
                  </a:lnTo>
                  <a:cubicBezTo>
                    <a:pt x="4592" y="4700"/>
                    <a:pt x="2740" y="1346"/>
                    <a:pt x="337" y="123"/>
                  </a:cubicBezTo>
                  <a:cubicBezTo>
                    <a:pt x="254" y="79"/>
                    <a:pt x="166" y="4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8" name="Google Shape;1418;p38"/>
          <p:cNvGrpSpPr/>
          <p:nvPr/>
        </p:nvGrpSpPr>
        <p:grpSpPr>
          <a:xfrm rot="2700000">
            <a:off x="6845930" y="3221620"/>
            <a:ext cx="644910" cy="1366969"/>
            <a:chOff x="6879850" y="4050088"/>
            <a:chExt cx="357775" cy="758350"/>
          </a:xfrm>
        </p:grpSpPr>
        <p:sp>
          <p:nvSpPr>
            <p:cNvPr id="1419" name="Google Shape;1419;p38"/>
            <p:cNvSpPr/>
            <p:nvPr/>
          </p:nvSpPr>
          <p:spPr>
            <a:xfrm>
              <a:off x="7131975" y="4498738"/>
              <a:ext cx="30050" cy="24950"/>
            </a:xfrm>
            <a:custGeom>
              <a:rect b="b" l="l" r="r" t="t"/>
              <a:pathLst>
                <a:path extrusionOk="0" h="998" w="1202">
                  <a:moveTo>
                    <a:pt x="641" y="0"/>
                  </a:moveTo>
                  <a:cubicBezTo>
                    <a:pt x="606" y="0"/>
                    <a:pt x="571" y="4"/>
                    <a:pt x="536" y="12"/>
                  </a:cubicBezTo>
                  <a:cubicBezTo>
                    <a:pt x="103" y="109"/>
                    <a:pt x="0" y="679"/>
                    <a:pt x="376" y="918"/>
                  </a:cubicBezTo>
                  <a:cubicBezTo>
                    <a:pt x="461" y="973"/>
                    <a:pt x="551" y="998"/>
                    <a:pt x="640" y="998"/>
                  </a:cubicBezTo>
                  <a:cubicBezTo>
                    <a:pt x="935" y="998"/>
                    <a:pt x="1201" y="722"/>
                    <a:pt x="1126" y="392"/>
                  </a:cubicBezTo>
                  <a:cubicBezTo>
                    <a:pt x="1071" y="159"/>
                    <a:pt x="866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120625" y="44472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0" y="1"/>
                  </a:moveTo>
                  <a:cubicBezTo>
                    <a:pt x="605" y="1"/>
                    <a:pt x="568" y="5"/>
                    <a:pt x="532" y="13"/>
                  </a:cubicBezTo>
                  <a:cubicBezTo>
                    <a:pt x="103" y="110"/>
                    <a:pt x="1" y="680"/>
                    <a:pt x="371" y="914"/>
                  </a:cubicBezTo>
                  <a:cubicBezTo>
                    <a:pt x="458" y="970"/>
                    <a:pt x="550" y="994"/>
                    <a:pt x="640" y="994"/>
                  </a:cubicBezTo>
                  <a:cubicBezTo>
                    <a:pt x="935" y="994"/>
                    <a:pt x="1198" y="722"/>
                    <a:pt x="1127" y="393"/>
                  </a:cubicBezTo>
                  <a:cubicBezTo>
                    <a:pt x="1076" y="157"/>
                    <a:pt x="869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109300" y="4395888"/>
              <a:ext cx="29950" cy="24950"/>
            </a:xfrm>
            <a:custGeom>
              <a:rect b="b" l="l" r="r" t="t"/>
              <a:pathLst>
                <a:path extrusionOk="0" h="998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4"/>
                    <a:pt x="1" y="679"/>
                    <a:pt x="371" y="918"/>
                  </a:cubicBezTo>
                  <a:cubicBezTo>
                    <a:pt x="457" y="973"/>
                    <a:pt x="549" y="998"/>
                    <a:pt x="637" y="998"/>
                  </a:cubicBezTo>
                  <a:cubicBezTo>
                    <a:pt x="934" y="998"/>
                    <a:pt x="1198" y="722"/>
                    <a:pt x="1127" y="392"/>
                  </a:cubicBezTo>
                  <a:cubicBezTo>
                    <a:pt x="1072" y="159"/>
                    <a:pt x="866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097975" y="4344413"/>
              <a:ext cx="29950" cy="24900"/>
            </a:xfrm>
            <a:custGeom>
              <a:rect b="b" l="l" r="r" t="t"/>
              <a:pathLst>
                <a:path extrusionOk="0" h="996" w="1198">
                  <a:moveTo>
                    <a:pt x="644" y="1"/>
                  </a:moveTo>
                  <a:cubicBezTo>
                    <a:pt x="607" y="1"/>
                    <a:pt x="569" y="5"/>
                    <a:pt x="532" y="14"/>
                  </a:cubicBezTo>
                  <a:cubicBezTo>
                    <a:pt x="98" y="111"/>
                    <a:pt x="0" y="677"/>
                    <a:pt x="371" y="915"/>
                  </a:cubicBezTo>
                  <a:cubicBezTo>
                    <a:pt x="458" y="971"/>
                    <a:pt x="550" y="996"/>
                    <a:pt x="639" y="996"/>
                  </a:cubicBezTo>
                  <a:cubicBezTo>
                    <a:pt x="935" y="996"/>
                    <a:pt x="1197" y="724"/>
                    <a:pt x="1126" y="394"/>
                  </a:cubicBezTo>
                  <a:cubicBezTo>
                    <a:pt x="1076" y="159"/>
                    <a:pt x="871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085550" y="4509088"/>
              <a:ext cx="30050" cy="24825"/>
            </a:xfrm>
            <a:custGeom>
              <a:rect b="b" l="l" r="r" t="t"/>
              <a:pathLst>
                <a:path extrusionOk="0" h="993" w="1202">
                  <a:moveTo>
                    <a:pt x="643" y="0"/>
                  </a:moveTo>
                  <a:cubicBezTo>
                    <a:pt x="608" y="0"/>
                    <a:pt x="572" y="4"/>
                    <a:pt x="536" y="12"/>
                  </a:cubicBezTo>
                  <a:cubicBezTo>
                    <a:pt x="98" y="104"/>
                    <a:pt x="0" y="675"/>
                    <a:pt x="371" y="914"/>
                  </a:cubicBezTo>
                  <a:cubicBezTo>
                    <a:pt x="457" y="969"/>
                    <a:pt x="548" y="993"/>
                    <a:pt x="637" y="993"/>
                  </a:cubicBezTo>
                  <a:cubicBezTo>
                    <a:pt x="935" y="993"/>
                    <a:pt x="1201" y="718"/>
                    <a:pt x="1126" y="387"/>
                  </a:cubicBezTo>
                  <a:cubicBezTo>
                    <a:pt x="1071" y="155"/>
                    <a:pt x="867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074075" y="44575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062750" y="4406113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4" y="998"/>
                    <a:pt x="642" y="998"/>
                  </a:cubicBezTo>
                  <a:cubicBezTo>
                    <a:pt x="938" y="998"/>
                    <a:pt x="1202" y="723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051425" y="435468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2" y="1"/>
                  </a:moveTo>
                  <a:cubicBezTo>
                    <a:pt x="608" y="1"/>
                    <a:pt x="572" y="4"/>
                    <a:pt x="536" y="12"/>
                  </a:cubicBezTo>
                  <a:cubicBezTo>
                    <a:pt x="103" y="110"/>
                    <a:pt x="0" y="680"/>
                    <a:pt x="376" y="919"/>
                  </a:cubicBezTo>
                  <a:cubicBezTo>
                    <a:pt x="461" y="974"/>
                    <a:pt x="553" y="999"/>
                    <a:pt x="642" y="999"/>
                  </a:cubicBezTo>
                  <a:cubicBezTo>
                    <a:pt x="936" y="999"/>
                    <a:pt x="1201" y="726"/>
                    <a:pt x="1126" y="392"/>
                  </a:cubicBezTo>
                  <a:cubicBezTo>
                    <a:pt x="1076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040100" y="4303263"/>
              <a:ext cx="30050" cy="24925"/>
            </a:xfrm>
            <a:custGeom>
              <a:rect b="b" l="l" r="r" t="t"/>
              <a:pathLst>
                <a:path extrusionOk="0" h="997" w="1202">
                  <a:moveTo>
                    <a:pt x="640" y="1"/>
                  </a:moveTo>
                  <a:cubicBezTo>
                    <a:pt x="604" y="1"/>
                    <a:pt x="568" y="4"/>
                    <a:pt x="531" y="12"/>
                  </a:cubicBezTo>
                  <a:cubicBezTo>
                    <a:pt x="102" y="110"/>
                    <a:pt x="0" y="680"/>
                    <a:pt x="375" y="919"/>
                  </a:cubicBezTo>
                  <a:cubicBezTo>
                    <a:pt x="460" y="972"/>
                    <a:pt x="550" y="996"/>
                    <a:pt x="638" y="996"/>
                  </a:cubicBezTo>
                  <a:cubicBezTo>
                    <a:pt x="934" y="996"/>
                    <a:pt x="1201" y="723"/>
                    <a:pt x="1126" y="392"/>
                  </a:cubicBezTo>
                  <a:cubicBezTo>
                    <a:pt x="1075" y="156"/>
                    <a:pt x="868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39000" y="4519188"/>
              <a:ext cx="29950" cy="25000"/>
            </a:xfrm>
            <a:custGeom>
              <a:rect b="b" l="l" r="r" t="t"/>
              <a:pathLst>
                <a:path extrusionOk="0" h="1000" w="1198">
                  <a:moveTo>
                    <a:pt x="642" y="1"/>
                  </a:moveTo>
                  <a:cubicBezTo>
                    <a:pt x="607" y="1"/>
                    <a:pt x="572" y="5"/>
                    <a:pt x="536" y="12"/>
                  </a:cubicBezTo>
                  <a:cubicBezTo>
                    <a:pt x="103" y="110"/>
                    <a:pt x="0" y="680"/>
                    <a:pt x="371" y="919"/>
                  </a:cubicBezTo>
                  <a:cubicBezTo>
                    <a:pt x="457" y="974"/>
                    <a:pt x="549" y="999"/>
                    <a:pt x="639" y="999"/>
                  </a:cubicBezTo>
                  <a:cubicBezTo>
                    <a:pt x="934" y="999"/>
                    <a:pt x="1197" y="726"/>
                    <a:pt x="1126" y="393"/>
                  </a:cubicBezTo>
                  <a:cubicBezTo>
                    <a:pt x="1075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27650" y="4467863"/>
              <a:ext cx="30050" cy="24900"/>
            </a:xfrm>
            <a:custGeom>
              <a:rect b="b" l="l" r="r" t="t"/>
              <a:pathLst>
                <a:path extrusionOk="0" h="996" w="1202">
                  <a:moveTo>
                    <a:pt x="645" y="0"/>
                  </a:moveTo>
                  <a:cubicBezTo>
                    <a:pt x="608" y="0"/>
                    <a:pt x="570" y="4"/>
                    <a:pt x="532" y="13"/>
                  </a:cubicBezTo>
                  <a:cubicBezTo>
                    <a:pt x="103" y="106"/>
                    <a:pt x="1" y="676"/>
                    <a:pt x="376" y="915"/>
                  </a:cubicBezTo>
                  <a:cubicBezTo>
                    <a:pt x="462" y="970"/>
                    <a:pt x="553" y="995"/>
                    <a:pt x="642" y="995"/>
                  </a:cubicBezTo>
                  <a:cubicBezTo>
                    <a:pt x="937" y="995"/>
                    <a:pt x="1202" y="722"/>
                    <a:pt x="1127" y="389"/>
                  </a:cubicBezTo>
                  <a:cubicBezTo>
                    <a:pt x="1077" y="158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16325" y="4416363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103" y="109"/>
                    <a:pt x="1" y="679"/>
                    <a:pt x="371" y="918"/>
                  </a:cubicBezTo>
                  <a:cubicBezTo>
                    <a:pt x="458" y="973"/>
                    <a:pt x="550" y="998"/>
                    <a:pt x="639" y="998"/>
                  </a:cubicBezTo>
                  <a:cubicBezTo>
                    <a:pt x="935" y="998"/>
                    <a:pt x="1198" y="725"/>
                    <a:pt x="1126" y="392"/>
                  </a:cubicBezTo>
                  <a:cubicBezTo>
                    <a:pt x="1076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05000" y="4364938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9"/>
                    <a:pt x="0" y="679"/>
                    <a:pt x="371" y="918"/>
                  </a:cubicBezTo>
                  <a:cubicBezTo>
                    <a:pt x="457" y="973"/>
                    <a:pt x="550" y="998"/>
                    <a:pt x="639" y="998"/>
                  </a:cubicBezTo>
                  <a:cubicBezTo>
                    <a:pt x="934" y="998"/>
                    <a:pt x="1197" y="725"/>
                    <a:pt x="1126" y="392"/>
                  </a:cubicBezTo>
                  <a:cubicBezTo>
                    <a:pt x="1075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6993550" y="4313513"/>
              <a:ext cx="30075" cy="24975"/>
            </a:xfrm>
            <a:custGeom>
              <a:rect b="b" l="l" r="r" t="t"/>
              <a:pathLst>
                <a:path extrusionOk="0" h="999" w="1203">
                  <a:moveTo>
                    <a:pt x="642" y="0"/>
                  </a:moveTo>
                  <a:cubicBezTo>
                    <a:pt x="607" y="0"/>
                    <a:pt x="572" y="4"/>
                    <a:pt x="536" y="12"/>
                  </a:cubicBezTo>
                  <a:cubicBezTo>
                    <a:pt x="102" y="104"/>
                    <a:pt x="0" y="679"/>
                    <a:pt x="375" y="918"/>
                  </a:cubicBezTo>
                  <a:cubicBezTo>
                    <a:pt x="461" y="974"/>
                    <a:pt x="553" y="998"/>
                    <a:pt x="641" y="998"/>
                  </a:cubicBezTo>
                  <a:cubicBezTo>
                    <a:pt x="936" y="998"/>
                    <a:pt x="1202" y="725"/>
                    <a:pt x="1131" y="392"/>
                  </a:cubicBezTo>
                  <a:cubicBezTo>
                    <a:pt x="1076" y="159"/>
                    <a:pt x="871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6992575" y="4529513"/>
              <a:ext cx="29825" cy="24800"/>
            </a:xfrm>
            <a:custGeom>
              <a:rect b="b" l="l" r="r" t="t"/>
              <a:pathLst>
                <a:path extrusionOk="0" h="992" w="1193">
                  <a:moveTo>
                    <a:pt x="644" y="1"/>
                  </a:moveTo>
                  <a:cubicBezTo>
                    <a:pt x="607" y="1"/>
                    <a:pt x="569" y="5"/>
                    <a:pt x="531" y="14"/>
                  </a:cubicBezTo>
                  <a:cubicBezTo>
                    <a:pt x="98" y="106"/>
                    <a:pt x="0" y="677"/>
                    <a:pt x="370" y="911"/>
                  </a:cubicBezTo>
                  <a:cubicBezTo>
                    <a:pt x="457" y="966"/>
                    <a:pt x="549" y="991"/>
                    <a:pt x="638" y="991"/>
                  </a:cubicBezTo>
                  <a:cubicBezTo>
                    <a:pt x="931" y="991"/>
                    <a:pt x="1192" y="722"/>
                    <a:pt x="1121" y="389"/>
                  </a:cubicBezTo>
                  <a:cubicBezTo>
                    <a:pt x="1071" y="159"/>
                    <a:pt x="870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6981100" y="447813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10" y="0"/>
                    <a:pt x="573" y="4"/>
                    <a:pt x="537" y="12"/>
                  </a:cubicBezTo>
                  <a:cubicBezTo>
                    <a:pt x="103" y="104"/>
                    <a:pt x="1" y="675"/>
                    <a:pt x="376" y="914"/>
                  </a:cubicBezTo>
                  <a:cubicBezTo>
                    <a:pt x="463" y="969"/>
                    <a:pt x="555" y="994"/>
                    <a:pt x="644" y="994"/>
                  </a:cubicBezTo>
                  <a:cubicBezTo>
                    <a:pt x="940" y="994"/>
                    <a:pt x="1202" y="721"/>
                    <a:pt x="1127" y="387"/>
                  </a:cubicBezTo>
                  <a:cubicBezTo>
                    <a:pt x="1076" y="155"/>
                    <a:pt x="873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6969775" y="44265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09"/>
                    <a:pt x="1" y="675"/>
                    <a:pt x="376" y="914"/>
                  </a:cubicBezTo>
                  <a:cubicBezTo>
                    <a:pt x="462" y="969"/>
                    <a:pt x="554" y="994"/>
                    <a:pt x="643" y="994"/>
                  </a:cubicBezTo>
                  <a:cubicBezTo>
                    <a:pt x="936" y="994"/>
                    <a:pt x="1198" y="725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6958450" y="437528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09" y="0"/>
                    <a:pt x="573" y="4"/>
                    <a:pt x="536" y="12"/>
                  </a:cubicBezTo>
                  <a:cubicBezTo>
                    <a:pt x="103" y="105"/>
                    <a:pt x="0" y="675"/>
                    <a:pt x="376" y="914"/>
                  </a:cubicBezTo>
                  <a:cubicBezTo>
                    <a:pt x="461" y="969"/>
                    <a:pt x="553" y="994"/>
                    <a:pt x="641" y="994"/>
                  </a:cubicBezTo>
                  <a:cubicBezTo>
                    <a:pt x="936" y="994"/>
                    <a:pt x="1201" y="721"/>
                    <a:pt x="1126" y="387"/>
                  </a:cubicBezTo>
                  <a:cubicBezTo>
                    <a:pt x="1076" y="155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947100" y="43237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7086625" y="4293038"/>
              <a:ext cx="29925" cy="24850"/>
            </a:xfrm>
            <a:custGeom>
              <a:rect b="b" l="l" r="r" t="t"/>
              <a:pathLst>
                <a:path extrusionOk="0" h="994" w="1197">
                  <a:moveTo>
                    <a:pt x="638" y="0"/>
                  </a:moveTo>
                  <a:cubicBezTo>
                    <a:pt x="603" y="0"/>
                    <a:pt x="568" y="4"/>
                    <a:pt x="532" y="12"/>
                  </a:cubicBezTo>
                  <a:cubicBezTo>
                    <a:pt x="103" y="104"/>
                    <a:pt x="1" y="675"/>
                    <a:pt x="371" y="914"/>
                  </a:cubicBezTo>
                  <a:cubicBezTo>
                    <a:pt x="458" y="969"/>
                    <a:pt x="550" y="994"/>
                    <a:pt x="639" y="994"/>
                  </a:cubicBezTo>
                  <a:cubicBezTo>
                    <a:pt x="935" y="994"/>
                    <a:pt x="1197" y="721"/>
                    <a:pt x="1122" y="387"/>
                  </a:cubicBezTo>
                  <a:cubicBezTo>
                    <a:pt x="1071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6923225" y="4260288"/>
              <a:ext cx="268000" cy="330625"/>
            </a:xfrm>
            <a:custGeom>
              <a:rect b="b" l="l" r="r" t="t"/>
              <a:pathLst>
                <a:path extrusionOk="0" h="13225" w="10720">
                  <a:moveTo>
                    <a:pt x="7176" y="1309"/>
                  </a:moveTo>
                  <a:cubicBezTo>
                    <a:pt x="7265" y="1309"/>
                    <a:pt x="7357" y="1334"/>
                    <a:pt x="7444" y="1390"/>
                  </a:cubicBezTo>
                  <a:cubicBezTo>
                    <a:pt x="7819" y="1629"/>
                    <a:pt x="7717" y="2199"/>
                    <a:pt x="7283" y="2292"/>
                  </a:cubicBezTo>
                  <a:cubicBezTo>
                    <a:pt x="7247" y="2300"/>
                    <a:pt x="7212" y="2303"/>
                    <a:pt x="7177" y="2303"/>
                  </a:cubicBezTo>
                  <a:cubicBezTo>
                    <a:pt x="6948" y="2303"/>
                    <a:pt x="6744" y="2144"/>
                    <a:pt x="6693" y="1912"/>
                  </a:cubicBezTo>
                  <a:cubicBezTo>
                    <a:pt x="6618" y="1579"/>
                    <a:pt x="6882" y="1309"/>
                    <a:pt x="7176" y="1309"/>
                  </a:cubicBezTo>
                  <a:close/>
                  <a:moveTo>
                    <a:pt x="5318" y="1719"/>
                  </a:moveTo>
                  <a:cubicBezTo>
                    <a:pt x="5407" y="1719"/>
                    <a:pt x="5500" y="1744"/>
                    <a:pt x="5586" y="1799"/>
                  </a:cubicBezTo>
                  <a:cubicBezTo>
                    <a:pt x="5957" y="2038"/>
                    <a:pt x="5855" y="2609"/>
                    <a:pt x="5421" y="2701"/>
                  </a:cubicBezTo>
                  <a:cubicBezTo>
                    <a:pt x="5385" y="2709"/>
                    <a:pt x="5350" y="2713"/>
                    <a:pt x="5315" y="2713"/>
                  </a:cubicBezTo>
                  <a:cubicBezTo>
                    <a:pt x="5086" y="2713"/>
                    <a:pt x="4882" y="2554"/>
                    <a:pt x="4831" y="2321"/>
                  </a:cubicBezTo>
                  <a:cubicBezTo>
                    <a:pt x="4760" y="1991"/>
                    <a:pt x="5022" y="1719"/>
                    <a:pt x="5318" y="1719"/>
                  </a:cubicBezTo>
                  <a:close/>
                  <a:moveTo>
                    <a:pt x="3457" y="2129"/>
                  </a:moveTo>
                  <a:cubicBezTo>
                    <a:pt x="3546" y="2129"/>
                    <a:pt x="3638" y="2154"/>
                    <a:pt x="3725" y="2209"/>
                  </a:cubicBezTo>
                  <a:cubicBezTo>
                    <a:pt x="4095" y="2448"/>
                    <a:pt x="3997" y="3018"/>
                    <a:pt x="3564" y="3111"/>
                  </a:cubicBezTo>
                  <a:cubicBezTo>
                    <a:pt x="3526" y="3120"/>
                    <a:pt x="3488" y="3124"/>
                    <a:pt x="3451" y="3124"/>
                  </a:cubicBezTo>
                  <a:cubicBezTo>
                    <a:pt x="3225" y="3124"/>
                    <a:pt x="3023" y="2966"/>
                    <a:pt x="2969" y="2735"/>
                  </a:cubicBezTo>
                  <a:cubicBezTo>
                    <a:pt x="2898" y="2402"/>
                    <a:pt x="3161" y="2129"/>
                    <a:pt x="3457" y="2129"/>
                  </a:cubicBezTo>
                  <a:close/>
                  <a:moveTo>
                    <a:pt x="1599" y="2538"/>
                  </a:moveTo>
                  <a:cubicBezTo>
                    <a:pt x="1688" y="2538"/>
                    <a:pt x="1781" y="2563"/>
                    <a:pt x="1867" y="2618"/>
                  </a:cubicBezTo>
                  <a:cubicBezTo>
                    <a:pt x="2238" y="2857"/>
                    <a:pt x="2136" y="3427"/>
                    <a:pt x="1702" y="3520"/>
                  </a:cubicBezTo>
                  <a:lnTo>
                    <a:pt x="1702" y="3525"/>
                  </a:lnTo>
                  <a:cubicBezTo>
                    <a:pt x="1667" y="3533"/>
                    <a:pt x="1632" y="3536"/>
                    <a:pt x="1597" y="3536"/>
                  </a:cubicBezTo>
                  <a:cubicBezTo>
                    <a:pt x="1371" y="3536"/>
                    <a:pt x="1163" y="3377"/>
                    <a:pt x="1112" y="3145"/>
                  </a:cubicBezTo>
                  <a:cubicBezTo>
                    <a:pt x="1037" y="2811"/>
                    <a:pt x="1302" y="2538"/>
                    <a:pt x="1599" y="2538"/>
                  </a:cubicBezTo>
                  <a:close/>
                  <a:moveTo>
                    <a:pt x="7631" y="3363"/>
                  </a:moveTo>
                  <a:cubicBezTo>
                    <a:pt x="7719" y="3363"/>
                    <a:pt x="7811" y="3387"/>
                    <a:pt x="7897" y="3442"/>
                  </a:cubicBezTo>
                  <a:cubicBezTo>
                    <a:pt x="8272" y="3681"/>
                    <a:pt x="8170" y="4256"/>
                    <a:pt x="7736" y="4349"/>
                  </a:cubicBezTo>
                  <a:cubicBezTo>
                    <a:pt x="7700" y="4356"/>
                    <a:pt x="7665" y="4360"/>
                    <a:pt x="7630" y="4360"/>
                  </a:cubicBezTo>
                  <a:cubicBezTo>
                    <a:pt x="7402" y="4360"/>
                    <a:pt x="7197" y="4202"/>
                    <a:pt x="7146" y="3973"/>
                  </a:cubicBezTo>
                  <a:cubicBezTo>
                    <a:pt x="7071" y="3639"/>
                    <a:pt x="7335" y="3363"/>
                    <a:pt x="7631" y="3363"/>
                  </a:cubicBezTo>
                  <a:close/>
                  <a:moveTo>
                    <a:pt x="5769" y="3776"/>
                  </a:moveTo>
                  <a:cubicBezTo>
                    <a:pt x="5858" y="3776"/>
                    <a:pt x="5949" y="3801"/>
                    <a:pt x="6035" y="3856"/>
                  </a:cubicBezTo>
                  <a:cubicBezTo>
                    <a:pt x="6410" y="4090"/>
                    <a:pt x="6308" y="4661"/>
                    <a:pt x="5879" y="4758"/>
                  </a:cubicBezTo>
                  <a:cubicBezTo>
                    <a:pt x="5843" y="4766"/>
                    <a:pt x="5806" y="4770"/>
                    <a:pt x="5771" y="4770"/>
                  </a:cubicBezTo>
                  <a:cubicBezTo>
                    <a:pt x="5542" y="4770"/>
                    <a:pt x="5335" y="4615"/>
                    <a:pt x="5284" y="4383"/>
                  </a:cubicBezTo>
                  <a:cubicBezTo>
                    <a:pt x="5209" y="4049"/>
                    <a:pt x="5474" y="3776"/>
                    <a:pt x="5769" y="3776"/>
                  </a:cubicBezTo>
                  <a:close/>
                  <a:moveTo>
                    <a:pt x="3912" y="4186"/>
                  </a:moveTo>
                  <a:cubicBezTo>
                    <a:pt x="4001" y="4186"/>
                    <a:pt x="4092" y="4211"/>
                    <a:pt x="4178" y="4266"/>
                  </a:cubicBezTo>
                  <a:cubicBezTo>
                    <a:pt x="4553" y="4505"/>
                    <a:pt x="4451" y="5075"/>
                    <a:pt x="4017" y="5168"/>
                  </a:cubicBezTo>
                  <a:cubicBezTo>
                    <a:pt x="3981" y="5176"/>
                    <a:pt x="3944" y="5179"/>
                    <a:pt x="3909" y="5179"/>
                  </a:cubicBezTo>
                  <a:cubicBezTo>
                    <a:pt x="3681" y="5179"/>
                    <a:pt x="3478" y="5024"/>
                    <a:pt x="3427" y="4792"/>
                  </a:cubicBezTo>
                  <a:cubicBezTo>
                    <a:pt x="3352" y="4459"/>
                    <a:pt x="3617" y="4186"/>
                    <a:pt x="3912" y="4186"/>
                  </a:cubicBezTo>
                  <a:close/>
                  <a:moveTo>
                    <a:pt x="2053" y="4595"/>
                  </a:moveTo>
                  <a:cubicBezTo>
                    <a:pt x="2142" y="4595"/>
                    <a:pt x="2234" y="4620"/>
                    <a:pt x="2321" y="4675"/>
                  </a:cubicBezTo>
                  <a:cubicBezTo>
                    <a:pt x="2691" y="4914"/>
                    <a:pt x="2589" y="5484"/>
                    <a:pt x="2160" y="5582"/>
                  </a:cubicBezTo>
                  <a:cubicBezTo>
                    <a:pt x="2124" y="5590"/>
                    <a:pt x="2089" y="5593"/>
                    <a:pt x="2054" y="5593"/>
                  </a:cubicBezTo>
                  <a:cubicBezTo>
                    <a:pt x="1824" y="5593"/>
                    <a:pt x="1616" y="5434"/>
                    <a:pt x="1565" y="5202"/>
                  </a:cubicBezTo>
                  <a:cubicBezTo>
                    <a:pt x="1494" y="4868"/>
                    <a:pt x="1757" y="4595"/>
                    <a:pt x="2053" y="4595"/>
                  </a:cubicBezTo>
                  <a:close/>
                  <a:moveTo>
                    <a:pt x="8084" y="5424"/>
                  </a:moveTo>
                  <a:cubicBezTo>
                    <a:pt x="8173" y="5424"/>
                    <a:pt x="8264" y="5449"/>
                    <a:pt x="8350" y="5504"/>
                  </a:cubicBezTo>
                  <a:cubicBezTo>
                    <a:pt x="8726" y="5743"/>
                    <a:pt x="8623" y="6308"/>
                    <a:pt x="8189" y="6406"/>
                  </a:cubicBezTo>
                  <a:cubicBezTo>
                    <a:pt x="8153" y="6414"/>
                    <a:pt x="8117" y="6417"/>
                    <a:pt x="8081" y="6417"/>
                  </a:cubicBezTo>
                  <a:cubicBezTo>
                    <a:pt x="7854" y="6417"/>
                    <a:pt x="7650" y="6262"/>
                    <a:pt x="7600" y="6025"/>
                  </a:cubicBezTo>
                  <a:cubicBezTo>
                    <a:pt x="7525" y="5696"/>
                    <a:pt x="7789" y="5424"/>
                    <a:pt x="8084" y="5424"/>
                  </a:cubicBezTo>
                  <a:close/>
                  <a:moveTo>
                    <a:pt x="6225" y="5833"/>
                  </a:moveTo>
                  <a:cubicBezTo>
                    <a:pt x="6314" y="5833"/>
                    <a:pt x="6406" y="5858"/>
                    <a:pt x="6493" y="5913"/>
                  </a:cubicBezTo>
                  <a:cubicBezTo>
                    <a:pt x="6864" y="6152"/>
                    <a:pt x="6761" y="6722"/>
                    <a:pt x="6332" y="6815"/>
                  </a:cubicBezTo>
                  <a:cubicBezTo>
                    <a:pt x="6297" y="6823"/>
                    <a:pt x="6261" y="6827"/>
                    <a:pt x="6226" y="6827"/>
                  </a:cubicBezTo>
                  <a:cubicBezTo>
                    <a:pt x="5997" y="6827"/>
                    <a:pt x="5788" y="6667"/>
                    <a:pt x="5738" y="6435"/>
                  </a:cubicBezTo>
                  <a:cubicBezTo>
                    <a:pt x="5666" y="6105"/>
                    <a:pt x="5929" y="5833"/>
                    <a:pt x="6225" y="5833"/>
                  </a:cubicBezTo>
                  <a:close/>
                  <a:moveTo>
                    <a:pt x="4363" y="6243"/>
                  </a:moveTo>
                  <a:cubicBezTo>
                    <a:pt x="4452" y="6243"/>
                    <a:pt x="4544" y="6268"/>
                    <a:pt x="4631" y="6323"/>
                  </a:cubicBezTo>
                  <a:cubicBezTo>
                    <a:pt x="5006" y="6562"/>
                    <a:pt x="4904" y="7132"/>
                    <a:pt x="4470" y="7225"/>
                  </a:cubicBezTo>
                  <a:lnTo>
                    <a:pt x="4470" y="7229"/>
                  </a:lnTo>
                  <a:cubicBezTo>
                    <a:pt x="4435" y="7237"/>
                    <a:pt x="4399" y="7241"/>
                    <a:pt x="4364" y="7241"/>
                  </a:cubicBezTo>
                  <a:cubicBezTo>
                    <a:pt x="4136" y="7241"/>
                    <a:pt x="3931" y="7082"/>
                    <a:pt x="3881" y="6849"/>
                  </a:cubicBezTo>
                  <a:cubicBezTo>
                    <a:pt x="3806" y="6516"/>
                    <a:pt x="4068" y="6243"/>
                    <a:pt x="4363" y="6243"/>
                  </a:cubicBezTo>
                  <a:close/>
                  <a:moveTo>
                    <a:pt x="2506" y="6652"/>
                  </a:moveTo>
                  <a:cubicBezTo>
                    <a:pt x="2595" y="6652"/>
                    <a:pt x="2687" y="6677"/>
                    <a:pt x="2774" y="6732"/>
                  </a:cubicBezTo>
                  <a:cubicBezTo>
                    <a:pt x="3144" y="6971"/>
                    <a:pt x="3047" y="7541"/>
                    <a:pt x="2613" y="7639"/>
                  </a:cubicBezTo>
                  <a:cubicBezTo>
                    <a:pt x="2578" y="7647"/>
                    <a:pt x="2542" y="7650"/>
                    <a:pt x="2507" y="7650"/>
                  </a:cubicBezTo>
                  <a:cubicBezTo>
                    <a:pt x="2279" y="7650"/>
                    <a:pt x="2073" y="7491"/>
                    <a:pt x="2019" y="7259"/>
                  </a:cubicBezTo>
                  <a:cubicBezTo>
                    <a:pt x="1947" y="6925"/>
                    <a:pt x="2210" y="6652"/>
                    <a:pt x="2506" y="6652"/>
                  </a:cubicBezTo>
                  <a:close/>
                  <a:moveTo>
                    <a:pt x="8538" y="7481"/>
                  </a:moveTo>
                  <a:cubicBezTo>
                    <a:pt x="8626" y="7481"/>
                    <a:pt x="8718" y="7506"/>
                    <a:pt x="8804" y="7561"/>
                  </a:cubicBezTo>
                  <a:cubicBezTo>
                    <a:pt x="9179" y="7795"/>
                    <a:pt x="9076" y="8370"/>
                    <a:pt x="8643" y="8463"/>
                  </a:cubicBezTo>
                  <a:cubicBezTo>
                    <a:pt x="8607" y="8470"/>
                    <a:pt x="8571" y="8474"/>
                    <a:pt x="8536" y="8474"/>
                  </a:cubicBezTo>
                  <a:cubicBezTo>
                    <a:pt x="8308" y="8474"/>
                    <a:pt x="8104" y="8316"/>
                    <a:pt x="8053" y="8087"/>
                  </a:cubicBezTo>
                  <a:cubicBezTo>
                    <a:pt x="7978" y="7754"/>
                    <a:pt x="8243" y="7481"/>
                    <a:pt x="8538" y="7481"/>
                  </a:cubicBezTo>
                  <a:close/>
                  <a:moveTo>
                    <a:pt x="6676" y="7890"/>
                  </a:moveTo>
                  <a:cubicBezTo>
                    <a:pt x="6765" y="7890"/>
                    <a:pt x="6856" y="7915"/>
                    <a:pt x="6942" y="7970"/>
                  </a:cubicBezTo>
                  <a:cubicBezTo>
                    <a:pt x="7317" y="8209"/>
                    <a:pt x="7215" y="8775"/>
                    <a:pt x="6786" y="8872"/>
                  </a:cubicBezTo>
                  <a:cubicBezTo>
                    <a:pt x="6749" y="8880"/>
                    <a:pt x="6713" y="8884"/>
                    <a:pt x="6677" y="8884"/>
                  </a:cubicBezTo>
                  <a:cubicBezTo>
                    <a:pt x="6449" y="8884"/>
                    <a:pt x="6241" y="8729"/>
                    <a:pt x="6191" y="8497"/>
                  </a:cubicBezTo>
                  <a:cubicBezTo>
                    <a:pt x="6120" y="8163"/>
                    <a:pt x="6383" y="7890"/>
                    <a:pt x="6676" y="7890"/>
                  </a:cubicBezTo>
                  <a:close/>
                  <a:moveTo>
                    <a:pt x="4819" y="8300"/>
                  </a:moveTo>
                  <a:cubicBezTo>
                    <a:pt x="4907" y="8300"/>
                    <a:pt x="4999" y="8324"/>
                    <a:pt x="5084" y="8380"/>
                  </a:cubicBezTo>
                  <a:cubicBezTo>
                    <a:pt x="5455" y="8619"/>
                    <a:pt x="5357" y="9189"/>
                    <a:pt x="4924" y="9281"/>
                  </a:cubicBezTo>
                  <a:cubicBezTo>
                    <a:pt x="4887" y="9289"/>
                    <a:pt x="4851" y="9293"/>
                    <a:pt x="4815" y="9293"/>
                  </a:cubicBezTo>
                  <a:cubicBezTo>
                    <a:pt x="4588" y="9293"/>
                    <a:pt x="4384" y="9138"/>
                    <a:pt x="4334" y="8906"/>
                  </a:cubicBezTo>
                  <a:cubicBezTo>
                    <a:pt x="4259" y="8573"/>
                    <a:pt x="4524" y="8300"/>
                    <a:pt x="4819" y="8300"/>
                  </a:cubicBezTo>
                  <a:close/>
                  <a:moveTo>
                    <a:pt x="2961" y="8711"/>
                  </a:moveTo>
                  <a:cubicBezTo>
                    <a:pt x="3049" y="8711"/>
                    <a:pt x="3141" y="8735"/>
                    <a:pt x="3227" y="8789"/>
                  </a:cubicBezTo>
                  <a:cubicBezTo>
                    <a:pt x="3598" y="9028"/>
                    <a:pt x="3500" y="9598"/>
                    <a:pt x="3067" y="9696"/>
                  </a:cubicBezTo>
                  <a:cubicBezTo>
                    <a:pt x="3031" y="9704"/>
                    <a:pt x="2995" y="9707"/>
                    <a:pt x="2960" y="9707"/>
                  </a:cubicBezTo>
                  <a:cubicBezTo>
                    <a:pt x="2731" y="9707"/>
                    <a:pt x="2523" y="9548"/>
                    <a:pt x="2472" y="9316"/>
                  </a:cubicBezTo>
                  <a:cubicBezTo>
                    <a:pt x="2401" y="8982"/>
                    <a:pt x="2664" y="8711"/>
                    <a:pt x="2961" y="8711"/>
                  </a:cubicBezTo>
                  <a:close/>
                  <a:moveTo>
                    <a:pt x="8991" y="9538"/>
                  </a:moveTo>
                  <a:cubicBezTo>
                    <a:pt x="9080" y="9538"/>
                    <a:pt x="9171" y="9563"/>
                    <a:pt x="9257" y="9618"/>
                  </a:cubicBezTo>
                  <a:cubicBezTo>
                    <a:pt x="9632" y="9857"/>
                    <a:pt x="9530" y="10427"/>
                    <a:pt x="9101" y="10520"/>
                  </a:cubicBezTo>
                  <a:cubicBezTo>
                    <a:pt x="9064" y="10527"/>
                    <a:pt x="9027" y="10531"/>
                    <a:pt x="8991" y="10531"/>
                  </a:cubicBezTo>
                  <a:cubicBezTo>
                    <a:pt x="8760" y="10531"/>
                    <a:pt x="8557" y="10376"/>
                    <a:pt x="8506" y="10144"/>
                  </a:cubicBezTo>
                  <a:cubicBezTo>
                    <a:pt x="8431" y="9811"/>
                    <a:pt x="8696" y="9538"/>
                    <a:pt x="8991" y="9538"/>
                  </a:cubicBezTo>
                  <a:close/>
                  <a:moveTo>
                    <a:pt x="7134" y="9947"/>
                  </a:moveTo>
                  <a:cubicBezTo>
                    <a:pt x="7223" y="9947"/>
                    <a:pt x="7314" y="9972"/>
                    <a:pt x="7400" y="10027"/>
                  </a:cubicBezTo>
                  <a:cubicBezTo>
                    <a:pt x="7775" y="10266"/>
                    <a:pt x="7673" y="10836"/>
                    <a:pt x="7239" y="10929"/>
                  </a:cubicBezTo>
                  <a:lnTo>
                    <a:pt x="7239" y="10934"/>
                  </a:lnTo>
                  <a:cubicBezTo>
                    <a:pt x="7205" y="10941"/>
                    <a:pt x="7171" y="10944"/>
                    <a:pt x="7138" y="10944"/>
                  </a:cubicBezTo>
                  <a:cubicBezTo>
                    <a:pt x="6907" y="10944"/>
                    <a:pt x="6700" y="10788"/>
                    <a:pt x="6644" y="10554"/>
                  </a:cubicBezTo>
                  <a:cubicBezTo>
                    <a:pt x="6573" y="10220"/>
                    <a:pt x="6839" y="9947"/>
                    <a:pt x="7134" y="9947"/>
                  </a:cubicBezTo>
                  <a:close/>
                  <a:moveTo>
                    <a:pt x="5272" y="10357"/>
                  </a:moveTo>
                  <a:cubicBezTo>
                    <a:pt x="5361" y="10357"/>
                    <a:pt x="5452" y="10381"/>
                    <a:pt x="5538" y="10437"/>
                  </a:cubicBezTo>
                  <a:cubicBezTo>
                    <a:pt x="5913" y="10676"/>
                    <a:pt x="5811" y="11246"/>
                    <a:pt x="5382" y="11343"/>
                  </a:cubicBezTo>
                  <a:cubicBezTo>
                    <a:pt x="5346" y="11351"/>
                    <a:pt x="5311" y="11355"/>
                    <a:pt x="5276" y="11355"/>
                  </a:cubicBezTo>
                  <a:cubicBezTo>
                    <a:pt x="5046" y="11355"/>
                    <a:pt x="4838" y="11196"/>
                    <a:pt x="4787" y="10963"/>
                  </a:cubicBezTo>
                  <a:cubicBezTo>
                    <a:pt x="4716" y="10630"/>
                    <a:pt x="4979" y="10357"/>
                    <a:pt x="5272" y="10357"/>
                  </a:cubicBezTo>
                  <a:close/>
                  <a:moveTo>
                    <a:pt x="3413" y="10766"/>
                  </a:moveTo>
                  <a:cubicBezTo>
                    <a:pt x="3502" y="10766"/>
                    <a:pt x="3594" y="10791"/>
                    <a:pt x="3681" y="10846"/>
                  </a:cubicBezTo>
                  <a:cubicBezTo>
                    <a:pt x="4056" y="11085"/>
                    <a:pt x="3954" y="11655"/>
                    <a:pt x="3520" y="11753"/>
                  </a:cubicBezTo>
                  <a:cubicBezTo>
                    <a:pt x="3484" y="11761"/>
                    <a:pt x="3449" y="11764"/>
                    <a:pt x="3414" y="11764"/>
                  </a:cubicBezTo>
                  <a:cubicBezTo>
                    <a:pt x="3185" y="11764"/>
                    <a:pt x="2981" y="11605"/>
                    <a:pt x="2930" y="11373"/>
                  </a:cubicBezTo>
                  <a:cubicBezTo>
                    <a:pt x="2855" y="11039"/>
                    <a:pt x="3117" y="10766"/>
                    <a:pt x="3413" y="10766"/>
                  </a:cubicBezTo>
                  <a:close/>
                  <a:moveTo>
                    <a:pt x="8199" y="1"/>
                  </a:moveTo>
                  <a:lnTo>
                    <a:pt x="1" y="1809"/>
                  </a:lnTo>
                  <a:lnTo>
                    <a:pt x="2521" y="13225"/>
                  </a:lnTo>
                  <a:lnTo>
                    <a:pt x="10719" y="11416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6986225" y="4545688"/>
              <a:ext cx="246675" cy="260100"/>
            </a:xfrm>
            <a:custGeom>
              <a:rect b="b" l="l" r="r" t="t"/>
              <a:pathLst>
                <a:path extrusionOk="0" h="10404" w="9867">
                  <a:moveTo>
                    <a:pt x="8199" y="0"/>
                  </a:moveTo>
                  <a:lnTo>
                    <a:pt x="1" y="1809"/>
                  </a:lnTo>
                  <a:lnTo>
                    <a:pt x="1166" y="7112"/>
                  </a:lnTo>
                  <a:cubicBezTo>
                    <a:pt x="1600" y="9070"/>
                    <a:pt x="3336" y="10403"/>
                    <a:pt x="5264" y="10403"/>
                  </a:cubicBezTo>
                  <a:cubicBezTo>
                    <a:pt x="5563" y="10403"/>
                    <a:pt x="5867" y="10371"/>
                    <a:pt x="6171" y="10305"/>
                  </a:cubicBezTo>
                  <a:cubicBezTo>
                    <a:pt x="8433" y="9807"/>
                    <a:pt x="9866" y="7565"/>
                    <a:pt x="9364" y="5304"/>
                  </a:cubicBezTo>
                  <a:lnTo>
                    <a:pt x="8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6882775" y="4052713"/>
              <a:ext cx="245450" cy="252825"/>
            </a:xfrm>
            <a:custGeom>
              <a:rect b="b" l="l" r="r" t="t"/>
              <a:pathLst>
                <a:path extrusionOk="0" h="10113" w="9818">
                  <a:moveTo>
                    <a:pt x="4618" y="1"/>
                  </a:moveTo>
                  <a:cubicBezTo>
                    <a:pt x="4319" y="1"/>
                    <a:pt x="4014" y="33"/>
                    <a:pt x="3710" y="100"/>
                  </a:cubicBezTo>
                  <a:cubicBezTo>
                    <a:pt x="1433" y="603"/>
                    <a:pt x="0" y="2864"/>
                    <a:pt x="522" y="5136"/>
                  </a:cubicBezTo>
                  <a:lnTo>
                    <a:pt x="1619" y="10112"/>
                  </a:lnTo>
                  <a:lnTo>
                    <a:pt x="9817" y="8304"/>
                  </a:lnTo>
                  <a:lnTo>
                    <a:pt x="8720" y="3327"/>
                  </a:lnTo>
                  <a:cubicBezTo>
                    <a:pt x="8298" y="1351"/>
                    <a:pt x="6556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6879850" y="4050088"/>
              <a:ext cx="357775" cy="758350"/>
            </a:xfrm>
            <a:custGeom>
              <a:rect b="b" l="l" r="r" t="t"/>
              <a:pathLst>
                <a:path extrusionOk="0" h="30334" w="14311">
                  <a:moveTo>
                    <a:pt x="4743" y="240"/>
                  </a:moveTo>
                  <a:cubicBezTo>
                    <a:pt x="6659" y="249"/>
                    <a:pt x="8311" y="1580"/>
                    <a:pt x="8735" y="3452"/>
                  </a:cubicBezTo>
                  <a:lnTo>
                    <a:pt x="13522" y="25147"/>
                  </a:lnTo>
                  <a:cubicBezTo>
                    <a:pt x="13985" y="27345"/>
                    <a:pt x="12591" y="29510"/>
                    <a:pt x="10397" y="29997"/>
                  </a:cubicBezTo>
                  <a:cubicBezTo>
                    <a:pt x="10100" y="30062"/>
                    <a:pt x="9804" y="30093"/>
                    <a:pt x="9512" y="30093"/>
                  </a:cubicBezTo>
                  <a:cubicBezTo>
                    <a:pt x="7642" y="30093"/>
                    <a:pt x="5957" y="28809"/>
                    <a:pt x="5523" y="26916"/>
                  </a:cubicBezTo>
                  <a:lnTo>
                    <a:pt x="736" y="5216"/>
                  </a:lnTo>
                  <a:cubicBezTo>
                    <a:pt x="176" y="2657"/>
                    <a:pt x="2121" y="240"/>
                    <a:pt x="4743" y="240"/>
                  </a:cubicBezTo>
                  <a:close/>
                  <a:moveTo>
                    <a:pt x="4734" y="1"/>
                  </a:moveTo>
                  <a:cubicBezTo>
                    <a:pt x="4427" y="1"/>
                    <a:pt x="4115" y="34"/>
                    <a:pt x="3802" y="103"/>
                  </a:cubicBezTo>
                  <a:cubicBezTo>
                    <a:pt x="1468" y="615"/>
                    <a:pt x="0" y="2935"/>
                    <a:pt x="537" y="5260"/>
                  </a:cubicBezTo>
                  <a:lnTo>
                    <a:pt x="5323" y="26960"/>
                  </a:lnTo>
                  <a:cubicBezTo>
                    <a:pt x="5762" y="28924"/>
                    <a:pt x="7505" y="30327"/>
                    <a:pt x="9523" y="30333"/>
                  </a:cubicBezTo>
                  <a:lnTo>
                    <a:pt x="9523" y="30333"/>
                  </a:lnTo>
                  <a:cubicBezTo>
                    <a:pt x="12270" y="30327"/>
                    <a:pt x="14311" y="27788"/>
                    <a:pt x="13721" y="25103"/>
                  </a:cubicBezTo>
                  <a:lnTo>
                    <a:pt x="8935" y="3408"/>
                  </a:lnTo>
                  <a:cubicBezTo>
                    <a:pt x="8504" y="1386"/>
                    <a:pt x="6718" y="1"/>
                    <a:pt x="4734" y="1"/>
                  </a:cubicBezTo>
                  <a:close/>
                  <a:moveTo>
                    <a:pt x="9523" y="30333"/>
                  </a:moveTo>
                  <a:cubicBezTo>
                    <a:pt x="9522" y="30333"/>
                    <a:pt x="9521" y="30333"/>
                    <a:pt x="9520" y="30333"/>
                  </a:cubicBezTo>
                  <a:lnTo>
                    <a:pt x="9525" y="30333"/>
                  </a:lnTo>
                  <a:cubicBezTo>
                    <a:pt x="9524" y="30333"/>
                    <a:pt x="9523" y="30333"/>
                    <a:pt x="9523" y="30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6922850" y="4257738"/>
              <a:ext cx="206100" cy="50100"/>
            </a:xfrm>
            <a:custGeom>
              <a:rect b="b" l="l" r="r" t="t"/>
              <a:pathLst>
                <a:path extrusionOk="0" h="2004" w="8244">
                  <a:moveTo>
                    <a:pt x="8199" y="1"/>
                  </a:moveTo>
                  <a:lnTo>
                    <a:pt x="1" y="1804"/>
                  </a:lnTo>
                  <a:lnTo>
                    <a:pt x="45" y="2004"/>
                  </a:lnTo>
                  <a:lnTo>
                    <a:pt x="8243" y="200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6985850" y="4543013"/>
              <a:ext cx="206100" cy="50225"/>
            </a:xfrm>
            <a:custGeom>
              <a:rect b="b" l="l" r="r" t="t"/>
              <a:pathLst>
                <a:path extrusionOk="0" h="2009" w="8244">
                  <a:moveTo>
                    <a:pt x="8199" y="0"/>
                  </a:moveTo>
                  <a:lnTo>
                    <a:pt x="1" y="1809"/>
                  </a:lnTo>
                  <a:lnTo>
                    <a:pt x="45" y="2008"/>
                  </a:lnTo>
                  <a:lnTo>
                    <a:pt x="8243" y="200"/>
                  </a:lnTo>
                  <a:lnTo>
                    <a:pt x="8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8"/>
            <p:cNvSpPr/>
            <p:nvPr/>
          </p:nvSpPr>
          <p:spPr>
            <a:xfrm>
              <a:off x="6946750" y="4321213"/>
              <a:ext cx="33050" cy="30025"/>
            </a:xfrm>
            <a:custGeom>
              <a:rect b="b" l="l" r="r" t="t"/>
              <a:pathLst>
                <a:path extrusionOk="0" h="1201" w="1322">
                  <a:moveTo>
                    <a:pt x="653" y="206"/>
                  </a:moveTo>
                  <a:cubicBezTo>
                    <a:pt x="839" y="206"/>
                    <a:pt x="1000" y="332"/>
                    <a:pt x="1039" y="518"/>
                  </a:cubicBezTo>
                  <a:cubicBezTo>
                    <a:pt x="1087" y="727"/>
                    <a:pt x="951" y="942"/>
                    <a:pt x="741" y="986"/>
                  </a:cubicBezTo>
                  <a:cubicBezTo>
                    <a:pt x="712" y="992"/>
                    <a:pt x="682" y="995"/>
                    <a:pt x="654" y="995"/>
                  </a:cubicBezTo>
                  <a:cubicBezTo>
                    <a:pt x="472" y="995"/>
                    <a:pt x="310" y="869"/>
                    <a:pt x="268" y="688"/>
                  </a:cubicBezTo>
                  <a:cubicBezTo>
                    <a:pt x="220" y="474"/>
                    <a:pt x="356" y="264"/>
                    <a:pt x="566" y="215"/>
                  </a:cubicBezTo>
                  <a:cubicBezTo>
                    <a:pt x="595" y="206"/>
                    <a:pt x="624" y="206"/>
                    <a:pt x="653" y="206"/>
                  </a:cubicBezTo>
                  <a:close/>
                  <a:moveTo>
                    <a:pt x="658" y="1"/>
                  </a:moveTo>
                  <a:cubicBezTo>
                    <a:pt x="615" y="1"/>
                    <a:pt x="571" y="6"/>
                    <a:pt x="527" y="16"/>
                  </a:cubicBezTo>
                  <a:cubicBezTo>
                    <a:pt x="205" y="89"/>
                    <a:pt x="0" y="406"/>
                    <a:pt x="73" y="732"/>
                  </a:cubicBezTo>
                  <a:cubicBezTo>
                    <a:pt x="132" y="1005"/>
                    <a:pt x="376" y="1200"/>
                    <a:pt x="653" y="1200"/>
                  </a:cubicBezTo>
                  <a:cubicBezTo>
                    <a:pt x="1039" y="1200"/>
                    <a:pt x="1321" y="844"/>
                    <a:pt x="1243" y="474"/>
                  </a:cubicBezTo>
                  <a:cubicBezTo>
                    <a:pt x="1180" y="192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8"/>
            <p:cNvSpPr/>
            <p:nvPr/>
          </p:nvSpPr>
          <p:spPr>
            <a:xfrm>
              <a:off x="6958075" y="4372763"/>
              <a:ext cx="32800" cy="30000"/>
            </a:xfrm>
            <a:custGeom>
              <a:rect b="b" l="l" r="r" t="t"/>
              <a:pathLst>
                <a:path extrusionOk="0" h="1200" w="1312">
                  <a:moveTo>
                    <a:pt x="633" y="204"/>
                  </a:moveTo>
                  <a:cubicBezTo>
                    <a:pt x="642" y="204"/>
                    <a:pt x="650" y="204"/>
                    <a:pt x="659" y="206"/>
                  </a:cubicBezTo>
                  <a:lnTo>
                    <a:pt x="654" y="206"/>
                  </a:lnTo>
                  <a:cubicBezTo>
                    <a:pt x="985" y="206"/>
                    <a:pt x="1170" y="591"/>
                    <a:pt x="961" y="849"/>
                  </a:cubicBezTo>
                  <a:cubicBezTo>
                    <a:pt x="880" y="949"/>
                    <a:pt x="768" y="995"/>
                    <a:pt x="657" y="995"/>
                  </a:cubicBezTo>
                  <a:cubicBezTo>
                    <a:pt x="482" y="995"/>
                    <a:pt x="311" y="880"/>
                    <a:pt x="269" y="683"/>
                  </a:cubicBezTo>
                  <a:cubicBezTo>
                    <a:pt x="220" y="469"/>
                    <a:pt x="356" y="259"/>
                    <a:pt x="571" y="210"/>
                  </a:cubicBezTo>
                  <a:cubicBezTo>
                    <a:pt x="592" y="207"/>
                    <a:pt x="612" y="204"/>
                    <a:pt x="633" y="204"/>
                  </a:cubicBezTo>
                  <a:close/>
                  <a:moveTo>
                    <a:pt x="659" y="1"/>
                  </a:moveTo>
                  <a:cubicBezTo>
                    <a:pt x="615" y="1"/>
                    <a:pt x="571" y="5"/>
                    <a:pt x="527" y="15"/>
                  </a:cubicBezTo>
                  <a:cubicBezTo>
                    <a:pt x="205" y="84"/>
                    <a:pt x="1" y="405"/>
                    <a:pt x="74" y="727"/>
                  </a:cubicBezTo>
                  <a:cubicBezTo>
                    <a:pt x="132" y="1000"/>
                    <a:pt x="376" y="1200"/>
                    <a:pt x="659" y="1200"/>
                  </a:cubicBezTo>
                  <a:cubicBezTo>
                    <a:pt x="703" y="1195"/>
                    <a:pt x="746" y="1190"/>
                    <a:pt x="785" y="1185"/>
                  </a:cubicBezTo>
                  <a:cubicBezTo>
                    <a:pt x="1107" y="1112"/>
                    <a:pt x="1312" y="790"/>
                    <a:pt x="1244" y="469"/>
                  </a:cubicBezTo>
                  <a:cubicBezTo>
                    <a:pt x="1180" y="191"/>
                    <a:pt x="932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970150" y="4424088"/>
              <a:ext cx="34850" cy="29975"/>
            </a:xfrm>
            <a:custGeom>
              <a:rect b="b" l="l" r="r" t="t"/>
              <a:pathLst>
                <a:path extrusionOk="0" h="1199" w="1394">
                  <a:moveTo>
                    <a:pt x="629" y="205"/>
                  </a:moveTo>
                  <a:cubicBezTo>
                    <a:pt x="702" y="205"/>
                    <a:pt x="775" y="224"/>
                    <a:pt x="839" y="268"/>
                  </a:cubicBezTo>
                  <a:cubicBezTo>
                    <a:pt x="926" y="322"/>
                    <a:pt x="990" y="414"/>
                    <a:pt x="1009" y="517"/>
                  </a:cubicBezTo>
                  <a:cubicBezTo>
                    <a:pt x="1069" y="779"/>
                    <a:pt x="862" y="995"/>
                    <a:pt x="627" y="995"/>
                  </a:cubicBezTo>
                  <a:cubicBezTo>
                    <a:pt x="557" y="995"/>
                    <a:pt x="483" y="975"/>
                    <a:pt x="414" y="931"/>
                  </a:cubicBezTo>
                  <a:cubicBezTo>
                    <a:pt x="117" y="746"/>
                    <a:pt x="195" y="287"/>
                    <a:pt x="541" y="214"/>
                  </a:cubicBezTo>
                  <a:cubicBezTo>
                    <a:pt x="570" y="209"/>
                    <a:pt x="600" y="205"/>
                    <a:pt x="629" y="205"/>
                  </a:cubicBezTo>
                  <a:close/>
                  <a:moveTo>
                    <a:pt x="630" y="0"/>
                  </a:moveTo>
                  <a:cubicBezTo>
                    <a:pt x="587" y="0"/>
                    <a:pt x="542" y="5"/>
                    <a:pt x="497" y="15"/>
                  </a:cubicBezTo>
                  <a:cubicBezTo>
                    <a:pt x="200" y="83"/>
                    <a:pt x="0" y="361"/>
                    <a:pt x="34" y="663"/>
                  </a:cubicBezTo>
                  <a:cubicBezTo>
                    <a:pt x="68" y="965"/>
                    <a:pt x="322" y="1199"/>
                    <a:pt x="629" y="1199"/>
                  </a:cubicBezTo>
                  <a:cubicBezTo>
                    <a:pt x="668" y="1199"/>
                    <a:pt x="712" y="1194"/>
                    <a:pt x="756" y="1184"/>
                  </a:cubicBezTo>
                  <a:cubicBezTo>
                    <a:pt x="912" y="1150"/>
                    <a:pt x="1048" y="1058"/>
                    <a:pt x="1131" y="921"/>
                  </a:cubicBezTo>
                  <a:cubicBezTo>
                    <a:pt x="1394" y="512"/>
                    <a:pt x="1083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6980750" y="4475538"/>
              <a:ext cx="32800" cy="29950"/>
            </a:xfrm>
            <a:custGeom>
              <a:rect b="b" l="l" r="r" t="t"/>
              <a:pathLst>
                <a:path extrusionOk="0" h="1198" w="1312">
                  <a:moveTo>
                    <a:pt x="658" y="204"/>
                  </a:moveTo>
                  <a:cubicBezTo>
                    <a:pt x="868" y="204"/>
                    <a:pt x="1038" y="364"/>
                    <a:pt x="1053" y="574"/>
                  </a:cubicBezTo>
                  <a:cubicBezTo>
                    <a:pt x="1063" y="779"/>
                    <a:pt x="912" y="959"/>
                    <a:pt x="702" y="983"/>
                  </a:cubicBezTo>
                  <a:cubicBezTo>
                    <a:pt x="683" y="986"/>
                    <a:pt x="665" y="987"/>
                    <a:pt x="647" y="987"/>
                  </a:cubicBezTo>
                  <a:cubicBezTo>
                    <a:pt x="206" y="987"/>
                    <a:pt x="107" y="321"/>
                    <a:pt x="575" y="213"/>
                  </a:cubicBezTo>
                  <a:cubicBezTo>
                    <a:pt x="600" y="208"/>
                    <a:pt x="629" y="204"/>
                    <a:pt x="658" y="204"/>
                  </a:cubicBezTo>
                  <a:close/>
                  <a:moveTo>
                    <a:pt x="658" y="0"/>
                  </a:moveTo>
                  <a:cubicBezTo>
                    <a:pt x="616" y="0"/>
                    <a:pt x="574" y="4"/>
                    <a:pt x="532" y="13"/>
                  </a:cubicBezTo>
                  <a:cubicBezTo>
                    <a:pt x="205" y="87"/>
                    <a:pt x="0" y="403"/>
                    <a:pt x="73" y="730"/>
                  </a:cubicBezTo>
                  <a:cubicBezTo>
                    <a:pt x="132" y="1003"/>
                    <a:pt x="376" y="1198"/>
                    <a:pt x="658" y="1198"/>
                  </a:cubicBezTo>
                  <a:cubicBezTo>
                    <a:pt x="702" y="1198"/>
                    <a:pt x="746" y="1193"/>
                    <a:pt x="785" y="1183"/>
                  </a:cubicBezTo>
                  <a:cubicBezTo>
                    <a:pt x="1112" y="1110"/>
                    <a:pt x="1311" y="793"/>
                    <a:pt x="1243" y="472"/>
                  </a:cubicBezTo>
                  <a:cubicBezTo>
                    <a:pt x="1180" y="188"/>
                    <a:pt x="933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6988900" y="4526913"/>
              <a:ext cx="35975" cy="30000"/>
            </a:xfrm>
            <a:custGeom>
              <a:rect b="b" l="l" r="r" t="t"/>
              <a:pathLst>
                <a:path extrusionOk="0" h="1200" w="1439">
                  <a:moveTo>
                    <a:pt x="786" y="205"/>
                  </a:moveTo>
                  <a:cubicBezTo>
                    <a:pt x="859" y="205"/>
                    <a:pt x="932" y="225"/>
                    <a:pt x="995" y="264"/>
                  </a:cubicBezTo>
                  <a:cubicBezTo>
                    <a:pt x="1088" y="322"/>
                    <a:pt x="1146" y="410"/>
                    <a:pt x="1171" y="517"/>
                  </a:cubicBezTo>
                  <a:cubicBezTo>
                    <a:pt x="1219" y="727"/>
                    <a:pt x="1083" y="942"/>
                    <a:pt x="868" y="985"/>
                  </a:cubicBezTo>
                  <a:cubicBezTo>
                    <a:pt x="844" y="990"/>
                    <a:pt x="819" y="992"/>
                    <a:pt x="795" y="992"/>
                  </a:cubicBezTo>
                  <a:cubicBezTo>
                    <a:pt x="614" y="992"/>
                    <a:pt x="453" y="868"/>
                    <a:pt x="410" y="683"/>
                  </a:cubicBezTo>
                  <a:cubicBezTo>
                    <a:pt x="366" y="474"/>
                    <a:pt x="493" y="269"/>
                    <a:pt x="698" y="215"/>
                  </a:cubicBezTo>
                  <a:cubicBezTo>
                    <a:pt x="727" y="210"/>
                    <a:pt x="756" y="205"/>
                    <a:pt x="786" y="205"/>
                  </a:cubicBezTo>
                  <a:close/>
                  <a:moveTo>
                    <a:pt x="779" y="0"/>
                  </a:moveTo>
                  <a:cubicBezTo>
                    <a:pt x="610" y="0"/>
                    <a:pt x="439" y="71"/>
                    <a:pt x="318" y="225"/>
                  </a:cubicBezTo>
                  <a:cubicBezTo>
                    <a:pt x="1" y="620"/>
                    <a:pt x="279" y="1200"/>
                    <a:pt x="786" y="1200"/>
                  </a:cubicBezTo>
                  <a:cubicBezTo>
                    <a:pt x="829" y="1200"/>
                    <a:pt x="873" y="1195"/>
                    <a:pt x="912" y="1185"/>
                  </a:cubicBezTo>
                  <a:cubicBezTo>
                    <a:pt x="1234" y="1112"/>
                    <a:pt x="1439" y="795"/>
                    <a:pt x="1370" y="474"/>
                  </a:cubicBezTo>
                  <a:cubicBezTo>
                    <a:pt x="1305" y="173"/>
                    <a:pt x="1044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6990000" y="4310938"/>
              <a:ext cx="36350" cy="30050"/>
            </a:xfrm>
            <a:custGeom>
              <a:rect b="b" l="l" r="r" t="t"/>
              <a:pathLst>
                <a:path extrusionOk="0" h="1202" w="1454">
                  <a:moveTo>
                    <a:pt x="785" y="207"/>
                  </a:moveTo>
                  <a:cubicBezTo>
                    <a:pt x="971" y="207"/>
                    <a:pt x="1132" y="334"/>
                    <a:pt x="1171" y="519"/>
                  </a:cubicBezTo>
                  <a:cubicBezTo>
                    <a:pt x="1227" y="781"/>
                    <a:pt x="1018" y="997"/>
                    <a:pt x="784" y="997"/>
                  </a:cubicBezTo>
                  <a:cubicBezTo>
                    <a:pt x="713" y="997"/>
                    <a:pt x="640" y="978"/>
                    <a:pt x="571" y="934"/>
                  </a:cubicBezTo>
                  <a:cubicBezTo>
                    <a:pt x="274" y="743"/>
                    <a:pt x="357" y="290"/>
                    <a:pt x="703" y="217"/>
                  </a:cubicBezTo>
                  <a:cubicBezTo>
                    <a:pt x="727" y="207"/>
                    <a:pt x="756" y="207"/>
                    <a:pt x="785" y="207"/>
                  </a:cubicBezTo>
                  <a:close/>
                  <a:moveTo>
                    <a:pt x="782" y="0"/>
                  </a:moveTo>
                  <a:cubicBezTo>
                    <a:pt x="612" y="0"/>
                    <a:pt x="440" y="72"/>
                    <a:pt x="318" y="227"/>
                  </a:cubicBezTo>
                  <a:cubicBezTo>
                    <a:pt x="1" y="617"/>
                    <a:pt x="283" y="1202"/>
                    <a:pt x="785" y="1202"/>
                  </a:cubicBezTo>
                  <a:cubicBezTo>
                    <a:pt x="1166" y="1197"/>
                    <a:pt x="1453" y="846"/>
                    <a:pt x="1370" y="470"/>
                  </a:cubicBezTo>
                  <a:cubicBezTo>
                    <a:pt x="1305" y="171"/>
                    <a:pt x="1046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7001450" y="4362438"/>
              <a:ext cx="36225" cy="29975"/>
            </a:xfrm>
            <a:custGeom>
              <a:rect b="b" l="l" r="r" t="t"/>
              <a:pathLst>
                <a:path extrusionOk="0" h="1199" w="1449">
                  <a:moveTo>
                    <a:pt x="781" y="204"/>
                  </a:moveTo>
                  <a:cubicBezTo>
                    <a:pt x="966" y="204"/>
                    <a:pt x="1127" y="331"/>
                    <a:pt x="1166" y="511"/>
                  </a:cubicBezTo>
                  <a:cubicBezTo>
                    <a:pt x="1222" y="777"/>
                    <a:pt x="1013" y="994"/>
                    <a:pt x="779" y="994"/>
                  </a:cubicBezTo>
                  <a:cubicBezTo>
                    <a:pt x="708" y="994"/>
                    <a:pt x="635" y="975"/>
                    <a:pt x="566" y="930"/>
                  </a:cubicBezTo>
                  <a:cubicBezTo>
                    <a:pt x="274" y="740"/>
                    <a:pt x="352" y="287"/>
                    <a:pt x="693" y="214"/>
                  </a:cubicBezTo>
                  <a:cubicBezTo>
                    <a:pt x="722" y="209"/>
                    <a:pt x="752" y="204"/>
                    <a:pt x="781" y="204"/>
                  </a:cubicBezTo>
                  <a:close/>
                  <a:moveTo>
                    <a:pt x="779" y="1"/>
                  </a:moveTo>
                  <a:cubicBezTo>
                    <a:pt x="611" y="1"/>
                    <a:pt x="440" y="71"/>
                    <a:pt x="318" y="224"/>
                  </a:cubicBezTo>
                  <a:cubicBezTo>
                    <a:pt x="1" y="614"/>
                    <a:pt x="279" y="1194"/>
                    <a:pt x="781" y="1199"/>
                  </a:cubicBezTo>
                  <a:cubicBezTo>
                    <a:pt x="1161" y="1194"/>
                    <a:pt x="1449" y="843"/>
                    <a:pt x="1366" y="467"/>
                  </a:cubicBezTo>
                  <a:cubicBezTo>
                    <a:pt x="1300" y="171"/>
                    <a:pt x="1042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7016575" y="4413863"/>
              <a:ext cx="32425" cy="29975"/>
            </a:xfrm>
            <a:custGeom>
              <a:rect b="b" l="l" r="r" t="t"/>
              <a:pathLst>
                <a:path extrusionOk="0" h="1199" w="1297">
                  <a:moveTo>
                    <a:pt x="629" y="204"/>
                  </a:moveTo>
                  <a:cubicBezTo>
                    <a:pt x="814" y="204"/>
                    <a:pt x="975" y="336"/>
                    <a:pt x="1014" y="516"/>
                  </a:cubicBezTo>
                  <a:cubicBezTo>
                    <a:pt x="1074" y="778"/>
                    <a:pt x="864" y="994"/>
                    <a:pt x="628" y="994"/>
                  </a:cubicBezTo>
                  <a:cubicBezTo>
                    <a:pt x="557" y="994"/>
                    <a:pt x="484" y="975"/>
                    <a:pt x="415" y="930"/>
                  </a:cubicBezTo>
                  <a:cubicBezTo>
                    <a:pt x="117" y="740"/>
                    <a:pt x="200" y="287"/>
                    <a:pt x="546" y="214"/>
                  </a:cubicBezTo>
                  <a:cubicBezTo>
                    <a:pt x="571" y="209"/>
                    <a:pt x="600" y="204"/>
                    <a:pt x="629" y="204"/>
                  </a:cubicBezTo>
                  <a:close/>
                  <a:moveTo>
                    <a:pt x="627" y="1"/>
                  </a:moveTo>
                  <a:cubicBezTo>
                    <a:pt x="586" y="1"/>
                    <a:pt x="544" y="5"/>
                    <a:pt x="502" y="14"/>
                  </a:cubicBezTo>
                  <a:cubicBezTo>
                    <a:pt x="205" y="82"/>
                    <a:pt x="0" y="360"/>
                    <a:pt x="34" y="662"/>
                  </a:cubicBezTo>
                  <a:cubicBezTo>
                    <a:pt x="69" y="969"/>
                    <a:pt x="327" y="1199"/>
                    <a:pt x="629" y="1199"/>
                  </a:cubicBezTo>
                  <a:cubicBezTo>
                    <a:pt x="1014" y="1199"/>
                    <a:pt x="1297" y="843"/>
                    <a:pt x="1214" y="472"/>
                  </a:cubicBezTo>
                  <a:cubicBezTo>
                    <a:pt x="1155" y="192"/>
                    <a:pt x="90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7028025" y="4465263"/>
              <a:ext cx="32075" cy="30000"/>
            </a:xfrm>
            <a:custGeom>
              <a:rect b="b" l="l" r="r" t="t"/>
              <a:pathLst>
                <a:path extrusionOk="0" h="1200" w="1283">
                  <a:moveTo>
                    <a:pt x="624" y="205"/>
                  </a:moveTo>
                  <a:cubicBezTo>
                    <a:pt x="810" y="205"/>
                    <a:pt x="970" y="332"/>
                    <a:pt x="1009" y="517"/>
                  </a:cubicBezTo>
                  <a:cubicBezTo>
                    <a:pt x="1034" y="615"/>
                    <a:pt x="1014" y="722"/>
                    <a:pt x="961" y="810"/>
                  </a:cubicBezTo>
                  <a:cubicBezTo>
                    <a:pt x="902" y="897"/>
                    <a:pt x="814" y="961"/>
                    <a:pt x="707" y="985"/>
                  </a:cubicBezTo>
                  <a:cubicBezTo>
                    <a:pt x="678" y="992"/>
                    <a:pt x="649" y="995"/>
                    <a:pt x="621" y="995"/>
                  </a:cubicBezTo>
                  <a:cubicBezTo>
                    <a:pt x="548" y="995"/>
                    <a:pt x="478" y="973"/>
                    <a:pt x="415" y="931"/>
                  </a:cubicBezTo>
                  <a:cubicBezTo>
                    <a:pt x="117" y="741"/>
                    <a:pt x="195" y="293"/>
                    <a:pt x="542" y="215"/>
                  </a:cubicBezTo>
                  <a:cubicBezTo>
                    <a:pt x="566" y="210"/>
                    <a:pt x="595" y="205"/>
                    <a:pt x="624" y="205"/>
                  </a:cubicBezTo>
                  <a:close/>
                  <a:moveTo>
                    <a:pt x="629" y="0"/>
                  </a:moveTo>
                  <a:cubicBezTo>
                    <a:pt x="586" y="0"/>
                    <a:pt x="542" y="5"/>
                    <a:pt x="498" y="15"/>
                  </a:cubicBezTo>
                  <a:cubicBezTo>
                    <a:pt x="200" y="83"/>
                    <a:pt x="0" y="361"/>
                    <a:pt x="35" y="663"/>
                  </a:cubicBezTo>
                  <a:cubicBezTo>
                    <a:pt x="64" y="965"/>
                    <a:pt x="322" y="1195"/>
                    <a:pt x="624" y="1199"/>
                  </a:cubicBezTo>
                  <a:cubicBezTo>
                    <a:pt x="668" y="1199"/>
                    <a:pt x="712" y="1195"/>
                    <a:pt x="756" y="1185"/>
                  </a:cubicBezTo>
                  <a:cubicBezTo>
                    <a:pt x="1078" y="1112"/>
                    <a:pt x="1282" y="795"/>
                    <a:pt x="1214" y="468"/>
                  </a:cubicBezTo>
                  <a:cubicBezTo>
                    <a:pt x="1151" y="191"/>
                    <a:pt x="90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038075" y="4516488"/>
              <a:ext cx="37500" cy="30200"/>
            </a:xfrm>
            <a:custGeom>
              <a:rect b="b" l="l" r="r" t="t"/>
              <a:pathLst>
                <a:path extrusionOk="0" h="1208" w="1500">
                  <a:moveTo>
                    <a:pt x="681" y="213"/>
                  </a:moveTo>
                  <a:lnTo>
                    <a:pt x="676" y="218"/>
                  </a:lnTo>
                  <a:cubicBezTo>
                    <a:pt x="861" y="218"/>
                    <a:pt x="1022" y="345"/>
                    <a:pt x="1061" y="525"/>
                  </a:cubicBezTo>
                  <a:cubicBezTo>
                    <a:pt x="1105" y="739"/>
                    <a:pt x="973" y="949"/>
                    <a:pt x="759" y="998"/>
                  </a:cubicBezTo>
                  <a:cubicBezTo>
                    <a:pt x="731" y="1003"/>
                    <a:pt x="705" y="1006"/>
                    <a:pt x="678" y="1006"/>
                  </a:cubicBezTo>
                  <a:cubicBezTo>
                    <a:pt x="494" y="1006"/>
                    <a:pt x="329" y="878"/>
                    <a:pt x="291" y="691"/>
                  </a:cubicBezTo>
                  <a:cubicBezTo>
                    <a:pt x="242" y="476"/>
                    <a:pt x="378" y="267"/>
                    <a:pt x="593" y="223"/>
                  </a:cubicBezTo>
                  <a:cubicBezTo>
                    <a:pt x="622" y="218"/>
                    <a:pt x="651" y="213"/>
                    <a:pt x="681" y="213"/>
                  </a:cubicBezTo>
                  <a:close/>
                  <a:moveTo>
                    <a:pt x="682" y="0"/>
                  </a:moveTo>
                  <a:cubicBezTo>
                    <a:pt x="327" y="0"/>
                    <a:pt x="1" y="325"/>
                    <a:pt x="91" y="735"/>
                  </a:cubicBezTo>
                  <a:cubicBezTo>
                    <a:pt x="154" y="1012"/>
                    <a:pt x="398" y="1207"/>
                    <a:pt x="681" y="1207"/>
                  </a:cubicBezTo>
                  <a:cubicBezTo>
                    <a:pt x="1246" y="1207"/>
                    <a:pt x="1499" y="491"/>
                    <a:pt x="1056" y="135"/>
                  </a:cubicBezTo>
                  <a:cubicBezTo>
                    <a:pt x="939" y="42"/>
                    <a:pt x="809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040450" y="4300738"/>
              <a:ext cx="32075" cy="30025"/>
            </a:xfrm>
            <a:custGeom>
              <a:rect b="b" l="l" r="r" t="t"/>
              <a:pathLst>
                <a:path extrusionOk="0" h="1201" w="1283">
                  <a:moveTo>
                    <a:pt x="625" y="206"/>
                  </a:moveTo>
                  <a:cubicBezTo>
                    <a:pt x="1097" y="206"/>
                    <a:pt x="1170" y="883"/>
                    <a:pt x="712" y="986"/>
                  </a:cubicBezTo>
                  <a:cubicBezTo>
                    <a:pt x="685" y="991"/>
                    <a:pt x="657" y="994"/>
                    <a:pt x="630" y="994"/>
                  </a:cubicBezTo>
                  <a:cubicBezTo>
                    <a:pt x="446" y="994"/>
                    <a:pt x="282" y="870"/>
                    <a:pt x="239" y="684"/>
                  </a:cubicBezTo>
                  <a:cubicBezTo>
                    <a:pt x="191" y="469"/>
                    <a:pt x="327" y="259"/>
                    <a:pt x="542" y="216"/>
                  </a:cubicBezTo>
                  <a:cubicBezTo>
                    <a:pt x="566" y="206"/>
                    <a:pt x="595" y="206"/>
                    <a:pt x="625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2" y="6"/>
                    <a:pt x="498" y="16"/>
                  </a:cubicBezTo>
                  <a:cubicBezTo>
                    <a:pt x="200" y="79"/>
                    <a:pt x="1" y="362"/>
                    <a:pt x="35" y="664"/>
                  </a:cubicBezTo>
                  <a:cubicBezTo>
                    <a:pt x="64" y="966"/>
                    <a:pt x="322" y="1195"/>
                    <a:pt x="625" y="1200"/>
                  </a:cubicBezTo>
                  <a:cubicBezTo>
                    <a:pt x="668" y="1200"/>
                    <a:pt x="712" y="1195"/>
                    <a:pt x="756" y="1186"/>
                  </a:cubicBezTo>
                  <a:cubicBezTo>
                    <a:pt x="1078" y="1112"/>
                    <a:pt x="1283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051300" y="4352563"/>
              <a:ext cx="32550" cy="29500"/>
            </a:xfrm>
            <a:custGeom>
              <a:rect b="b" l="l" r="r" t="t"/>
              <a:pathLst>
                <a:path extrusionOk="0" h="1180" w="1302">
                  <a:moveTo>
                    <a:pt x="649" y="190"/>
                  </a:moveTo>
                  <a:cubicBezTo>
                    <a:pt x="834" y="190"/>
                    <a:pt x="990" y="317"/>
                    <a:pt x="1029" y="497"/>
                  </a:cubicBezTo>
                  <a:cubicBezTo>
                    <a:pt x="1087" y="751"/>
                    <a:pt x="893" y="976"/>
                    <a:pt x="647" y="976"/>
                  </a:cubicBezTo>
                  <a:cubicBezTo>
                    <a:pt x="623" y="976"/>
                    <a:pt x="600" y="974"/>
                    <a:pt x="576" y="970"/>
                  </a:cubicBezTo>
                  <a:cubicBezTo>
                    <a:pt x="303" y="921"/>
                    <a:pt x="161" y="609"/>
                    <a:pt x="312" y="370"/>
                  </a:cubicBezTo>
                  <a:cubicBezTo>
                    <a:pt x="371" y="282"/>
                    <a:pt x="459" y="219"/>
                    <a:pt x="561" y="200"/>
                  </a:cubicBezTo>
                  <a:cubicBezTo>
                    <a:pt x="590" y="190"/>
                    <a:pt x="619" y="190"/>
                    <a:pt x="649" y="190"/>
                  </a:cubicBezTo>
                  <a:close/>
                  <a:moveTo>
                    <a:pt x="649" y="1"/>
                  </a:moveTo>
                  <a:cubicBezTo>
                    <a:pt x="607" y="1"/>
                    <a:pt x="565" y="5"/>
                    <a:pt x="522" y="14"/>
                  </a:cubicBezTo>
                  <a:cubicBezTo>
                    <a:pt x="205" y="83"/>
                    <a:pt x="0" y="395"/>
                    <a:pt x="59" y="711"/>
                  </a:cubicBezTo>
                  <a:cubicBezTo>
                    <a:pt x="122" y="984"/>
                    <a:pt x="366" y="1179"/>
                    <a:pt x="649" y="1179"/>
                  </a:cubicBezTo>
                  <a:cubicBezTo>
                    <a:pt x="693" y="1179"/>
                    <a:pt x="732" y="1174"/>
                    <a:pt x="775" y="1170"/>
                  </a:cubicBezTo>
                  <a:cubicBezTo>
                    <a:pt x="1097" y="1096"/>
                    <a:pt x="1302" y="775"/>
                    <a:pt x="1234" y="453"/>
                  </a:cubicBezTo>
                  <a:cubicBezTo>
                    <a:pt x="1162" y="183"/>
                    <a:pt x="91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063125" y="4403588"/>
              <a:ext cx="32200" cy="30025"/>
            </a:xfrm>
            <a:custGeom>
              <a:rect b="b" l="l" r="r" t="t"/>
              <a:pathLst>
                <a:path extrusionOk="0" h="1201" w="1288">
                  <a:moveTo>
                    <a:pt x="639" y="206"/>
                  </a:moveTo>
                  <a:cubicBezTo>
                    <a:pt x="820" y="206"/>
                    <a:pt x="976" y="336"/>
                    <a:pt x="1014" y="513"/>
                  </a:cubicBezTo>
                  <a:cubicBezTo>
                    <a:pt x="1063" y="727"/>
                    <a:pt x="926" y="942"/>
                    <a:pt x="712" y="986"/>
                  </a:cubicBezTo>
                  <a:cubicBezTo>
                    <a:pt x="683" y="992"/>
                    <a:pt x="654" y="996"/>
                    <a:pt x="625" y="996"/>
                  </a:cubicBezTo>
                  <a:cubicBezTo>
                    <a:pt x="551" y="996"/>
                    <a:pt x="478" y="974"/>
                    <a:pt x="415" y="932"/>
                  </a:cubicBezTo>
                  <a:cubicBezTo>
                    <a:pt x="117" y="742"/>
                    <a:pt x="200" y="289"/>
                    <a:pt x="541" y="215"/>
                  </a:cubicBezTo>
                  <a:cubicBezTo>
                    <a:pt x="571" y="206"/>
                    <a:pt x="595" y="206"/>
                    <a:pt x="624" y="206"/>
                  </a:cubicBezTo>
                  <a:lnTo>
                    <a:pt x="629" y="206"/>
                  </a:lnTo>
                  <a:cubicBezTo>
                    <a:pt x="632" y="206"/>
                    <a:pt x="636" y="206"/>
                    <a:pt x="639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1" y="6"/>
                    <a:pt x="497" y="16"/>
                  </a:cubicBezTo>
                  <a:cubicBezTo>
                    <a:pt x="200" y="79"/>
                    <a:pt x="0" y="362"/>
                    <a:pt x="34" y="664"/>
                  </a:cubicBezTo>
                  <a:cubicBezTo>
                    <a:pt x="64" y="966"/>
                    <a:pt x="322" y="1195"/>
                    <a:pt x="624" y="1200"/>
                  </a:cubicBezTo>
                  <a:cubicBezTo>
                    <a:pt x="668" y="1200"/>
                    <a:pt x="712" y="1195"/>
                    <a:pt x="756" y="1185"/>
                  </a:cubicBezTo>
                  <a:cubicBezTo>
                    <a:pt x="1077" y="1112"/>
                    <a:pt x="1287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071050" y="4455038"/>
              <a:ext cx="35475" cy="30000"/>
            </a:xfrm>
            <a:custGeom>
              <a:rect b="b" l="l" r="r" t="t"/>
              <a:pathLst>
                <a:path extrusionOk="0" h="1200" w="1419">
                  <a:moveTo>
                    <a:pt x="763" y="205"/>
                  </a:moveTo>
                  <a:lnTo>
                    <a:pt x="763" y="205"/>
                  </a:lnTo>
                  <a:cubicBezTo>
                    <a:pt x="947" y="206"/>
                    <a:pt x="1107" y="332"/>
                    <a:pt x="1146" y="512"/>
                  </a:cubicBezTo>
                  <a:cubicBezTo>
                    <a:pt x="1185" y="721"/>
                    <a:pt x="1053" y="926"/>
                    <a:pt x="843" y="975"/>
                  </a:cubicBezTo>
                  <a:cubicBezTo>
                    <a:pt x="815" y="981"/>
                    <a:pt x="788" y="983"/>
                    <a:pt x="760" y="983"/>
                  </a:cubicBezTo>
                  <a:cubicBezTo>
                    <a:pt x="582" y="983"/>
                    <a:pt x="422" y="864"/>
                    <a:pt x="375" y="682"/>
                  </a:cubicBezTo>
                  <a:cubicBezTo>
                    <a:pt x="327" y="468"/>
                    <a:pt x="463" y="258"/>
                    <a:pt x="678" y="214"/>
                  </a:cubicBezTo>
                  <a:cubicBezTo>
                    <a:pt x="706" y="210"/>
                    <a:pt x="735" y="205"/>
                    <a:pt x="763" y="205"/>
                  </a:cubicBezTo>
                  <a:close/>
                  <a:moveTo>
                    <a:pt x="761" y="1"/>
                  </a:moveTo>
                  <a:cubicBezTo>
                    <a:pt x="572" y="1"/>
                    <a:pt x="381" y="87"/>
                    <a:pt x="258" y="273"/>
                  </a:cubicBezTo>
                  <a:cubicBezTo>
                    <a:pt x="0" y="673"/>
                    <a:pt x="288" y="1199"/>
                    <a:pt x="765" y="1199"/>
                  </a:cubicBezTo>
                  <a:cubicBezTo>
                    <a:pt x="809" y="1199"/>
                    <a:pt x="853" y="1194"/>
                    <a:pt x="892" y="1184"/>
                  </a:cubicBezTo>
                  <a:cubicBezTo>
                    <a:pt x="1219" y="1111"/>
                    <a:pt x="1418" y="790"/>
                    <a:pt x="1350" y="468"/>
                  </a:cubicBezTo>
                  <a:cubicBezTo>
                    <a:pt x="1282" y="168"/>
                    <a:pt x="1023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085775" y="4506438"/>
              <a:ext cx="32200" cy="30000"/>
            </a:xfrm>
            <a:custGeom>
              <a:rect b="b" l="l" r="r" t="t"/>
              <a:pathLst>
                <a:path extrusionOk="0" h="1200" w="1288">
                  <a:moveTo>
                    <a:pt x="630" y="206"/>
                  </a:moveTo>
                  <a:cubicBezTo>
                    <a:pt x="815" y="206"/>
                    <a:pt x="976" y="332"/>
                    <a:pt x="1015" y="513"/>
                  </a:cubicBezTo>
                  <a:cubicBezTo>
                    <a:pt x="1071" y="779"/>
                    <a:pt x="862" y="996"/>
                    <a:pt x="628" y="996"/>
                  </a:cubicBezTo>
                  <a:cubicBezTo>
                    <a:pt x="557" y="996"/>
                    <a:pt x="484" y="976"/>
                    <a:pt x="415" y="932"/>
                  </a:cubicBezTo>
                  <a:cubicBezTo>
                    <a:pt x="123" y="742"/>
                    <a:pt x="201" y="293"/>
                    <a:pt x="542" y="215"/>
                  </a:cubicBezTo>
                  <a:cubicBezTo>
                    <a:pt x="571" y="206"/>
                    <a:pt x="600" y="206"/>
                    <a:pt x="630" y="206"/>
                  </a:cubicBezTo>
                  <a:close/>
                  <a:moveTo>
                    <a:pt x="631" y="1"/>
                  </a:moveTo>
                  <a:cubicBezTo>
                    <a:pt x="587" y="1"/>
                    <a:pt x="543" y="6"/>
                    <a:pt x="498" y="16"/>
                  </a:cubicBezTo>
                  <a:cubicBezTo>
                    <a:pt x="201" y="84"/>
                    <a:pt x="1" y="362"/>
                    <a:pt x="35" y="664"/>
                  </a:cubicBezTo>
                  <a:cubicBezTo>
                    <a:pt x="69" y="966"/>
                    <a:pt x="323" y="1200"/>
                    <a:pt x="630" y="1200"/>
                  </a:cubicBezTo>
                  <a:cubicBezTo>
                    <a:pt x="674" y="1200"/>
                    <a:pt x="717" y="1195"/>
                    <a:pt x="756" y="1185"/>
                  </a:cubicBezTo>
                  <a:cubicBezTo>
                    <a:pt x="1083" y="1112"/>
                    <a:pt x="1288" y="795"/>
                    <a:pt x="1215" y="469"/>
                  </a:cubicBezTo>
                  <a:cubicBezTo>
                    <a:pt x="1151" y="191"/>
                    <a:pt x="90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086625" y="4291138"/>
              <a:ext cx="32325" cy="29375"/>
            </a:xfrm>
            <a:custGeom>
              <a:rect b="b" l="l" r="r" t="t"/>
              <a:pathLst>
                <a:path extrusionOk="0" h="1175" w="1293">
                  <a:moveTo>
                    <a:pt x="640" y="176"/>
                  </a:moveTo>
                  <a:lnTo>
                    <a:pt x="640" y="180"/>
                  </a:lnTo>
                  <a:cubicBezTo>
                    <a:pt x="1112" y="180"/>
                    <a:pt x="1185" y="858"/>
                    <a:pt x="722" y="960"/>
                  </a:cubicBezTo>
                  <a:cubicBezTo>
                    <a:pt x="693" y="967"/>
                    <a:pt x="664" y="970"/>
                    <a:pt x="635" y="970"/>
                  </a:cubicBezTo>
                  <a:cubicBezTo>
                    <a:pt x="454" y="970"/>
                    <a:pt x="292" y="843"/>
                    <a:pt x="254" y="658"/>
                  </a:cubicBezTo>
                  <a:cubicBezTo>
                    <a:pt x="206" y="444"/>
                    <a:pt x="342" y="234"/>
                    <a:pt x="552" y="185"/>
                  </a:cubicBezTo>
                  <a:cubicBezTo>
                    <a:pt x="581" y="180"/>
                    <a:pt x="610" y="176"/>
                    <a:pt x="640" y="176"/>
                  </a:cubicBezTo>
                  <a:close/>
                  <a:moveTo>
                    <a:pt x="646" y="1"/>
                  </a:moveTo>
                  <a:cubicBezTo>
                    <a:pt x="603" y="1"/>
                    <a:pt x="560" y="5"/>
                    <a:pt x="518" y="15"/>
                  </a:cubicBezTo>
                  <a:cubicBezTo>
                    <a:pt x="206" y="83"/>
                    <a:pt x="1" y="385"/>
                    <a:pt x="55" y="702"/>
                  </a:cubicBezTo>
                  <a:cubicBezTo>
                    <a:pt x="89" y="858"/>
                    <a:pt x="181" y="990"/>
                    <a:pt x="318" y="1077"/>
                  </a:cubicBezTo>
                  <a:cubicBezTo>
                    <a:pt x="410" y="1141"/>
                    <a:pt x="523" y="1170"/>
                    <a:pt x="640" y="1175"/>
                  </a:cubicBezTo>
                  <a:cubicBezTo>
                    <a:pt x="683" y="1170"/>
                    <a:pt x="722" y="1165"/>
                    <a:pt x="766" y="1155"/>
                  </a:cubicBezTo>
                  <a:cubicBezTo>
                    <a:pt x="1088" y="1082"/>
                    <a:pt x="1293" y="765"/>
                    <a:pt x="1224" y="444"/>
                  </a:cubicBezTo>
                  <a:cubicBezTo>
                    <a:pt x="1149" y="175"/>
                    <a:pt x="90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7094425" y="4341863"/>
              <a:ext cx="35000" cy="29950"/>
            </a:xfrm>
            <a:custGeom>
              <a:rect b="b" l="l" r="r" t="t"/>
              <a:pathLst>
                <a:path extrusionOk="0" h="1198" w="1400">
                  <a:moveTo>
                    <a:pt x="781" y="203"/>
                  </a:moveTo>
                  <a:cubicBezTo>
                    <a:pt x="966" y="203"/>
                    <a:pt x="1127" y="335"/>
                    <a:pt x="1166" y="515"/>
                  </a:cubicBezTo>
                  <a:cubicBezTo>
                    <a:pt x="1190" y="618"/>
                    <a:pt x="1171" y="725"/>
                    <a:pt x="1112" y="813"/>
                  </a:cubicBezTo>
                  <a:cubicBezTo>
                    <a:pt x="1035" y="935"/>
                    <a:pt x="908" y="996"/>
                    <a:pt x="781" y="996"/>
                  </a:cubicBezTo>
                  <a:cubicBezTo>
                    <a:pt x="659" y="996"/>
                    <a:pt x="535" y="940"/>
                    <a:pt x="454" y="827"/>
                  </a:cubicBezTo>
                  <a:cubicBezTo>
                    <a:pt x="293" y="598"/>
                    <a:pt x="420" y="277"/>
                    <a:pt x="693" y="213"/>
                  </a:cubicBezTo>
                  <a:cubicBezTo>
                    <a:pt x="722" y="208"/>
                    <a:pt x="752" y="203"/>
                    <a:pt x="781" y="203"/>
                  </a:cubicBezTo>
                  <a:close/>
                  <a:moveTo>
                    <a:pt x="777" y="0"/>
                  </a:moveTo>
                  <a:cubicBezTo>
                    <a:pt x="608" y="0"/>
                    <a:pt x="437" y="71"/>
                    <a:pt x="313" y="223"/>
                  </a:cubicBezTo>
                  <a:cubicBezTo>
                    <a:pt x="1" y="618"/>
                    <a:pt x="279" y="1198"/>
                    <a:pt x="781" y="1198"/>
                  </a:cubicBezTo>
                  <a:cubicBezTo>
                    <a:pt x="825" y="1198"/>
                    <a:pt x="869" y="1193"/>
                    <a:pt x="908" y="1183"/>
                  </a:cubicBezTo>
                  <a:cubicBezTo>
                    <a:pt x="1064" y="1149"/>
                    <a:pt x="1200" y="1056"/>
                    <a:pt x="1288" y="920"/>
                  </a:cubicBezTo>
                  <a:cubicBezTo>
                    <a:pt x="1371" y="788"/>
                    <a:pt x="1400" y="628"/>
                    <a:pt x="1366" y="472"/>
                  </a:cubicBezTo>
                  <a:cubicBezTo>
                    <a:pt x="1300" y="172"/>
                    <a:pt x="1041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7105775" y="4393363"/>
              <a:ext cx="36200" cy="30000"/>
            </a:xfrm>
            <a:custGeom>
              <a:rect b="b" l="l" r="r" t="t"/>
              <a:pathLst>
                <a:path extrusionOk="0" h="1200" w="1448">
                  <a:moveTo>
                    <a:pt x="757" y="203"/>
                  </a:moveTo>
                  <a:cubicBezTo>
                    <a:pt x="764" y="203"/>
                    <a:pt x="772" y="204"/>
                    <a:pt x="780" y="205"/>
                  </a:cubicBezTo>
                  <a:cubicBezTo>
                    <a:pt x="783" y="205"/>
                    <a:pt x="786" y="205"/>
                    <a:pt x="789" y="205"/>
                  </a:cubicBezTo>
                  <a:cubicBezTo>
                    <a:pt x="995" y="205"/>
                    <a:pt x="1161" y="369"/>
                    <a:pt x="1175" y="571"/>
                  </a:cubicBezTo>
                  <a:cubicBezTo>
                    <a:pt x="1185" y="780"/>
                    <a:pt x="1034" y="961"/>
                    <a:pt x="824" y="985"/>
                  </a:cubicBezTo>
                  <a:cubicBezTo>
                    <a:pt x="806" y="987"/>
                    <a:pt x="789" y="988"/>
                    <a:pt x="773" y="988"/>
                  </a:cubicBezTo>
                  <a:cubicBezTo>
                    <a:pt x="328" y="988"/>
                    <a:pt x="227" y="318"/>
                    <a:pt x="692" y="215"/>
                  </a:cubicBezTo>
                  <a:cubicBezTo>
                    <a:pt x="714" y="208"/>
                    <a:pt x="735" y="203"/>
                    <a:pt x="757" y="203"/>
                  </a:cubicBezTo>
                  <a:close/>
                  <a:moveTo>
                    <a:pt x="779" y="0"/>
                  </a:moveTo>
                  <a:cubicBezTo>
                    <a:pt x="609" y="0"/>
                    <a:pt x="437" y="71"/>
                    <a:pt x="312" y="225"/>
                  </a:cubicBezTo>
                  <a:cubicBezTo>
                    <a:pt x="0" y="615"/>
                    <a:pt x="278" y="1195"/>
                    <a:pt x="780" y="1200"/>
                  </a:cubicBezTo>
                  <a:cubicBezTo>
                    <a:pt x="1165" y="1200"/>
                    <a:pt x="1448" y="844"/>
                    <a:pt x="1365" y="469"/>
                  </a:cubicBezTo>
                  <a:cubicBezTo>
                    <a:pt x="1297" y="170"/>
                    <a:pt x="1041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117100" y="4444713"/>
              <a:ext cx="36225" cy="29950"/>
            </a:xfrm>
            <a:custGeom>
              <a:rect b="b" l="l" r="r" t="t"/>
              <a:pathLst>
                <a:path extrusionOk="0" h="1198" w="1449">
                  <a:moveTo>
                    <a:pt x="780" y="203"/>
                  </a:moveTo>
                  <a:lnTo>
                    <a:pt x="780" y="208"/>
                  </a:lnTo>
                  <a:cubicBezTo>
                    <a:pt x="858" y="208"/>
                    <a:pt x="932" y="228"/>
                    <a:pt x="995" y="267"/>
                  </a:cubicBezTo>
                  <a:cubicBezTo>
                    <a:pt x="1083" y="325"/>
                    <a:pt x="1146" y="413"/>
                    <a:pt x="1165" y="515"/>
                  </a:cubicBezTo>
                  <a:cubicBezTo>
                    <a:pt x="1214" y="730"/>
                    <a:pt x="1078" y="939"/>
                    <a:pt x="863" y="988"/>
                  </a:cubicBezTo>
                  <a:cubicBezTo>
                    <a:pt x="839" y="993"/>
                    <a:pt x="815" y="995"/>
                    <a:pt x="791" y="995"/>
                  </a:cubicBezTo>
                  <a:cubicBezTo>
                    <a:pt x="609" y="995"/>
                    <a:pt x="444" y="867"/>
                    <a:pt x="405" y="681"/>
                  </a:cubicBezTo>
                  <a:cubicBezTo>
                    <a:pt x="356" y="476"/>
                    <a:pt x="488" y="267"/>
                    <a:pt x="693" y="213"/>
                  </a:cubicBezTo>
                  <a:cubicBezTo>
                    <a:pt x="722" y="208"/>
                    <a:pt x="751" y="203"/>
                    <a:pt x="780" y="203"/>
                  </a:cubicBezTo>
                  <a:close/>
                  <a:moveTo>
                    <a:pt x="778" y="0"/>
                  </a:moveTo>
                  <a:cubicBezTo>
                    <a:pt x="609" y="0"/>
                    <a:pt x="439" y="71"/>
                    <a:pt x="317" y="223"/>
                  </a:cubicBezTo>
                  <a:cubicBezTo>
                    <a:pt x="1" y="618"/>
                    <a:pt x="278" y="1198"/>
                    <a:pt x="780" y="1198"/>
                  </a:cubicBezTo>
                  <a:cubicBezTo>
                    <a:pt x="1165" y="1198"/>
                    <a:pt x="1448" y="847"/>
                    <a:pt x="1365" y="471"/>
                  </a:cubicBezTo>
                  <a:cubicBezTo>
                    <a:pt x="1300" y="171"/>
                    <a:pt x="104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128425" y="4496163"/>
              <a:ext cx="36225" cy="30050"/>
            </a:xfrm>
            <a:custGeom>
              <a:rect b="b" l="l" r="r" t="t"/>
              <a:pathLst>
                <a:path extrusionOk="0" h="1202" w="1449">
                  <a:moveTo>
                    <a:pt x="781" y="207"/>
                  </a:moveTo>
                  <a:cubicBezTo>
                    <a:pt x="859" y="207"/>
                    <a:pt x="932" y="227"/>
                    <a:pt x="990" y="266"/>
                  </a:cubicBezTo>
                  <a:cubicBezTo>
                    <a:pt x="1293" y="456"/>
                    <a:pt x="1210" y="909"/>
                    <a:pt x="868" y="987"/>
                  </a:cubicBezTo>
                  <a:cubicBezTo>
                    <a:pt x="837" y="994"/>
                    <a:pt x="807" y="997"/>
                    <a:pt x="777" y="997"/>
                  </a:cubicBezTo>
                  <a:cubicBezTo>
                    <a:pt x="479" y="997"/>
                    <a:pt x="276" y="658"/>
                    <a:pt x="444" y="388"/>
                  </a:cubicBezTo>
                  <a:cubicBezTo>
                    <a:pt x="503" y="300"/>
                    <a:pt x="596" y="236"/>
                    <a:pt x="698" y="217"/>
                  </a:cubicBezTo>
                  <a:cubicBezTo>
                    <a:pt x="722" y="207"/>
                    <a:pt x="751" y="207"/>
                    <a:pt x="781" y="207"/>
                  </a:cubicBezTo>
                  <a:close/>
                  <a:moveTo>
                    <a:pt x="780" y="0"/>
                  </a:moveTo>
                  <a:cubicBezTo>
                    <a:pt x="610" y="0"/>
                    <a:pt x="437" y="72"/>
                    <a:pt x="313" y="227"/>
                  </a:cubicBezTo>
                  <a:cubicBezTo>
                    <a:pt x="1" y="617"/>
                    <a:pt x="279" y="1202"/>
                    <a:pt x="781" y="1202"/>
                  </a:cubicBezTo>
                  <a:cubicBezTo>
                    <a:pt x="1166" y="1202"/>
                    <a:pt x="1449" y="846"/>
                    <a:pt x="1366" y="470"/>
                  </a:cubicBezTo>
                  <a:cubicBezTo>
                    <a:pt x="1301" y="171"/>
                    <a:pt x="1043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009375" y="4597963"/>
              <a:ext cx="89350" cy="182075"/>
            </a:xfrm>
            <a:custGeom>
              <a:rect b="b" l="l" r="r" t="t"/>
              <a:pathLst>
                <a:path extrusionOk="0" h="7283" w="3574">
                  <a:moveTo>
                    <a:pt x="201" y="0"/>
                  </a:moveTo>
                  <a:lnTo>
                    <a:pt x="1" y="30"/>
                  </a:lnTo>
                  <a:cubicBezTo>
                    <a:pt x="127" y="834"/>
                    <a:pt x="283" y="1643"/>
                    <a:pt x="469" y="2442"/>
                  </a:cubicBezTo>
                  <a:lnTo>
                    <a:pt x="668" y="2394"/>
                  </a:lnTo>
                  <a:cubicBezTo>
                    <a:pt x="488" y="1604"/>
                    <a:pt x="332" y="795"/>
                    <a:pt x="201" y="0"/>
                  </a:cubicBezTo>
                  <a:close/>
                  <a:moveTo>
                    <a:pt x="854" y="3188"/>
                  </a:moveTo>
                  <a:lnTo>
                    <a:pt x="659" y="3237"/>
                  </a:lnTo>
                  <a:cubicBezTo>
                    <a:pt x="707" y="3437"/>
                    <a:pt x="756" y="3632"/>
                    <a:pt x="810" y="3832"/>
                  </a:cubicBezTo>
                  <a:lnTo>
                    <a:pt x="1005" y="3778"/>
                  </a:lnTo>
                  <a:cubicBezTo>
                    <a:pt x="956" y="3583"/>
                    <a:pt x="902" y="3383"/>
                    <a:pt x="854" y="3188"/>
                  </a:cubicBezTo>
                  <a:close/>
                  <a:moveTo>
                    <a:pt x="1907" y="5996"/>
                  </a:moveTo>
                  <a:lnTo>
                    <a:pt x="1746" y="6118"/>
                  </a:lnTo>
                  <a:cubicBezTo>
                    <a:pt x="1916" y="6337"/>
                    <a:pt x="2116" y="6537"/>
                    <a:pt x="2335" y="6712"/>
                  </a:cubicBezTo>
                  <a:lnTo>
                    <a:pt x="2462" y="6552"/>
                  </a:lnTo>
                  <a:cubicBezTo>
                    <a:pt x="2253" y="6391"/>
                    <a:pt x="2067" y="6201"/>
                    <a:pt x="1907" y="5996"/>
                  </a:cubicBezTo>
                  <a:close/>
                  <a:moveTo>
                    <a:pt x="2964" y="6859"/>
                  </a:moveTo>
                  <a:lnTo>
                    <a:pt x="2872" y="7044"/>
                  </a:lnTo>
                  <a:cubicBezTo>
                    <a:pt x="3081" y="7146"/>
                    <a:pt x="3296" y="7224"/>
                    <a:pt x="3520" y="7283"/>
                  </a:cubicBezTo>
                  <a:lnTo>
                    <a:pt x="3574" y="7088"/>
                  </a:lnTo>
                  <a:cubicBezTo>
                    <a:pt x="3364" y="7029"/>
                    <a:pt x="3159" y="6956"/>
                    <a:pt x="2964" y="6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6" name="Google Shape;1466;p38"/>
          <p:cNvGrpSpPr/>
          <p:nvPr/>
        </p:nvGrpSpPr>
        <p:grpSpPr>
          <a:xfrm rot="-1155125">
            <a:off x="3595425" y="3216708"/>
            <a:ext cx="1109971" cy="1376786"/>
            <a:chOff x="-1214700" y="3527913"/>
            <a:chExt cx="493175" cy="611750"/>
          </a:xfrm>
        </p:grpSpPr>
        <p:sp>
          <p:nvSpPr>
            <p:cNvPr id="1467" name="Google Shape;1467;p38"/>
            <p:cNvSpPr/>
            <p:nvPr/>
          </p:nvSpPr>
          <p:spPr>
            <a:xfrm>
              <a:off x="-1006925" y="3527913"/>
              <a:ext cx="63875" cy="55350"/>
            </a:xfrm>
            <a:custGeom>
              <a:rect b="b" l="l" r="r" t="t"/>
              <a:pathLst>
                <a:path extrusionOk="0" h="2214" w="2555">
                  <a:moveTo>
                    <a:pt x="0" y="0"/>
                  </a:moveTo>
                  <a:lnTo>
                    <a:pt x="0" y="1380"/>
                  </a:lnTo>
                  <a:cubicBezTo>
                    <a:pt x="804" y="1687"/>
                    <a:pt x="1618" y="1965"/>
                    <a:pt x="2442" y="2213"/>
                  </a:cubicBezTo>
                  <a:lnTo>
                    <a:pt x="2554" y="2062"/>
                  </a:lnTo>
                  <a:cubicBezTo>
                    <a:pt x="1667" y="1414"/>
                    <a:pt x="819" y="727"/>
                    <a:pt x="0" y="0"/>
                  </a:cubicBezTo>
                  <a:close/>
                </a:path>
              </a:pathLst>
            </a:custGeom>
            <a:solidFill>
              <a:srgbClr val="4BAE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-1176550" y="3530588"/>
              <a:ext cx="72650" cy="97150"/>
            </a:xfrm>
            <a:custGeom>
              <a:rect b="b" l="l" r="r" t="t"/>
              <a:pathLst>
                <a:path extrusionOk="0" h="3886" w="2906">
                  <a:moveTo>
                    <a:pt x="1136" y="1"/>
                  </a:moveTo>
                  <a:cubicBezTo>
                    <a:pt x="512" y="1"/>
                    <a:pt x="0" y="507"/>
                    <a:pt x="5" y="1136"/>
                  </a:cubicBezTo>
                  <a:lnTo>
                    <a:pt x="5" y="2750"/>
                  </a:lnTo>
                  <a:cubicBezTo>
                    <a:pt x="0" y="3378"/>
                    <a:pt x="512" y="3885"/>
                    <a:pt x="1136" y="3885"/>
                  </a:cubicBezTo>
                  <a:lnTo>
                    <a:pt x="2905" y="3885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-1103925" y="3530588"/>
              <a:ext cx="54250" cy="97150"/>
            </a:xfrm>
            <a:custGeom>
              <a:rect b="b" l="l" r="r" t="t"/>
              <a:pathLst>
                <a:path extrusionOk="0" h="3886" w="2170">
                  <a:moveTo>
                    <a:pt x="0" y="1"/>
                  </a:moveTo>
                  <a:lnTo>
                    <a:pt x="0" y="3885"/>
                  </a:lnTo>
                  <a:lnTo>
                    <a:pt x="2169" y="388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-832300" y="3530588"/>
              <a:ext cx="72525" cy="97150"/>
            </a:xfrm>
            <a:custGeom>
              <a:rect b="b" l="l" r="r" t="t"/>
              <a:pathLst>
                <a:path extrusionOk="0" h="3886" w="2901">
                  <a:moveTo>
                    <a:pt x="0" y="1"/>
                  </a:moveTo>
                  <a:lnTo>
                    <a:pt x="0" y="3885"/>
                  </a:lnTo>
                  <a:lnTo>
                    <a:pt x="1765" y="3885"/>
                  </a:lnTo>
                  <a:cubicBezTo>
                    <a:pt x="2393" y="3885"/>
                    <a:pt x="2900" y="3374"/>
                    <a:pt x="2900" y="2750"/>
                  </a:cubicBezTo>
                  <a:lnTo>
                    <a:pt x="2900" y="1136"/>
                  </a:lnTo>
                  <a:cubicBezTo>
                    <a:pt x="2900" y="507"/>
                    <a:pt x="2393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-88665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-94100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-99535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-104970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-1027400" y="3798063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1935" y="1"/>
                  </a:moveTo>
                  <a:lnTo>
                    <a:pt x="1935" y="1936"/>
                  </a:lnTo>
                  <a:lnTo>
                    <a:pt x="0" y="1936"/>
                  </a:lnTo>
                  <a:lnTo>
                    <a:pt x="0" y="2871"/>
                  </a:lnTo>
                  <a:lnTo>
                    <a:pt x="1935" y="2871"/>
                  </a:lnTo>
                  <a:lnTo>
                    <a:pt x="1935" y="4807"/>
                  </a:lnTo>
                  <a:lnTo>
                    <a:pt x="2871" y="4807"/>
                  </a:lnTo>
                  <a:lnTo>
                    <a:pt x="2871" y="2871"/>
                  </a:lnTo>
                  <a:lnTo>
                    <a:pt x="4806" y="2871"/>
                  </a:lnTo>
                  <a:lnTo>
                    <a:pt x="4806" y="1936"/>
                  </a:lnTo>
                  <a:lnTo>
                    <a:pt x="2871" y="1936"/>
                  </a:lnTo>
                  <a:lnTo>
                    <a:pt x="2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-1043250" y="3782213"/>
              <a:ext cx="151975" cy="152000"/>
            </a:xfrm>
            <a:custGeom>
              <a:rect b="b" l="l" r="r" t="t"/>
              <a:pathLst>
                <a:path extrusionOk="0" h="6080" w="6079">
                  <a:moveTo>
                    <a:pt x="3510" y="635"/>
                  </a:moveTo>
                  <a:lnTo>
                    <a:pt x="3510" y="2570"/>
                  </a:lnTo>
                  <a:lnTo>
                    <a:pt x="5440" y="2570"/>
                  </a:lnTo>
                  <a:lnTo>
                    <a:pt x="5440" y="3505"/>
                  </a:lnTo>
                  <a:lnTo>
                    <a:pt x="3510" y="3510"/>
                  </a:lnTo>
                  <a:lnTo>
                    <a:pt x="3510" y="5441"/>
                  </a:lnTo>
                  <a:lnTo>
                    <a:pt x="2569" y="5441"/>
                  </a:lnTo>
                  <a:lnTo>
                    <a:pt x="2569" y="3510"/>
                  </a:lnTo>
                  <a:lnTo>
                    <a:pt x="634" y="3510"/>
                  </a:lnTo>
                  <a:lnTo>
                    <a:pt x="634" y="2570"/>
                  </a:lnTo>
                  <a:lnTo>
                    <a:pt x="2574" y="2570"/>
                  </a:lnTo>
                  <a:lnTo>
                    <a:pt x="2574" y="635"/>
                  </a:lnTo>
                  <a:close/>
                  <a:moveTo>
                    <a:pt x="1931" y="1"/>
                  </a:moveTo>
                  <a:lnTo>
                    <a:pt x="1931" y="1931"/>
                  </a:lnTo>
                  <a:lnTo>
                    <a:pt x="1" y="1931"/>
                  </a:lnTo>
                  <a:lnTo>
                    <a:pt x="1" y="4144"/>
                  </a:lnTo>
                  <a:lnTo>
                    <a:pt x="1931" y="4144"/>
                  </a:lnTo>
                  <a:lnTo>
                    <a:pt x="1931" y="6079"/>
                  </a:lnTo>
                  <a:lnTo>
                    <a:pt x="4144" y="6079"/>
                  </a:lnTo>
                  <a:lnTo>
                    <a:pt x="4144" y="4144"/>
                  </a:lnTo>
                  <a:lnTo>
                    <a:pt x="6079" y="4144"/>
                  </a:lnTo>
                  <a:lnTo>
                    <a:pt x="6079" y="1931"/>
                  </a:lnTo>
                  <a:lnTo>
                    <a:pt x="4144" y="1931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-1136700" y="3963788"/>
              <a:ext cx="337200" cy="38300"/>
            </a:xfrm>
            <a:custGeom>
              <a:rect b="b" l="l" r="r" t="t"/>
              <a:pathLst>
                <a:path extrusionOk="0" h="1532" w="13488">
                  <a:moveTo>
                    <a:pt x="0" y="1"/>
                  </a:moveTo>
                  <a:lnTo>
                    <a:pt x="0" y="1531"/>
                  </a:lnTo>
                  <a:lnTo>
                    <a:pt x="13487" y="1531"/>
                  </a:lnTo>
                  <a:lnTo>
                    <a:pt x="13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-1169600" y="3743963"/>
              <a:ext cx="404575" cy="290275"/>
            </a:xfrm>
            <a:custGeom>
              <a:rect b="b" l="l" r="r" t="t"/>
              <a:pathLst>
                <a:path extrusionOk="0" h="11611" w="16183">
                  <a:moveTo>
                    <a:pt x="9198" y="1531"/>
                  </a:moveTo>
                  <a:lnTo>
                    <a:pt x="9198" y="3461"/>
                  </a:lnTo>
                  <a:lnTo>
                    <a:pt x="11128" y="3461"/>
                  </a:lnTo>
                  <a:lnTo>
                    <a:pt x="11128" y="5674"/>
                  </a:lnTo>
                  <a:lnTo>
                    <a:pt x="9198" y="5674"/>
                  </a:lnTo>
                  <a:lnTo>
                    <a:pt x="9198" y="7609"/>
                  </a:lnTo>
                  <a:lnTo>
                    <a:pt x="6985" y="7609"/>
                  </a:lnTo>
                  <a:lnTo>
                    <a:pt x="6985" y="5674"/>
                  </a:lnTo>
                  <a:lnTo>
                    <a:pt x="5055" y="5674"/>
                  </a:lnTo>
                  <a:lnTo>
                    <a:pt x="5055" y="3461"/>
                  </a:lnTo>
                  <a:lnTo>
                    <a:pt x="6985" y="3461"/>
                  </a:lnTo>
                  <a:lnTo>
                    <a:pt x="6985" y="1531"/>
                  </a:lnTo>
                  <a:close/>
                  <a:moveTo>
                    <a:pt x="14798" y="8794"/>
                  </a:moveTo>
                  <a:lnTo>
                    <a:pt x="14798" y="10324"/>
                  </a:lnTo>
                  <a:lnTo>
                    <a:pt x="1316" y="10324"/>
                  </a:lnTo>
                  <a:lnTo>
                    <a:pt x="1316" y="8794"/>
                  </a:lnTo>
                  <a:close/>
                  <a:moveTo>
                    <a:pt x="0" y="0"/>
                  </a:moveTo>
                  <a:lnTo>
                    <a:pt x="0" y="11611"/>
                  </a:lnTo>
                  <a:lnTo>
                    <a:pt x="16183" y="11611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-1212150" y="3627713"/>
              <a:ext cx="488075" cy="509375"/>
            </a:xfrm>
            <a:custGeom>
              <a:rect b="b" l="l" r="r" t="t"/>
              <a:pathLst>
                <a:path extrusionOk="0" h="20375" w="19523">
                  <a:moveTo>
                    <a:pt x="17885" y="4650"/>
                  </a:moveTo>
                  <a:lnTo>
                    <a:pt x="17885" y="16261"/>
                  </a:lnTo>
                  <a:lnTo>
                    <a:pt x="1702" y="16261"/>
                  </a:lnTo>
                  <a:lnTo>
                    <a:pt x="1702" y="4650"/>
                  </a:lnTo>
                  <a:close/>
                  <a:moveTo>
                    <a:pt x="2423" y="0"/>
                  </a:moveTo>
                  <a:cubicBezTo>
                    <a:pt x="1083" y="0"/>
                    <a:pt x="1" y="1087"/>
                    <a:pt x="1" y="2423"/>
                  </a:cubicBezTo>
                  <a:lnTo>
                    <a:pt x="1" y="17947"/>
                  </a:lnTo>
                  <a:cubicBezTo>
                    <a:pt x="1" y="19288"/>
                    <a:pt x="1083" y="20370"/>
                    <a:pt x="2423" y="20375"/>
                  </a:cubicBezTo>
                  <a:lnTo>
                    <a:pt x="17100" y="20375"/>
                  </a:lnTo>
                  <a:cubicBezTo>
                    <a:pt x="18440" y="20370"/>
                    <a:pt x="19522" y="19288"/>
                    <a:pt x="19522" y="17952"/>
                  </a:cubicBezTo>
                  <a:lnTo>
                    <a:pt x="19522" y="2423"/>
                  </a:lnTo>
                  <a:cubicBezTo>
                    <a:pt x="19522" y="1087"/>
                    <a:pt x="18440" y="0"/>
                    <a:pt x="17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-1214700" y="3625263"/>
              <a:ext cx="493175" cy="514400"/>
            </a:xfrm>
            <a:custGeom>
              <a:rect b="b" l="l" r="r" t="t"/>
              <a:pathLst>
                <a:path extrusionOk="0" h="20576" w="19727">
                  <a:moveTo>
                    <a:pt x="2525" y="1"/>
                  </a:moveTo>
                  <a:cubicBezTo>
                    <a:pt x="1131" y="1"/>
                    <a:pt x="1" y="1127"/>
                    <a:pt x="1" y="2521"/>
                  </a:cubicBezTo>
                  <a:lnTo>
                    <a:pt x="1" y="18050"/>
                  </a:lnTo>
                  <a:cubicBezTo>
                    <a:pt x="1" y="19444"/>
                    <a:pt x="1131" y="20575"/>
                    <a:pt x="2525" y="20575"/>
                  </a:cubicBezTo>
                  <a:lnTo>
                    <a:pt x="17202" y="20575"/>
                  </a:lnTo>
                  <a:cubicBezTo>
                    <a:pt x="18596" y="20570"/>
                    <a:pt x="19722" y="19444"/>
                    <a:pt x="19727" y="18050"/>
                  </a:cubicBezTo>
                  <a:lnTo>
                    <a:pt x="19727" y="2526"/>
                  </a:lnTo>
                  <a:cubicBezTo>
                    <a:pt x="19727" y="1132"/>
                    <a:pt x="18596" y="1"/>
                    <a:pt x="17202" y="1"/>
                  </a:cubicBezTo>
                  <a:lnTo>
                    <a:pt x="17061" y="1"/>
                  </a:lnTo>
                  <a:lnTo>
                    <a:pt x="17061" y="201"/>
                  </a:lnTo>
                  <a:lnTo>
                    <a:pt x="17202" y="201"/>
                  </a:lnTo>
                  <a:cubicBezTo>
                    <a:pt x="18484" y="201"/>
                    <a:pt x="19522" y="1239"/>
                    <a:pt x="19522" y="2521"/>
                  </a:cubicBezTo>
                  <a:lnTo>
                    <a:pt x="19522" y="18050"/>
                  </a:lnTo>
                  <a:cubicBezTo>
                    <a:pt x="19522" y="19332"/>
                    <a:pt x="18484" y="20370"/>
                    <a:pt x="17202" y="20370"/>
                  </a:cubicBezTo>
                  <a:lnTo>
                    <a:pt x="2525" y="20370"/>
                  </a:lnTo>
                  <a:cubicBezTo>
                    <a:pt x="1244" y="20370"/>
                    <a:pt x="205" y="19332"/>
                    <a:pt x="205" y="18050"/>
                  </a:cubicBezTo>
                  <a:lnTo>
                    <a:pt x="205" y="2526"/>
                  </a:lnTo>
                  <a:cubicBezTo>
                    <a:pt x="205" y="1244"/>
                    <a:pt x="1244" y="206"/>
                    <a:pt x="2525" y="201"/>
                  </a:cubicBezTo>
                  <a:lnTo>
                    <a:pt x="2662" y="201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-1172050" y="3741413"/>
              <a:ext cx="409600" cy="295400"/>
            </a:xfrm>
            <a:custGeom>
              <a:rect b="b" l="l" r="r" t="t"/>
              <a:pathLst>
                <a:path extrusionOk="0" h="11816" w="16384">
                  <a:moveTo>
                    <a:pt x="16178" y="205"/>
                  </a:moveTo>
                  <a:lnTo>
                    <a:pt x="16178" y="11611"/>
                  </a:lnTo>
                  <a:lnTo>
                    <a:pt x="200" y="11611"/>
                  </a:lnTo>
                  <a:lnTo>
                    <a:pt x="200" y="205"/>
                  </a:lnTo>
                  <a:close/>
                  <a:moveTo>
                    <a:pt x="1" y="0"/>
                  </a:moveTo>
                  <a:lnTo>
                    <a:pt x="1" y="11815"/>
                  </a:lnTo>
                  <a:lnTo>
                    <a:pt x="16383" y="11815"/>
                  </a:lnTo>
                  <a:lnTo>
                    <a:pt x="163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-1045800" y="3779663"/>
              <a:ext cx="157100" cy="157100"/>
            </a:xfrm>
            <a:custGeom>
              <a:rect b="b" l="l" r="r" t="t"/>
              <a:pathLst>
                <a:path extrusionOk="0" h="6284" w="6284">
                  <a:moveTo>
                    <a:pt x="4143" y="200"/>
                  </a:moveTo>
                  <a:lnTo>
                    <a:pt x="4143" y="2135"/>
                  </a:lnTo>
                  <a:lnTo>
                    <a:pt x="6079" y="2135"/>
                  </a:lnTo>
                  <a:lnTo>
                    <a:pt x="6079" y="4144"/>
                  </a:lnTo>
                  <a:lnTo>
                    <a:pt x="4143" y="4144"/>
                  </a:lnTo>
                  <a:lnTo>
                    <a:pt x="4143" y="6079"/>
                  </a:lnTo>
                  <a:lnTo>
                    <a:pt x="2135" y="6079"/>
                  </a:lnTo>
                  <a:lnTo>
                    <a:pt x="2135" y="4144"/>
                  </a:lnTo>
                  <a:lnTo>
                    <a:pt x="200" y="4144"/>
                  </a:lnTo>
                  <a:lnTo>
                    <a:pt x="200" y="2135"/>
                  </a:lnTo>
                  <a:lnTo>
                    <a:pt x="2135" y="2135"/>
                  </a:lnTo>
                  <a:lnTo>
                    <a:pt x="2135" y="200"/>
                  </a:lnTo>
                  <a:close/>
                  <a:moveTo>
                    <a:pt x="1931" y="1"/>
                  </a:moveTo>
                  <a:lnTo>
                    <a:pt x="1931" y="1931"/>
                  </a:lnTo>
                  <a:lnTo>
                    <a:pt x="0" y="1931"/>
                  </a:lnTo>
                  <a:lnTo>
                    <a:pt x="0" y="4348"/>
                  </a:lnTo>
                  <a:lnTo>
                    <a:pt x="1931" y="4348"/>
                  </a:lnTo>
                  <a:lnTo>
                    <a:pt x="1931" y="6283"/>
                  </a:lnTo>
                  <a:lnTo>
                    <a:pt x="4348" y="6283"/>
                  </a:lnTo>
                  <a:lnTo>
                    <a:pt x="4348" y="4348"/>
                  </a:lnTo>
                  <a:lnTo>
                    <a:pt x="6283" y="4348"/>
                  </a:lnTo>
                  <a:lnTo>
                    <a:pt x="6283" y="1931"/>
                  </a:lnTo>
                  <a:lnTo>
                    <a:pt x="4348" y="1931"/>
                  </a:lnTo>
                  <a:lnTo>
                    <a:pt x="4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-1029950" y="3795513"/>
              <a:ext cx="125275" cy="125275"/>
            </a:xfrm>
            <a:custGeom>
              <a:rect b="b" l="l" r="r" t="t"/>
              <a:pathLst>
                <a:path extrusionOk="0" h="5011" w="5011">
                  <a:moveTo>
                    <a:pt x="2876" y="210"/>
                  </a:moveTo>
                  <a:lnTo>
                    <a:pt x="2876" y="2145"/>
                  </a:lnTo>
                  <a:lnTo>
                    <a:pt x="4806" y="2145"/>
                  </a:lnTo>
                  <a:lnTo>
                    <a:pt x="4806" y="2876"/>
                  </a:lnTo>
                  <a:lnTo>
                    <a:pt x="2871" y="2876"/>
                  </a:lnTo>
                  <a:lnTo>
                    <a:pt x="2871" y="4806"/>
                  </a:lnTo>
                  <a:lnTo>
                    <a:pt x="2140" y="4806"/>
                  </a:lnTo>
                  <a:lnTo>
                    <a:pt x="2140" y="2876"/>
                  </a:lnTo>
                  <a:lnTo>
                    <a:pt x="205" y="2876"/>
                  </a:lnTo>
                  <a:lnTo>
                    <a:pt x="205" y="2145"/>
                  </a:lnTo>
                  <a:lnTo>
                    <a:pt x="2145" y="2145"/>
                  </a:lnTo>
                  <a:lnTo>
                    <a:pt x="2145" y="210"/>
                  </a:lnTo>
                  <a:close/>
                  <a:moveTo>
                    <a:pt x="1935" y="0"/>
                  </a:moveTo>
                  <a:lnTo>
                    <a:pt x="1935" y="1935"/>
                  </a:lnTo>
                  <a:lnTo>
                    <a:pt x="0" y="1935"/>
                  </a:lnTo>
                  <a:lnTo>
                    <a:pt x="0" y="3076"/>
                  </a:lnTo>
                  <a:lnTo>
                    <a:pt x="1935" y="3076"/>
                  </a:lnTo>
                  <a:lnTo>
                    <a:pt x="1935" y="5011"/>
                  </a:lnTo>
                  <a:lnTo>
                    <a:pt x="3076" y="5011"/>
                  </a:lnTo>
                  <a:lnTo>
                    <a:pt x="3076" y="3076"/>
                  </a:lnTo>
                  <a:lnTo>
                    <a:pt x="5011" y="3076"/>
                  </a:lnTo>
                  <a:lnTo>
                    <a:pt x="5011" y="1935"/>
                  </a:lnTo>
                  <a:lnTo>
                    <a:pt x="3076" y="1935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-1106500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-1052250" y="3530588"/>
              <a:ext cx="5125" cy="98850"/>
            </a:xfrm>
            <a:custGeom>
              <a:rect b="b" l="l" r="r" t="t"/>
              <a:pathLst>
                <a:path extrusionOk="0" h="3954" w="205">
                  <a:moveTo>
                    <a:pt x="0" y="1"/>
                  </a:moveTo>
                  <a:lnTo>
                    <a:pt x="0" y="3954"/>
                  </a:lnTo>
                  <a:lnTo>
                    <a:pt x="205" y="395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-997800" y="3530588"/>
              <a:ext cx="5025" cy="98850"/>
            </a:xfrm>
            <a:custGeom>
              <a:rect b="b" l="l" r="r" t="t"/>
              <a:pathLst>
                <a:path extrusionOk="0" h="3954" w="201">
                  <a:moveTo>
                    <a:pt x="1" y="1"/>
                  </a:moveTo>
                  <a:lnTo>
                    <a:pt x="1" y="3954"/>
                  </a:lnTo>
                  <a:lnTo>
                    <a:pt x="201" y="3954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-94357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-88922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-83487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5" y="395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-1179125" y="3528038"/>
              <a:ext cx="421900" cy="102250"/>
            </a:xfrm>
            <a:custGeom>
              <a:rect b="b" l="l" r="r" t="t"/>
              <a:pathLst>
                <a:path extrusionOk="0" h="4090" w="16876">
                  <a:moveTo>
                    <a:pt x="15638" y="205"/>
                  </a:moveTo>
                  <a:cubicBezTo>
                    <a:pt x="16208" y="205"/>
                    <a:pt x="16671" y="668"/>
                    <a:pt x="16671" y="1233"/>
                  </a:cubicBezTo>
                  <a:lnTo>
                    <a:pt x="16671" y="2852"/>
                  </a:lnTo>
                  <a:cubicBezTo>
                    <a:pt x="16671" y="3422"/>
                    <a:pt x="16208" y="3885"/>
                    <a:pt x="15638" y="3890"/>
                  </a:cubicBezTo>
                  <a:lnTo>
                    <a:pt x="1239" y="3890"/>
                  </a:lnTo>
                  <a:cubicBezTo>
                    <a:pt x="669" y="3885"/>
                    <a:pt x="206" y="3422"/>
                    <a:pt x="206" y="2852"/>
                  </a:cubicBezTo>
                  <a:lnTo>
                    <a:pt x="206" y="1233"/>
                  </a:lnTo>
                  <a:cubicBezTo>
                    <a:pt x="210" y="668"/>
                    <a:pt x="669" y="205"/>
                    <a:pt x="1239" y="205"/>
                  </a:cubicBezTo>
                  <a:close/>
                  <a:moveTo>
                    <a:pt x="1239" y="0"/>
                  </a:moveTo>
                  <a:cubicBezTo>
                    <a:pt x="557" y="0"/>
                    <a:pt x="6" y="551"/>
                    <a:pt x="6" y="1233"/>
                  </a:cubicBezTo>
                  <a:lnTo>
                    <a:pt x="6" y="2852"/>
                  </a:lnTo>
                  <a:cubicBezTo>
                    <a:pt x="1" y="3534"/>
                    <a:pt x="557" y="4090"/>
                    <a:pt x="1239" y="4090"/>
                  </a:cubicBezTo>
                  <a:lnTo>
                    <a:pt x="15638" y="4090"/>
                  </a:lnTo>
                  <a:cubicBezTo>
                    <a:pt x="16320" y="4090"/>
                    <a:pt x="16876" y="3534"/>
                    <a:pt x="16876" y="2852"/>
                  </a:cubicBezTo>
                  <a:lnTo>
                    <a:pt x="16876" y="1233"/>
                  </a:lnTo>
                  <a:cubicBezTo>
                    <a:pt x="16876" y="551"/>
                    <a:pt x="16320" y="0"/>
                    <a:pt x="15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-1139275" y="3961238"/>
              <a:ext cx="342200" cy="43400"/>
            </a:xfrm>
            <a:custGeom>
              <a:rect b="b" l="l" r="r" t="t"/>
              <a:pathLst>
                <a:path extrusionOk="0" h="1736" w="13688">
                  <a:moveTo>
                    <a:pt x="13483" y="210"/>
                  </a:moveTo>
                  <a:lnTo>
                    <a:pt x="13483" y="1531"/>
                  </a:lnTo>
                  <a:lnTo>
                    <a:pt x="201" y="1531"/>
                  </a:lnTo>
                  <a:lnTo>
                    <a:pt x="201" y="210"/>
                  </a:lnTo>
                  <a:close/>
                  <a:moveTo>
                    <a:pt x="1" y="0"/>
                  </a:moveTo>
                  <a:lnTo>
                    <a:pt x="1" y="1735"/>
                  </a:lnTo>
                  <a:lnTo>
                    <a:pt x="13688" y="1735"/>
                  </a:lnTo>
                  <a:lnTo>
                    <a:pt x="13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2" name="Google Shape;1492;p38"/>
          <p:cNvGrpSpPr/>
          <p:nvPr/>
        </p:nvGrpSpPr>
        <p:grpSpPr>
          <a:xfrm>
            <a:off x="5377083" y="3193796"/>
            <a:ext cx="483187" cy="450345"/>
            <a:chOff x="5467179" y="2412672"/>
            <a:chExt cx="305332" cy="284578"/>
          </a:xfrm>
        </p:grpSpPr>
        <p:sp>
          <p:nvSpPr>
            <p:cNvPr id="1493" name="Google Shape;1493;p38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7" name="Google Shape;1497;p38"/>
          <p:cNvGrpSpPr/>
          <p:nvPr/>
        </p:nvGrpSpPr>
        <p:grpSpPr>
          <a:xfrm>
            <a:off x="5784542" y="4241754"/>
            <a:ext cx="362486" cy="496218"/>
            <a:chOff x="7665335" y="2885404"/>
            <a:chExt cx="229059" cy="313566"/>
          </a:xfrm>
        </p:grpSpPr>
        <p:sp>
          <p:nvSpPr>
            <p:cNvPr id="1498" name="Google Shape;1498;p38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2" name="Google Shape;1502;p38"/>
          <p:cNvGrpSpPr/>
          <p:nvPr/>
        </p:nvGrpSpPr>
        <p:grpSpPr>
          <a:xfrm>
            <a:off x="1656997" y="4529619"/>
            <a:ext cx="504021" cy="361201"/>
            <a:chOff x="8201303" y="1121442"/>
            <a:chExt cx="318496" cy="228247"/>
          </a:xfrm>
        </p:grpSpPr>
        <p:sp>
          <p:nvSpPr>
            <p:cNvPr id="1503" name="Google Shape;1503;p38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7" name="Google Shape;1507;p38"/>
          <p:cNvSpPr/>
          <p:nvPr/>
        </p:nvSpPr>
        <p:spPr>
          <a:xfrm>
            <a:off x="887413" y="30722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38"/>
          <p:cNvSpPr/>
          <p:nvPr/>
        </p:nvSpPr>
        <p:spPr>
          <a:xfrm>
            <a:off x="2726875" y="5895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38"/>
          <p:cNvSpPr/>
          <p:nvPr/>
        </p:nvSpPr>
        <p:spPr>
          <a:xfrm>
            <a:off x="7933575" y="3422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2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74"/>
          <p:cNvSpPr/>
          <p:nvPr/>
        </p:nvSpPr>
        <p:spPr>
          <a:xfrm flipH="1" rot="10800000">
            <a:off x="952400" y="2014425"/>
            <a:ext cx="7239000" cy="2376600"/>
          </a:xfrm>
          <a:prstGeom prst="round2SameRect">
            <a:avLst>
              <a:gd fmla="val 5009" name="adj1"/>
              <a:gd fmla="val 0" name="adj2"/>
            </a:avLst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4" name="Google Shape;3474;p74"/>
          <p:cNvSpPr/>
          <p:nvPr/>
        </p:nvSpPr>
        <p:spPr>
          <a:xfrm>
            <a:off x="6533800" y="1421425"/>
            <a:ext cx="1657800" cy="5928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accent4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5" name="Google Shape;3475;p74"/>
          <p:cNvSpPr/>
          <p:nvPr/>
        </p:nvSpPr>
        <p:spPr>
          <a:xfrm>
            <a:off x="2297800" y="1421425"/>
            <a:ext cx="4236000" cy="5928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6" name="Google Shape;3476;p74"/>
          <p:cNvSpPr/>
          <p:nvPr/>
        </p:nvSpPr>
        <p:spPr>
          <a:xfrm>
            <a:off x="952400" y="1421425"/>
            <a:ext cx="1345800" cy="5928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7" name="Google Shape;3477;p74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</a:t>
            </a:r>
            <a:r>
              <a:rPr lang="en">
                <a:solidFill>
                  <a:schemeClr val="dk2"/>
                </a:solidFill>
              </a:rPr>
              <a:t>CELEBRATE IT 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3478" name="Google Shape;3478;p74"/>
          <p:cNvGraphicFramePr/>
          <p:nvPr/>
        </p:nvGraphicFramePr>
        <p:xfrm>
          <a:off x="952400" y="1421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{E5D71702-C8D8-427B-8189-614F659EFCA5}</a:tableStyleId>
              </a:tblPr>
              <a:tblGrid>
                <a:gridCol w="1345925"/>
                <a:gridCol w="4235400"/>
                <a:gridCol w="1657675"/>
              </a:tblGrid>
              <a:tr h="592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Candal"/>
                          <a:ea typeface="Candal"/>
                          <a:cs typeface="Candal"/>
                          <a:sym typeface="Candal"/>
                        </a:rPr>
                        <a:t>HOUR</a:t>
                      </a:r>
                      <a:endParaRPr sz="2400">
                        <a:solidFill>
                          <a:schemeClr val="lt1"/>
                        </a:solidFill>
                        <a:latin typeface="Candal"/>
                        <a:ea typeface="Candal"/>
                        <a:cs typeface="Candal"/>
                        <a:sym typeface="Candal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Candal"/>
                          <a:ea typeface="Candal"/>
                          <a:cs typeface="Candal"/>
                          <a:sym typeface="Candal"/>
                        </a:rPr>
                        <a:t>WHAT</a:t>
                      </a:r>
                      <a:endParaRPr sz="2400">
                        <a:solidFill>
                          <a:schemeClr val="lt1"/>
                        </a:solidFill>
                        <a:latin typeface="Candal"/>
                        <a:ea typeface="Candal"/>
                        <a:cs typeface="Candal"/>
                        <a:sym typeface="Candal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lt1"/>
                          </a:solidFill>
                          <a:latin typeface="Candal"/>
                          <a:ea typeface="Candal"/>
                          <a:cs typeface="Candal"/>
                          <a:sym typeface="Candal"/>
                        </a:rPr>
                        <a:t>WHERE</a:t>
                      </a:r>
                      <a:endParaRPr sz="2400">
                        <a:solidFill>
                          <a:schemeClr val="lt1"/>
                        </a:solidFill>
                        <a:latin typeface="Candal"/>
                        <a:ea typeface="Candal"/>
                        <a:cs typeface="Candal"/>
                        <a:sym typeface="Candal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10h - 11h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Mercury is the closest planet to the Sun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Mercury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11h - 12h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Venus has a beautiful name but it’s hot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Venus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12h - 14h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Despite being red, Mars is actually cold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Mars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2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14h -16h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Jupiter is the biggest planet of them all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1"/>
                          </a:solidFill>
                          <a:latin typeface="Armata"/>
                          <a:ea typeface="Armata"/>
                          <a:cs typeface="Armata"/>
                          <a:sym typeface="Armata"/>
                        </a:rPr>
                        <a:t>Jupiter</a:t>
                      </a:r>
                      <a:endParaRPr>
                        <a:solidFill>
                          <a:schemeClr val="accent1"/>
                        </a:solidFill>
                        <a:latin typeface="Armata"/>
                        <a:ea typeface="Armata"/>
                        <a:cs typeface="Armata"/>
                        <a:sym typeface="Armat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2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p75"/>
          <p:cNvSpPr/>
          <p:nvPr/>
        </p:nvSpPr>
        <p:spPr>
          <a:xfrm>
            <a:off x="945550" y="2443625"/>
            <a:ext cx="2298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4" name="Google Shape;3484;p75"/>
          <p:cNvSpPr/>
          <p:nvPr/>
        </p:nvSpPr>
        <p:spPr>
          <a:xfrm>
            <a:off x="945550" y="4196225"/>
            <a:ext cx="2298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5" name="Google Shape;3485;p75"/>
          <p:cNvSpPr/>
          <p:nvPr/>
        </p:nvSpPr>
        <p:spPr>
          <a:xfrm>
            <a:off x="5012725" y="2443625"/>
            <a:ext cx="2298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6" name="Google Shape;3486;p75"/>
          <p:cNvSpPr/>
          <p:nvPr/>
        </p:nvSpPr>
        <p:spPr>
          <a:xfrm>
            <a:off x="5096903" y="2505750"/>
            <a:ext cx="2214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7" name="Google Shape;3487;p75"/>
          <p:cNvSpPr/>
          <p:nvPr/>
        </p:nvSpPr>
        <p:spPr>
          <a:xfrm>
            <a:off x="5012725" y="4196225"/>
            <a:ext cx="2298000" cy="21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8" name="Google Shape;3488;p75"/>
          <p:cNvSpPr/>
          <p:nvPr/>
        </p:nvSpPr>
        <p:spPr>
          <a:xfrm>
            <a:off x="5096901" y="4258350"/>
            <a:ext cx="6990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9" name="Google Shape;3489;p75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TO </a:t>
            </a:r>
            <a:r>
              <a:rPr lang="en">
                <a:solidFill>
                  <a:schemeClr val="dk2"/>
                </a:solidFill>
              </a:rPr>
              <a:t>CELEBRATE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90" name="Google Shape;3490;p75"/>
          <p:cNvSpPr txBox="1"/>
          <p:nvPr>
            <p:ph idx="2" type="title"/>
          </p:nvPr>
        </p:nvSpPr>
        <p:spPr>
          <a:xfrm>
            <a:off x="927425" y="1456325"/>
            <a:ext cx="2298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491" name="Google Shape;3491;p75"/>
          <p:cNvSpPr txBox="1"/>
          <p:nvPr>
            <p:ph idx="1" type="subTitle"/>
          </p:nvPr>
        </p:nvSpPr>
        <p:spPr>
          <a:xfrm>
            <a:off x="927425" y="1814550"/>
            <a:ext cx="2298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3492" name="Google Shape;3492;p75"/>
          <p:cNvSpPr txBox="1"/>
          <p:nvPr>
            <p:ph idx="3" type="title"/>
          </p:nvPr>
        </p:nvSpPr>
        <p:spPr>
          <a:xfrm>
            <a:off x="5001625" y="1456325"/>
            <a:ext cx="2295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493" name="Google Shape;3493;p75"/>
          <p:cNvSpPr txBox="1"/>
          <p:nvPr>
            <p:ph idx="4" type="subTitle"/>
          </p:nvPr>
        </p:nvSpPr>
        <p:spPr>
          <a:xfrm>
            <a:off x="5001625" y="1814550"/>
            <a:ext cx="2295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cold</a:t>
            </a:r>
            <a:endParaRPr/>
          </a:p>
        </p:txBody>
      </p:sp>
      <p:sp>
        <p:nvSpPr>
          <p:cNvPr id="3494" name="Google Shape;3494;p75"/>
          <p:cNvSpPr txBox="1"/>
          <p:nvPr>
            <p:ph idx="5" type="title"/>
          </p:nvPr>
        </p:nvSpPr>
        <p:spPr>
          <a:xfrm>
            <a:off x="927425" y="3194525"/>
            <a:ext cx="2298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495" name="Google Shape;3495;p75"/>
          <p:cNvSpPr txBox="1"/>
          <p:nvPr>
            <p:ph idx="6" type="subTitle"/>
          </p:nvPr>
        </p:nvSpPr>
        <p:spPr>
          <a:xfrm>
            <a:off x="927425" y="3552825"/>
            <a:ext cx="2298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but it’s hot</a:t>
            </a:r>
            <a:endParaRPr/>
          </a:p>
        </p:txBody>
      </p:sp>
      <p:sp>
        <p:nvSpPr>
          <p:cNvPr id="3496" name="Google Shape;3496;p75"/>
          <p:cNvSpPr txBox="1"/>
          <p:nvPr>
            <p:ph idx="7" type="title"/>
          </p:nvPr>
        </p:nvSpPr>
        <p:spPr>
          <a:xfrm>
            <a:off x="5001625" y="3194525"/>
            <a:ext cx="2295000" cy="4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497" name="Google Shape;3497;p75"/>
          <p:cNvSpPr txBox="1"/>
          <p:nvPr>
            <p:ph idx="8" type="subTitle"/>
          </p:nvPr>
        </p:nvSpPr>
        <p:spPr>
          <a:xfrm>
            <a:off x="5001625" y="3552825"/>
            <a:ext cx="2295000" cy="51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3498" name="Google Shape;3498;p75"/>
          <p:cNvSpPr txBox="1"/>
          <p:nvPr>
            <p:ph idx="9" type="title"/>
          </p:nvPr>
        </p:nvSpPr>
        <p:spPr>
          <a:xfrm>
            <a:off x="3235000" y="2374875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20%</a:t>
            </a:r>
            <a:endParaRPr/>
          </a:p>
        </p:txBody>
      </p:sp>
      <p:sp>
        <p:nvSpPr>
          <p:cNvPr id="3499" name="Google Shape;3499;p75"/>
          <p:cNvSpPr txBox="1"/>
          <p:nvPr>
            <p:ph idx="13" type="title"/>
          </p:nvPr>
        </p:nvSpPr>
        <p:spPr>
          <a:xfrm>
            <a:off x="7302175" y="2374875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10%</a:t>
            </a:r>
            <a:endParaRPr/>
          </a:p>
        </p:txBody>
      </p:sp>
      <p:sp>
        <p:nvSpPr>
          <p:cNvPr id="3500" name="Google Shape;3500;p75"/>
          <p:cNvSpPr txBox="1"/>
          <p:nvPr>
            <p:ph idx="14" type="title"/>
          </p:nvPr>
        </p:nvSpPr>
        <p:spPr>
          <a:xfrm>
            <a:off x="7302175" y="4117950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30%</a:t>
            </a:r>
            <a:endParaRPr/>
          </a:p>
        </p:txBody>
      </p:sp>
      <p:sp>
        <p:nvSpPr>
          <p:cNvPr id="3501" name="Google Shape;3501;p75"/>
          <p:cNvSpPr txBox="1"/>
          <p:nvPr>
            <p:ph idx="15" type="title"/>
          </p:nvPr>
        </p:nvSpPr>
        <p:spPr>
          <a:xfrm>
            <a:off x="3235000" y="4117950"/>
            <a:ext cx="914400" cy="3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40%</a:t>
            </a:r>
            <a:endParaRPr/>
          </a:p>
        </p:txBody>
      </p:sp>
      <p:sp>
        <p:nvSpPr>
          <p:cNvPr id="3502" name="Google Shape;3502;p75"/>
          <p:cNvSpPr/>
          <p:nvPr/>
        </p:nvSpPr>
        <p:spPr>
          <a:xfrm>
            <a:off x="1024972" y="2505750"/>
            <a:ext cx="5016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3" name="Google Shape;3503;p75"/>
          <p:cNvSpPr/>
          <p:nvPr/>
        </p:nvSpPr>
        <p:spPr>
          <a:xfrm>
            <a:off x="1029723" y="4258350"/>
            <a:ext cx="914400" cy="930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7" name="Shape 3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8" name="Google Shape;3508;p76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760" y="1262750"/>
            <a:ext cx="4621866" cy="30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3509" name="Google Shape;3509;p7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NEED </a:t>
            </a:r>
            <a:r>
              <a:rPr lang="en">
                <a:solidFill>
                  <a:schemeClr val="dk2"/>
                </a:solidFill>
              </a:rPr>
              <a:t>A GRAPH?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10" name="Google Shape;3510;p76"/>
          <p:cNvSpPr txBox="1"/>
          <p:nvPr/>
        </p:nvSpPr>
        <p:spPr>
          <a:xfrm>
            <a:off x="1390500" y="1593850"/>
            <a:ext cx="23958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NORTH INDIA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511" name="Google Shape;3511;p76"/>
          <p:cNvSpPr txBox="1"/>
          <p:nvPr/>
        </p:nvSpPr>
        <p:spPr>
          <a:xfrm>
            <a:off x="1390500" y="2033550"/>
            <a:ext cx="23958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Mercury is the closest planet to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512" name="Google Shape;3512;p76"/>
          <p:cNvSpPr txBox="1"/>
          <p:nvPr/>
        </p:nvSpPr>
        <p:spPr>
          <a:xfrm>
            <a:off x="1390500" y="2868250"/>
            <a:ext cx="23958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SOUTH INDIA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513" name="Google Shape;3513;p76"/>
          <p:cNvSpPr txBox="1"/>
          <p:nvPr/>
        </p:nvSpPr>
        <p:spPr>
          <a:xfrm>
            <a:off x="1390500" y="3307950"/>
            <a:ext cx="23958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a beautiful name, but terribly hot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514" name="Google Shape;3514;p76"/>
          <p:cNvSpPr txBox="1"/>
          <p:nvPr/>
        </p:nvSpPr>
        <p:spPr>
          <a:xfrm>
            <a:off x="714225" y="4252375"/>
            <a:ext cx="7715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Follow the link in the graph to modify its data and then paste the new one here.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 more info, click here</a:t>
            </a:r>
            <a:endParaRPr b="1" sz="10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grpSp>
        <p:nvGrpSpPr>
          <p:cNvPr id="3515" name="Google Shape;3515;p76"/>
          <p:cNvGrpSpPr/>
          <p:nvPr/>
        </p:nvGrpSpPr>
        <p:grpSpPr>
          <a:xfrm rot="-392504">
            <a:off x="864247" y="3106407"/>
            <a:ext cx="443046" cy="602607"/>
            <a:chOff x="6048053" y="559915"/>
            <a:chExt cx="230584" cy="313643"/>
          </a:xfrm>
        </p:grpSpPr>
        <p:sp>
          <p:nvSpPr>
            <p:cNvPr id="3516" name="Google Shape;3516;p76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76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76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76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0" name="Google Shape;3520;p76"/>
          <p:cNvGrpSpPr/>
          <p:nvPr/>
        </p:nvGrpSpPr>
        <p:grpSpPr>
          <a:xfrm rot="1799983">
            <a:off x="826468" y="1813726"/>
            <a:ext cx="443047" cy="602613"/>
            <a:chOff x="6048053" y="559915"/>
            <a:chExt cx="230584" cy="313643"/>
          </a:xfrm>
        </p:grpSpPr>
        <p:sp>
          <p:nvSpPr>
            <p:cNvPr id="3521" name="Google Shape;3521;p76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76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76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76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8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p77"/>
          <p:cNvSpPr txBox="1"/>
          <p:nvPr>
            <p:ph type="title"/>
          </p:nvPr>
        </p:nvSpPr>
        <p:spPr>
          <a:xfrm>
            <a:off x="713225" y="368825"/>
            <a:ext cx="7709400" cy="11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RECOGNIZING</a:t>
            </a:r>
            <a:r>
              <a:rPr lang="en"/>
              <a:t> THE PHYSICIAN’S </a:t>
            </a:r>
            <a:r>
              <a:rPr lang="en">
                <a:solidFill>
                  <a:schemeClr val="dk2"/>
                </a:solidFill>
              </a:rPr>
              <a:t>CONTRIBUTION IN SOCIETY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30" name="Google Shape;3530;p77"/>
          <p:cNvSpPr txBox="1"/>
          <p:nvPr>
            <p:ph idx="2" type="title"/>
          </p:nvPr>
        </p:nvSpPr>
        <p:spPr>
          <a:xfrm>
            <a:off x="1861949" y="16430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531" name="Google Shape;3531;p77"/>
          <p:cNvSpPr txBox="1"/>
          <p:nvPr>
            <p:ph idx="1" type="subTitle"/>
          </p:nvPr>
        </p:nvSpPr>
        <p:spPr>
          <a:xfrm>
            <a:off x="1861949" y="2040775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closest planet to the Sun</a:t>
            </a:r>
            <a:endParaRPr/>
          </a:p>
        </p:txBody>
      </p:sp>
      <p:sp>
        <p:nvSpPr>
          <p:cNvPr id="3532" name="Google Shape;3532;p77"/>
          <p:cNvSpPr txBox="1"/>
          <p:nvPr>
            <p:ph idx="3" type="title"/>
          </p:nvPr>
        </p:nvSpPr>
        <p:spPr>
          <a:xfrm>
            <a:off x="5968875" y="3705225"/>
            <a:ext cx="22695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533" name="Google Shape;3533;p77"/>
          <p:cNvSpPr txBox="1"/>
          <p:nvPr>
            <p:ph idx="4" type="subTitle"/>
          </p:nvPr>
        </p:nvSpPr>
        <p:spPr>
          <a:xfrm>
            <a:off x="5968875" y="4102825"/>
            <a:ext cx="2269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3534" name="Google Shape;3534;p77"/>
          <p:cNvSpPr txBox="1"/>
          <p:nvPr>
            <p:ph idx="5" type="title"/>
          </p:nvPr>
        </p:nvSpPr>
        <p:spPr>
          <a:xfrm>
            <a:off x="1861949" y="26741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535" name="Google Shape;3535;p77"/>
          <p:cNvSpPr txBox="1"/>
          <p:nvPr>
            <p:ph idx="6" type="subTitle"/>
          </p:nvPr>
        </p:nvSpPr>
        <p:spPr>
          <a:xfrm>
            <a:off x="1861949" y="3071800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3536" name="Google Shape;3536;p77"/>
          <p:cNvSpPr txBox="1"/>
          <p:nvPr>
            <p:ph idx="7" type="title"/>
          </p:nvPr>
        </p:nvSpPr>
        <p:spPr>
          <a:xfrm>
            <a:off x="1861050" y="3705225"/>
            <a:ext cx="22695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537" name="Google Shape;3537;p77"/>
          <p:cNvSpPr txBox="1"/>
          <p:nvPr>
            <p:ph idx="8" type="subTitle"/>
          </p:nvPr>
        </p:nvSpPr>
        <p:spPr>
          <a:xfrm>
            <a:off x="1861050" y="4102825"/>
            <a:ext cx="2269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of hydrogen and helium</a:t>
            </a:r>
            <a:endParaRPr/>
          </a:p>
        </p:txBody>
      </p:sp>
      <p:sp>
        <p:nvSpPr>
          <p:cNvPr id="3538" name="Google Shape;3538;p77"/>
          <p:cNvSpPr txBox="1"/>
          <p:nvPr>
            <p:ph idx="9" type="title"/>
          </p:nvPr>
        </p:nvSpPr>
        <p:spPr>
          <a:xfrm>
            <a:off x="5969774" y="16430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539" name="Google Shape;3539;p77"/>
          <p:cNvSpPr txBox="1"/>
          <p:nvPr>
            <p:ph idx="13" type="subTitle"/>
          </p:nvPr>
        </p:nvSpPr>
        <p:spPr>
          <a:xfrm>
            <a:off x="5969776" y="2040775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3540" name="Google Shape;3540;p77"/>
          <p:cNvSpPr txBox="1"/>
          <p:nvPr>
            <p:ph idx="14" type="title"/>
          </p:nvPr>
        </p:nvSpPr>
        <p:spPr>
          <a:xfrm>
            <a:off x="5969774" y="2674125"/>
            <a:ext cx="22677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3541" name="Google Shape;3541;p77"/>
          <p:cNvSpPr txBox="1"/>
          <p:nvPr>
            <p:ph idx="15" type="subTitle"/>
          </p:nvPr>
        </p:nvSpPr>
        <p:spPr>
          <a:xfrm>
            <a:off x="5969776" y="3071800"/>
            <a:ext cx="22677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sp>
        <p:nvSpPr>
          <p:cNvPr id="3542" name="Google Shape;3542;p77"/>
          <p:cNvSpPr/>
          <p:nvPr/>
        </p:nvSpPr>
        <p:spPr>
          <a:xfrm>
            <a:off x="905625" y="17145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3" name="Google Shape;3543;p77"/>
          <p:cNvSpPr/>
          <p:nvPr/>
        </p:nvSpPr>
        <p:spPr>
          <a:xfrm>
            <a:off x="905625" y="27241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4" name="Google Shape;3544;p77"/>
          <p:cNvSpPr/>
          <p:nvPr/>
        </p:nvSpPr>
        <p:spPr>
          <a:xfrm>
            <a:off x="905625" y="37719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5" name="Google Shape;3545;p77"/>
          <p:cNvSpPr/>
          <p:nvPr/>
        </p:nvSpPr>
        <p:spPr>
          <a:xfrm>
            <a:off x="5020425" y="17145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6" name="Google Shape;3546;p77"/>
          <p:cNvSpPr/>
          <p:nvPr/>
        </p:nvSpPr>
        <p:spPr>
          <a:xfrm>
            <a:off x="5020425" y="27241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7" name="Google Shape;3547;p77"/>
          <p:cNvSpPr/>
          <p:nvPr/>
        </p:nvSpPr>
        <p:spPr>
          <a:xfrm>
            <a:off x="5020425" y="377190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48" name="Google Shape;3548;p77"/>
          <p:cNvGrpSpPr/>
          <p:nvPr/>
        </p:nvGrpSpPr>
        <p:grpSpPr>
          <a:xfrm>
            <a:off x="1148618" y="3937260"/>
            <a:ext cx="294614" cy="450181"/>
            <a:chOff x="5376073" y="3825368"/>
            <a:chExt cx="223158" cy="340994"/>
          </a:xfrm>
        </p:grpSpPr>
        <p:sp>
          <p:nvSpPr>
            <p:cNvPr id="3549" name="Google Shape;3549;p77"/>
            <p:cNvSpPr/>
            <p:nvPr/>
          </p:nvSpPr>
          <p:spPr>
            <a:xfrm>
              <a:off x="5380995" y="3830395"/>
              <a:ext cx="213079" cy="242008"/>
            </a:xfrm>
            <a:custGeom>
              <a:rect b="b" l="l" r="r" t="t"/>
              <a:pathLst>
                <a:path extrusionOk="0" h="9244" w="8139">
                  <a:moveTo>
                    <a:pt x="1941" y="1"/>
                  </a:moveTo>
                  <a:cubicBezTo>
                    <a:pt x="870" y="1"/>
                    <a:pt x="0" y="870"/>
                    <a:pt x="5" y="1942"/>
                  </a:cubicBezTo>
                  <a:lnTo>
                    <a:pt x="5" y="8192"/>
                  </a:lnTo>
                  <a:cubicBezTo>
                    <a:pt x="0" y="8773"/>
                    <a:pt x="471" y="9244"/>
                    <a:pt x="1052" y="9244"/>
                  </a:cubicBezTo>
                  <a:lnTo>
                    <a:pt x="3200" y="9244"/>
                  </a:lnTo>
                  <a:lnTo>
                    <a:pt x="3200" y="8009"/>
                  </a:lnTo>
                  <a:lnTo>
                    <a:pt x="4944" y="8009"/>
                  </a:lnTo>
                  <a:lnTo>
                    <a:pt x="4944" y="9244"/>
                  </a:lnTo>
                  <a:lnTo>
                    <a:pt x="7091" y="9244"/>
                  </a:lnTo>
                  <a:cubicBezTo>
                    <a:pt x="7672" y="9244"/>
                    <a:pt x="8138" y="8773"/>
                    <a:pt x="8138" y="8192"/>
                  </a:cubicBezTo>
                  <a:lnTo>
                    <a:pt x="8138" y="1942"/>
                  </a:lnTo>
                  <a:cubicBezTo>
                    <a:pt x="8138" y="870"/>
                    <a:pt x="7269" y="1"/>
                    <a:pt x="6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5515822" y="3830395"/>
              <a:ext cx="78252" cy="242008"/>
            </a:xfrm>
            <a:custGeom>
              <a:rect b="b" l="l" r="r" t="t"/>
              <a:pathLst>
                <a:path extrusionOk="0" h="9244" w="2989">
                  <a:moveTo>
                    <a:pt x="0" y="1"/>
                  </a:moveTo>
                  <a:cubicBezTo>
                    <a:pt x="1072" y="1"/>
                    <a:pt x="1941" y="870"/>
                    <a:pt x="1941" y="1942"/>
                  </a:cubicBezTo>
                  <a:lnTo>
                    <a:pt x="1941" y="8192"/>
                  </a:lnTo>
                  <a:cubicBezTo>
                    <a:pt x="1941" y="8773"/>
                    <a:pt x="1470" y="9244"/>
                    <a:pt x="894" y="9244"/>
                  </a:cubicBezTo>
                  <a:lnTo>
                    <a:pt x="1941" y="9244"/>
                  </a:lnTo>
                  <a:cubicBezTo>
                    <a:pt x="2522" y="9244"/>
                    <a:pt x="2988" y="8773"/>
                    <a:pt x="2988" y="8192"/>
                  </a:cubicBezTo>
                  <a:lnTo>
                    <a:pt x="2988" y="1942"/>
                  </a:lnTo>
                  <a:cubicBezTo>
                    <a:pt x="2988" y="870"/>
                    <a:pt x="2124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5428669" y="3853407"/>
              <a:ext cx="117862" cy="100400"/>
            </a:xfrm>
            <a:custGeom>
              <a:rect b="b" l="l" r="r" t="t"/>
              <a:pathLst>
                <a:path extrusionOk="0" h="3835" w="4502">
                  <a:moveTo>
                    <a:pt x="2248" y="1"/>
                  </a:moveTo>
                  <a:cubicBezTo>
                    <a:pt x="1004" y="1"/>
                    <a:pt x="0" y="1010"/>
                    <a:pt x="0" y="2249"/>
                  </a:cubicBezTo>
                  <a:lnTo>
                    <a:pt x="0" y="3234"/>
                  </a:lnTo>
                  <a:cubicBezTo>
                    <a:pt x="0" y="3565"/>
                    <a:pt x="269" y="3834"/>
                    <a:pt x="601" y="3834"/>
                  </a:cubicBezTo>
                  <a:lnTo>
                    <a:pt x="3901" y="3834"/>
                  </a:lnTo>
                  <a:cubicBezTo>
                    <a:pt x="4232" y="3834"/>
                    <a:pt x="4501" y="3565"/>
                    <a:pt x="4497" y="3234"/>
                  </a:cubicBezTo>
                  <a:lnTo>
                    <a:pt x="4497" y="2249"/>
                  </a:lnTo>
                  <a:cubicBezTo>
                    <a:pt x="4497" y="1010"/>
                    <a:pt x="3493" y="1"/>
                    <a:pt x="2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5428669" y="3863356"/>
              <a:ext cx="117993" cy="90583"/>
            </a:xfrm>
            <a:custGeom>
              <a:rect b="b" l="l" r="r" t="t"/>
              <a:pathLst>
                <a:path extrusionOk="0" h="3460" w="4507">
                  <a:moveTo>
                    <a:pt x="3507" y="0"/>
                  </a:moveTo>
                  <a:lnTo>
                    <a:pt x="3507" y="0"/>
                  </a:lnTo>
                  <a:cubicBezTo>
                    <a:pt x="3757" y="375"/>
                    <a:pt x="3891" y="812"/>
                    <a:pt x="3891" y="1264"/>
                  </a:cubicBezTo>
                  <a:lnTo>
                    <a:pt x="3891" y="2249"/>
                  </a:lnTo>
                  <a:cubicBezTo>
                    <a:pt x="3891" y="2580"/>
                    <a:pt x="3622" y="2849"/>
                    <a:pt x="3291" y="2849"/>
                  </a:cubicBezTo>
                  <a:lnTo>
                    <a:pt x="0" y="2849"/>
                  </a:lnTo>
                  <a:lnTo>
                    <a:pt x="0" y="2859"/>
                  </a:lnTo>
                  <a:cubicBezTo>
                    <a:pt x="0" y="3190"/>
                    <a:pt x="269" y="3459"/>
                    <a:pt x="601" y="3459"/>
                  </a:cubicBezTo>
                  <a:lnTo>
                    <a:pt x="3906" y="3459"/>
                  </a:lnTo>
                  <a:cubicBezTo>
                    <a:pt x="4237" y="3459"/>
                    <a:pt x="4506" y="3190"/>
                    <a:pt x="4506" y="2859"/>
                  </a:cubicBezTo>
                  <a:lnTo>
                    <a:pt x="4506" y="1874"/>
                  </a:lnTo>
                  <a:cubicBezTo>
                    <a:pt x="4506" y="1120"/>
                    <a:pt x="4132" y="418"/>
                    <a:pt x="3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5464745" y="4040071"/>
              <a:ext cx="45684" cy="121266"/>
            </a:xfrm>
            <a:custGeom>
              <a:rect b="b" l="l" r="r" t="t"/>
              <a:pathLst>
                <a:path extrusionOk="0" h="4632" w="1745">
                  <a:moveTo>
                    <a:pt x="1" y="0"/>
                  </a:moveTo>
                  <a:lnTo>
                    <a:pt x="1" y="4631"/>
                  </a:lnTo>
                  <a:lnTo>
                    <a:pt x="1745" y="4631"/>
                  </a:lnTo>
                  <a:lnTo>
                    <a:pt x="17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5495192" y="4040071"/>
              <a:ext cx="15237" cy="121266"/>
            </a:xfrm>
            <a:custGeom>
              <a:rect b="b" l="l" r="r" t="t"/>
              <a:pathLst>
                <a:path extrusionOk="0" h="4632" w="582">
                  <a:moveTo>
                    <a:pt x="0" y="0"/>
                  </a:moveTo>
                  <a:lnTo>
                    <a:pt x="0" y="4631"/>
                  </a:lnTo>
                  <a:lnTo>
                    <a:pt x="582" y="4631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5401992" y="3988234"/>
              <a:ext cx="33118" cy="25552"/>
            </a:xfrm>
            <a:custGeom>
              <a:rect b="b" l="l" r="r" t="t"/>
              <a:pathLst>
                <a:path extrusionOk="0" h="976" w="1265">
                  <a:moveTo>
                    <a:pt x="346" y="1"/>
                  </a:moveTo>
                  <a:cubicBezTo>
                    <a:pt x="154" y="1"/>
                    <a:pt x="1" y="150"/>
                    <a:pt x="5" y="342"/>
                  </a:cubicBezTo>
                  <a:lnTo>
                    <a:pt x="5" y="635"/>
                  </a:lnTo>
                  <a:cubicBezTo>
                    <a:pt x="1" y="822"/>
                    <a:pt x="154" y="976"/>
                    <a:pt x="346" y="976"/>
                  </a:cubicBezTo>
                  <a:lnTo>
                    <a:pt x="923" y="976"/>
                  </a:lnTo>
                  <a:cubicBezTo>
                    <a:pt x="1110" y="971"/>
                    <a:pt x="1259" y="822"/>
                    <a:pt x="1264" y="635"/>
                  </a:cubicBezTo>
                  <a:lnTo>
                    <a:pt x="1264" y="342"/>
                  </a:lnTo>
                  <a:cubicBezTo>
                    <a:pt x="1264" y="150"/>
                    <a:pt x="1110" y="1"/>
                    <a:pt x="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5402122" y="3995408"/>
              <a:ext cx="32987" cy="18378"/>
            </a:xfrm>
            <a:custGeom>
              <a:rect b="b" l="l" r="r" t="t"/>
              <a:pathLst>
                <a:path extrusionOk="0" h="702" w="1260">
                  <a:moveTo>
                    <a:pt x="1249" y="1"/>
                  </a:moveTo>
                  <a:cubicBezTo>
                    <a:pt x="1221" y="164"/>
                    <a:pt x="1081" y="284"/>
                    <a:pt x="918" y="284"/>
                  </a:cubicBezTo>
                  <a:lnTo>
                    <a:pt x="341" y="284"/>
                  </a:lnTo>
                  <a:cubicBezTo>
                    <a:pt x="173" y="284"/>
                    <a:pt x="34" y="169"/>
                    <a:pt x="5" y="5"/>
                  </a:cubicBezTo>
                  <a:cubicBezTo>
                    <a:pt x="0" y="25"/>
                    <a:pt x="0" y="49"/>
                    <a:pt x="0" y="68"/>
                  </a:cubicBezTo>
                  <a:lnTo>
                    <a:pt x="0" y="366"/>
                  </a:lnTo>
                  <a:cubicBezTo>
                    <a:pt x="0" y="553"/>
                    <a:pt x="149" y="702"/>
                    <a:pt x="341" y="702"/>
                  </a:cubicBezTo>
                  <a:lnTo>
                    <a:pt x="918" y="702"/>
                  </a:lnTo>
                  <a:cubicBezTo>
                    <a:pt x="1105" y="702"/>
                    <a:pt x="1259" y="548"/>
                    <a:pt x="1259" y="361"/>
                  </a:cubicBezTo>
                  <a:lnTo>
                    <a:pt x="1259" y="68"/>
                  </a:lnTo>
                  <a:cubicBezTo>
                    <a:pt x="1254" y="44"/>
                    <a:pt x="1254" y="25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5464876" y="3988234"/>
              <a:ext cx="45553" cy="25552"/>
            </a:xfrm>
            <a:custGeom>
              <a:rect b="b" l="l" r="r" t="t"/>
              <a:pathLst>
                <a:path extrusionOk="0" h="976" w="1740">
                  <a:moveTo>
                    <a:pt x="342" y="1"/>
                  </a:moveTo>
                  <a:cubicBezTo>
                    <a:pt x="154" y="1"/>
                    <a:pt x="1" y="150"/>
                    <a:pt x="1" y="342"/>
                  </a:cubicBezTo>
                  <a:lnTo>
                    <a:pt x="1" y="635"/>
                  </a:lnTo>
                  <a:cubicBezTo>
                    <a:pt x="1" y="822"/>
                    <a:pt x="154" y="976"/>
                    <a:pt x="342" y="976"/>
                  </a:cubicBezTo>
                  <a:lnTo>
                    <a:pt x="1399" y="976"/>
                  </a:lnTo>
                  <a:cubicBezTo>
                    <a:pt x="1586" y="976"/>
                    <a:pt x="1740" y="822"/>
                    <a:pt x="1740" y="635"/>
                  </a:cubicBezTo>
                  <a:lnTo>
                    <a:pt x="1740" y="342"/>
                  </a:lnTo>
                  <a:cubicBezTo>
                    <a:pt x="1740" y="150"/>
                    <a:pt x="1586" y="1"/>
                    <a:pt x="1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5464876" y="3995538"/>
              <a:ext cx="45553" cy="18378"/>
            </a:xfrm>
            <a:custGeom>
              <a:rect b="b" l="l" r="r" t="t"/>
              <a:pathLst>
                <a:path extrusionOk="0" h="702" w="1740">
                  <a:moveTo>
                    <a:pt x="5" y="0"/>
                  </a:moveTo>
                  <a:cubicBezTo>
                    <a:pt x="1" y="20"/>
                    <a:pt x="1" y="44"/>
                    <a:pt x="1" y="63"/>
                  </a:cubicBezTo>
                  <a:lnTo>
                    <a:pt x="1" y="361"/>
                  </a:lnTo>
                  <a:cubicBezTo>
                    <a:pt x="1" y="548"/>
                    <a:pt x="154" y="702"/>
                    <a:pt x="342" y="702"/>
                  </a:cubicBezTo>
                  <a:lnTo>
                    <a:pt x="1399" y="702"/>
                  </a:lnTo>
                  <a:cubicBezTo>
                    <a:pt x="1586" y="702"/>
                    <a:pt x="1740" y="548"/>
                    <a:pt x="1740" y="361"/>
                  </a:cubicBezTo>
                  <a:lnTo>
                    <a:pt x="1740" y="63"/>
                  </a:lnTo>
                  <a:cubicBezTo>
                    <a:pt x="1740" y="44"/>
                    <a:pt x="1735" y="20"/>
                    <a:pt x="1735" y="0"/>
                  </a:cubicBezTo>
                  <a:cubicBezTo>
                    <a:pt x="1701" y="159"/>
                    <a:pt x="1562" y="279"/>
                    <a:pt x="1399" y="279"/>
                  </a:cubicBezTo>
                  <a:lnTo>
                    <a:pt x="342" y="279"/>
                  </a:lnTo>
                  <a:cubicBezTo>
                    <a:pt x="178" y="279"/>
                    <a:pt x="34" y="164"/>
                    <a:pt x="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5540091" y="3988234"/>
              <a:ext cx="33092" cy="25552"/>
            </a:xfrm>
            <a:custGeom>
              <a:rect b="b" l="l" r="r" t="t"/>
              <a:pathLst>
                <a:path extrusionOk="0" h="976" w="1264">
                  <a:moveTo>
                    <a:pt x="342" y="1"/>
                  </a:moveTo>
                  <a:cubicBezTo>
                    <a:pt x="154" y="1"/>
                    <a:pt x="0" y="150"/>
                    <a:pt x="0" y="342"/>
                  </a:cubicBezTo>
                  <a:lnTo>
                    <a:pt x="0" y="635"/>
                  </a:lnTo>
                  <a:cubicBezTo>
                    <a:pt x="0" y="822"/>
                    <a:pt x="154" y="976"/>
                    <a:pt x="342" y="976"/>
                  </a:cubicBezTo>
                  <a:lnTo>
                    <a:pt x="918" y="976"/>
                  </a:lnTo>
                  <a:cubicBezTo>
                    <a:pt x="1110" y="976"/>
                    <a:pt x="1259" y="822"/>
                    <a:pt x="1259" y="635"/>
                  </a:cubicBezTo>
                  <a:lnTo>
                    <a:pt x="1259" y="342"/>
                  </a:lnTo>
                  <a:cubicBezTo>
                    <a:pt x="1264" y="150"/>
                    <a:pt x="1110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5540222" y="3995905"/>
              <a:ext cx="33092" cy="18012"/>
            </a:xfrm>
            <a:custGeom>
              <a:rect b="b" l="l" r="r" t="t"/>
              <a:pathLst>
                <a:path extrusionOk="0" h="688" w="1264">
                  <a:moveTo>
                    <a:pt x="5" y="1"/>
                  </a:moveTo>
                  <a:cubicBezTo>
                    <a:pt x="0" y="15"/>
                    <a:pt x="0" y="34"/>
                    <a:pt x="5" y="49"/>
                  </a:cubicBezTo>
                  <a:lnTo>
                    <a:pt x="5" y="347"/>
                  </a:lnTo>
                  <a:cubicBezTo>
                    <a:pt x="0" y="534"/>
                    <a:pt x="154" y="688"/>
                    <a:pt x="341" y="688"/>
                  </a:cubicBezTo>
                  <a:lnTo>
                    <a:pt x="923" y="688"/>
                  </a:lnTo>
                  <a:cubicBezTo>
                    <a:pt x="1110" y="688"/>
                    <a:pt x="1264" y="534"/>
                    <a:pt x="1264" y="347"/>
                  </a:cubicBezTo>
                  <a:lnTo>
                    <a:pt x="1264" y="49"/>
                  </a:lnTo>
                  <a:lnTo>
                    <a:pt x="1264" y="1"/>
                  </a:lnTo>
                  <a:cubicBezTo>
                    <a:pt x="1235" y="169"/>
                    <a:pt x="1086" y="294"/>
                    <a:pt x="913" y="294"/>
                  </a:cubicBezTo>
                  <a:lnTo>
                    <a:pt x="337" y="294"/>
                  </a:lnTo>
                  <a:cubicBezTo>
                    <a:pt x="168" y="294"/>
                    <a:pt x="24" y="169"/>
                    <a:pt x="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5464745" y="4112380"/>
              <a:ext cx="45684" cy="48957"/>
            </a:xfrm>
            <a:custGeom>
              <a:rect b="b" l="l" r="r" t="t"/>
              <a:pathLst>
                <a:path extrusionOk="0" h="1870" w="1745">
                  <a:moveTo>
                    <a:pt x="1" y="0"/>
                  </a:moveTo>
                  <a:lnTo>
                    <a:pt x="1" y="1869"/>
                  </a:lnTo>
                  <a:lnTo>
                    <a:pt x="1745" y="1869"/>
                  </a:lnTo>
                  <a:lnTo>
                    <a:pt x="17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5495192" y="4112380"/>
              <a:ext cx="15237" cy="48957"/>
            </a:xfrm>
            <a:custGeom>
              <a:rect b="b" l="l" r="r" t="t"/>
              <a:pathLst>
                <a:path extrusionOk="0" h="1870" w="582">
                  <a:moveTo>
                    <a:pt x="0" y="0"/>
                  </a:moveTo>
                  <a:lnTo>
                    <a:pt x="0" y="1869"/>
                  </a:lnTo>
                  <a:lnTo>
                    <a:pt x="582" y="186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5477442" y="4130104"/>
              <a:ext cx="17776" cy="15158"/>
            </a:xfrm>
            <a:custGeom>
              <a:rect b="b" l="l" r="r" t="t"/>
              <a:pathLst>
                <a:path extrusionOk="0" h="579" w="679">
                  <a:moveTo>
                    <a:pt x="390" y="1"/>
                  </a:moveTo>
                  <a:cubicBezTo>
                    <a:pt x="131" y="1"/>
                    <a:pt x="1" y="313"/>
                    <a:pt x="184" y="495"/>
                  </a:cubicBezTo>
                  <a:cubicBezTo>
                    <a:pt x="242" y="553"/>
                    <a:pt x="315" y="579"/>
                    <a:pt x="386" y="579"/>
                  </a:cubicBezTo>
                  <a:cubicBezTo>
                    <a:pt x="535" y="579"/>
                    <a:pt x="678" y="465"/>
                    <a:pt x="678" y="289"/>
                  </a:cubicBezTo>
                  <a:cubicBezTo>
                    <a:pt x="678" y="130"/>
                    <a:pt x="549" y="1"/>
                    <a:pt x="390" y="1"/>
                  </a:cubicBezTo>
                  <a:close/>
                </a:path>
              </a:pathLst>
            </a:custGeom>
            <a:solidFill>
              <a:srgbClr val="6A82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5423747" y="3848381"/>
              <a:ext cx="127942" cy="110453"/>
            </a:xfrm>
            <a:custGeom>
              <a:rect b="b" l="l" r="r" t="t"/>
              <a:pathLst>
                <a:path extrusionOk="0" h="4219" w="4887">
                  <a:moveTo>
                    <a:pt x="2436" y="385"/>
                  </a:moveTo>
                  <a:cubicBezTo>
                    <a:pt x="3570" y="385"/>
                    <a:pt x="4492" y="1307"/>
                    <a:pt x="4492" y="2441"/>
                  </a:cubicBezTo>
                  <a:lnTo>
                    <a:pt x="4492" y="3426"/>
                  </a:lnTo>
                  <a:lnTo>
                    <a:pt x="4497" y="3426"/>
                  </a:lnTo>
                  <a:cubicBezTo>
                    <a:pt x="4497" y="3657"/>
                    <a:pt x="4315" y="3839"/>
                    <a:pt x="4089" y="3839"/>
                  </a:cubicBezTo>
                  <a:lnTo>
                    <a:pt x="784" y="3839"/>
                  </a:lnTo>
                  <a:cubicBezTo>
                    <a:pt x="558" y="3839"/>
                    <a:pt x="375" y="3657"/>
                    <a:pt x="375" y="3426"/>
                  </a:cubicBezTo>
                  <a:lnTo>
                    <a:pt x="375" y="2441"/>
                  </a:lnTo>
                  <a:cubicBezTo>
                    <a:pt x="375" y="1307"/>
                    <a:pt x="1298" y="385"/>
                    <a:pt x="2436" y="385"/>
                  </a:cubicBezTo>
                  <a:close/>
                  <a:moveTo>
                    <a:pt x="2441" y="1"/>
                  </a:moveTo>
                  <a:cubicBezTo>
                    <a:pt x="1091" y="1"/>
                    <a:pt x="1" y="1091"/>
                    <a:pt x="1" y="2441"/>
                  </a:cubicBezTo>
                  <a:lnTo>
                    <a:pt x="1" y="3426"/>
                  </a:lnTo>
                  <a:cubicBezTo>
                    <a:pt x="1" y="3863"/>
                    <a:pt x="351" y="4219"/>
                    <a:pt x="793" y="4219"/>
                  </a:cubicBezTo>
                  <a:lnTo>
                    <a:pt x="4094" y="4219"/>
                  </a:lnTo>
                  <a:cubicBezTo>
                    <a:pt x="4531" y="4219"/>
                    <a:pt x="4886" y="3863"/>
                    <a:pt x="4886" y="3426"/>
                  </a:cubicBezTo>
                  <a:lnTo>
                    <a:pt x="4886" y="2441"/>
                  </a:lnTo>
                  <a:cubicBezTo>
                    <a:pt x="4882" y="1091"/>
                    <a:pt x="3786" y="1"/>
                    <a:pt x="2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5397096" y="3983208"/>
              <a:ext cx="43040" cy="35736"/>
            </a:xfrm>
            <a:custGeom>
              <a:rect b="b" l="l" r="r" t="t"/>
              <a:pathLst>
                <a:path extrusionOk="0" h="1365" w="1644">
                  <a:moveTo>
                    <a:pt x="1110" y="380"/>
                  </a:moveTo>
                  <a:cubicBezTo>
                    <a:pt x="1192" y="385"/>
                    <a:pt x="1254" y="452"/>
                    <a:pt x="1259" y="534"/>
                  </a:cubicBezTo>
                  <a:lnTo>
                    <a:pt x="1259" y="827"/>
                  </a:lnTo>
                  <a:cubicBezTo>
                    <a:pt x="1259" y="909"/>
                    <a:pt x="1187" y="981"/>
                    <a:pt x="1105" y="981"/>
                  </a:cubicBezTo>
                  <a:lnTo>
                    <a:pt x="533" y="981"/>
                  </a:lnTo>
                  <a:cubicBezTo>
                    <a:pt x="447" y="981"/>
                    <a:pt x="380" y="909"/>
                    <a:pt x="380" y="827"/>
                  </a:cubicBezTo>
                  <a:lnTo>
                    <a:pt x="380" y="534"/>
                  </a:lnTo>
                  <a:cubicBezTo>
                    <a:pt x="380" y="447"/>
                    <a:pt x="447" y="380"/>
                    <a:pt x="533" y="380"/>
                  </a:cubicBezTo>
                  <a:close/>
                  <a:moveTo>
                    <a:pt x="533" y="1"/>
                  </a:moveTo>
                  <a:cubicBezTo>
                    <a:pt x="236" y="1"/>
                    <a:pt x="0" y="241"/>
                    <a:pt x="0" y="534"/>
                  </a:cubicBezTo>
                  <a:lnTo>
                    <a:pt x="0" y="832"/>
                  </a:lnTo>
                  <a:cubicBezTo>
                    <a:pt x="0" y="1125"/>
                    <a:pt x="236" y="1365"/>
                    <a:pt x="533" y="1365"/>
                  </a:cubicBezTo>
                  <a:lnTo>
                    <a:pt x="1110" y="1365"/>
                  </a:lnTo>
                  <a:cubicBezTo>
                    <a:pt x="1403" y="1365"/>
                    <a:pt x="1643" y="1125"/>
                    <a:pt x="1643" y="832"/>
                  </a:cubicBezTo>
                  <a:lnTo>
                    <a:pt x="1643" y="534"/>
                  </a:lnTo>
                  <a:cubicBezTo>
                    <a:pt x="1643" y="241"/>
                    <a:pt x="1403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77"/>
            <p:cNvSpPr/>
            <p:nvPr/>
          </p:nvSpPr>
          <p:spPr>
            <a:xfrm>
              <a:off x="5459718" y="3983208"/>
              <a:ext cx="55632" cy="35736"/>
            </a:xfrm>
            <a:custGeom>
              <a:rect b="b" l="l" r="r" t="t"/>
              <a:pathLst>
                <a:path extrusionOk="0" h="1365" w="2125">
                  <a:moveTo>
                    <a:pt x="1591" y="380"/>
                  </a:moveTo>
                  <a:cubicBezTo>
                    <a:pt x="1672" y="385"/>
                    <a:pt x="1740" y="452"/>
                    <a:pt x="1744" y="534"/>
                  </a:cubicBezTo>
                  <a:lnTo>
                    <a:pt x="1744" y="827"/>
                  </a:lnTo>
                  <a:cubicBezTo>
                    <a:pt x="1744" y="909"/>
                    <a:pt x="1677" y="981"/>
                    <a:pt x="1591" y="981"/>
                  </a:cubicBezTo>
                  <a:lnTo>
                    <a:pt x="534" y="981"/>
                  </a:lnTo>
                  <a:cubicBezTo>
                    <a:pt x="452" y="981"/>
                    <a:pt x="385" y="909"/>
                    <a:pt x="385" y="827"/>
                  </a:cubicBezTo>
                  <a:lnTo>
                    <a:pt x="385" y="534"/>
                  </a:lnTo>
                  <a:cubicBezTo>
                    <a:pt x="385" y="447"/>
                    <a:pt x="452" y="380"/>
                    <a:pt x="534" y="380"/>
                  </a:cubicBezTo>
                  <a:close/>
                  <a:moveTo>
                    <a:pt x="534" y="1"/>
                  </a:moveTo>
                  <a:cubicBezTo>
                    <a:pt x="241" y="1"/>
                    <a:pt x="1" y="241"/>
                    <a:pt x="1" y="534"/>
                  </a:cubicBezTo>
                  <a:lnTo>
                    <a:pt x="1" y="832"/>
                  </a:lnTo>
                  <a:cubicBezTo>
                    <a:pt x="1" y="1125"/>
                    <a:pt x="241" y="1365"/>
                    <a:pt x="534" y="1365"/>
                  </a:cubicBezTo>
                  <a:lnTo>
                    <a:pt x="1591" y="1365"/>
                  </a:lnTo>
                  <a:cubicBezTo>
                    <a:pt x="1889" y="1365"/>
                    <a:pt x="2124" y="1125"/>
                    <a:pt x="2124" y="832"/>
                  </a:cubicBezTo>
                  <a:lnTo>
                    <a:pt x="2124" y="534"/>
                  </a:lnTo>
                  <a:cubicBezTo>
                    <a:pt x="2124" y="241"/>
                    <a:pt x="1889" y="1"/>
                    <a:pt x="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77"/>
            <p:cNvSpPr/>
            <p:nvPr/>
          </p:nvSpPr>
          <p:spPr>
            <a:xfrm>
              <a:off x="5535195" y="3983208"/>
              <a:ext cx="43040" cy="35631"/>
            </a:xfrm>
            <a:custGeom>
              <a:rect b="b" l="l" r="r" t="t"/>
              <a:pathLst>
                <a:path extrusionOk="0" h="1361" w="1644">
                  <a:moveTo>
                    <a:pt x="1110" y="380"/>
                  </a:moveTo>
                  <a:cubicBezTo>
                    <a:pt x="1191" y="385"/>
                    <a:pt x="1259" y="452"/>
                    <a:pt x="1264" y="534"/>
                  </a:cubicBezTo>
                  <a:lnTo>
                    <a:pt x="1264" y="827"/>
                  </a:lnTo>
                  <a:cubicBezTo>
                    <a:pt x="1264" y="909"/>
                    <a:pt x="1191" y="981"/>
                    <a:pt x="1110" y="981"/>
                  </a:cubicBezTo>
                  <a:lnTo>
                    <a:pt x="533" y="981"/>
                  </a:lnTo>
                  <a:cubicBezTo>
                    <a:pt x="447" y="981"/>
                    <a:pt x="380" y="909"/>
                    <a:pt x="380" y="827"/>
                  </a:cubicBezTo>
                  <a:lnTo>
                    <a:pt x="380" y="534"/>
                  </a:lnTo>
                  <a:cubicBezTo>
                    <a:pt x="380" y="447"/>
                    <a:pt x="447" y="380"/>
                    <a:pt x="533" y="380"/>
                  </a:cubicBezTo>
                  <a:close/>
                  <a:moveTo>
                    <a:pt x="533" y="1"/>
                  </a:moveTo>
                  <a:cubicBezTo>
                    <a:pt x="240" y="1"/>
                    <a:pt x="0" y="241"/>
                    <a:pt x="0" y="534"/>
                  </a:cubicBezTo>
                  <a:lnTo>
                    <a:pt x="0" y="827"/>
                  </a:lnTo>
                  <a:cubicBezTo>
                    <a:pt x="0" y="1120"/>
                    <a:pt x="240" y="1360"/>
                    <a:pt x="533" y="1360"/>
                  </a:cubicBezTo>
                  <a:lnTo>
                    <a:pt x="1110" y="1360"/>
                  </a:lnTo>
                  <a:cubicBezTo>
                    <a:pt x="1403" y="1360"/>
                    <a:pt x="1643" y="1120"/>
                    <a:pt x="1643" y="827"/>
                  </a:cubicBezTo>
                  <a:lnTo>
                    <a:pt x="1643" y="534"/>
                  </a:lnTo>
                  <a:cubicBezTo>
                    <a:pt x="1643" y="236"/>
                    <a:pt x="1403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8" name="Google Shape;3568;p77"/>
            <p:cNvSpPr/>
            <p:nvPr/>
          </p:nvSpPr>
          <p:spPr>
            <a:xfrm>
              <a:off x="5376073" y="3825368"/>
              <a:ext cx="223158" cy="340994"/>
            </a:xfrm>
            <a:custGeom>
              <a:rect b="b" l="l" r="r" t="t"/>
              <a:pathLst>
                <a:path extrusionOk="0" h="13025" w="8524">
                  <a:moveTo>
                    <a:pt x="4939" y="11151"/>
                  </a:moveTo>
                  <a:lnTo>
                    <a:pt x="4939" y="12640"/>
                  </a:lnTo>
                  <a:lnTo>
                    <a:pt x="3580" y="12640"/>
                  </a:lnTo>
                  <a:lnTo>
                    <a:pt x="3580" y="11151"/>
                  </a:lnTo>
                  <a:close/>
                  <a:moveTo>
                    <a:pt x="2134" y="1"/>
                  </a:moveTo>
                  <a:cubicBezTo>
                    <a:pt x="957" y="1"/>
                    <a:pt x="6" y="957"/>
                    <a:pt x="1" y="2129"/>
                  </a:cubicBezTo>
                  <a:lnTo>
                    <a:pt x="1" y="8384"/>
                  </a:lnTo>
                  <a:cubicBezTo>
                    <a:pt x="1" y="9066"/>
                    <a:pt x="558" y="9623"/>
                    <a:pt x="1245" y="9623"/>
                  </a:cubicBezTo>
                  <a:lnTo>
                    <a:pt x="3200" y="9623"/>
                  </a:lnTo>
                  <a:lnTo>
                    <a:pt x="3200" y="9709"/>
                  </a:lnTo>
                  <a:cubicBezTo>
                    <a:pt x="3200" y="9834"/>
                    <a:pt x="3295" y="9897"/>
                    <a:pt x="3390" y="9897"/>
                  </a:cubicBezTo>
                  <a:cubicBezTo>
                    <a:pt x="3485" y="9897"/>
                    <a:pt x="3580" y="9834"/>
                    <a:pt x="3580" y="9709"/>
                  </a:cubicBezTo>
                  <a:lnTo>
                    <a:pt x="3580" y="8393"/>
                  </a:lnTo>
                  <a:lnTo>
                    <a:pt x="4939" y="8393"/>
                  </a:lnTo>
                  <a:lnTo>
                    <a:pt x="4939" y="10776"/>
                  </a:lnTo>
                  <a:lnTo>
                    <a:pt x="3580" y="10776"/>
                  </a:lnTo>
                  <a:lnTo>
                    <a:pt x="3580" y="10627"/>
                  </a:lnTo>
                  <a:cubicBezTo>
                    <a:pt x="3580" y="10500"/>
                    <a:pt x="3485" y="10436"/>
                    <a:pt x="3390" y="10436"/>
                  </a:cubicBezTo>
                  <a:cubicBezTo>
                    <a:pt x="3295" y="10436"/>
                    <a:pt x="3200" y="10500"/>
                    <a:pt x="3200" y="10627"/>
                  </a:cubicBezTo>
                  <a:lnTo>
                    <a:pt x="3200" y="12832"/>
                  </a:lnTo>
                  <a:cubicBezTo>
                    <a:pt x="3200" y="12938"/>
                    <a:pt x="3287" y="13024"/>
                    <a:pt x="3388" y="13024"/>
                  </a:cubicBezTo>
                  <a:lnTo>
                    <a:pt x="5132" y="13024"/>
                  </a:lnTo>
                  <a:cubicBezTo>
                    <a:pt x="5237" y="13024"/>
                    <a:pt x="5319" y="12938"/>
                    <a:pt x="5319" y="12832"/>
                  </a:cubicBezTo>
                  <a:lnTo>
                    <a:pt x="5319" y="9623"/>
                  </a:lnTo>
                  <a:lnTo>
                    <a:pt x="7279" y="9623"/>
                  </a:lnTo>
                  <a:cubicBezTo>
                    <a:pt x="7961" y="9623"/>
                    <a:pt x="8519" y="9066"/>
                    <a:pt x="8519" y="8384"/>
                  </a:cubicBezTo>
                  <a:lnTo>
                    <a:pt x="8519" y="2129"/>
                  </a:lnTo>
                  <a:cubicBezTo>
                    <a:pt x="8523" y="952"/>
                    <a:pt x="7567" y="1"/>
                    <a:pt x="6390" y="1"/>
                  </a:cubicBezTo>
                  <a:lnTo>
                    <a:pt x="6016" y="1"/>
                  </a:lnTo>
                  <a:cubicBezTo>
                    <a:pt x="5761" y="1"/>
                    <a:pt x="5761" y="380"/>
                    <a:pt x="6016" y="380"/>
                  </a:cubicBezTo>
                  <a:lnTo>
                    <a:pt x="6390" y="380"/>
                  </a:lnTo>
                  <a:cubicBezTo>
                    <a:pt x="7356" y="380"/>
                    <a:pt x="8139" y="1163"/>
                    <a:pt x="8139" y="2129"/>
                  </a:cubicBezTo>
                  <a:lnTo>
                    <a:pt x="8139" y="8379"/>
                  </a:lnTo>
                  <a:cubicBezTo>
                    <a:pt x="8139" y="8854"/>
                    <a:pt x="7755" y="9239"/>
                    <a:pt x="7279" y="9239"/>
                  </a:cubicBezTo>
                  <a:lnTo>
                    <a:pt x="5324" y="9239"/>
                  </a:lnTo>
                  <a:lnTo>
                    <a:pt x="5324" y="8388"/>
                  </a:lnTo>
                  <a:lnTo>
                    <a:pt x="5550" y="8388"/>
                  </a:lnTo>
                  <a:cubicBezTo>
                    <a:pt x="5799" y="8388"/>
                    <a:pt x="5799" y="8009"/>
                    <a:pt x="5550" y="8009"/>
                  </a:cubicBezTo>
                  <a:lnTo>
                    <a:pt x="2975" y="8009"/>
                  </a:lnTo>
                  <a:cubicBezTo>
                    <a:pt x="2720" y="8009"/>
                    <a:pt x="2720" y="8388"/>
                    <a:pt x="2975" y="8388"/>
                  </a:cubicBezTo>
                  <a:lnTo>
                    <a:pt x="3200" y="8388"/>
                  </a:lnTo>
                  <a:lnTo>
                    <a:pt x="3200" y="9239"/>
                  </a:lnTo>
                  <a:lnTo>
                    <a:pt x="1245" y="9239"/>
                  </a:lnTo>
                  <a:cubicBezTo>
                    <a:pt x="770" y="9239"/>
                    <a:pt x="385" y="8854"/>
                    <a:pt x="385" y="8379"/>
                  </a:cubicBezTo>
                  <a:lnTo>
                    <a:pt x="385" y="2129"/>
                  </a:lnTo>
                  <a:cubicBezTo>
                    <a:pt x="385" y="1163"/>
                    <a:pt x="1168" y="380"/>
                    <a:pt x="2134" y="380"/>
                  </a:cubicBezTo>
                  <a:lnTo>
                    <a:pt x="4925" y="380"/>
                  </a:lnTo>
                  <a:cubicBezTo>
                    <a:pt x="5180" y="380"/>
                    <a:pt x="5180" y="1"/>
                    <a:pt x="4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9" name="Google Shape;3569;p77"/>
            <p:cNvSpPr/>
            <p:nvPr/>
          </p:nvSpPr>
          <p:spPr>
            <a:xfrm>
              <a:off x="5477442" y="4130104"/>
              <a:ext cx="17776" cy="15158"/>
            </a:xfrm>
            <a:custGeom>
              <a:rect b="b" l="l" r="r" t="t"/>
              <a:pathLst>
                <a:path extrusionOk="0" h="579" w="679">
                  <a:moveTo>
                    <a:pt x="390" y="1"/>
                  </a:moveTo>
                  <a:cubicBezTo>
                    <a:pt x="131" y="1"/>
                    <a:pt x="1" y="313"/>
                    <a:pt x="184" y="495"/>
                  </a:cubicBezTo>
                  <a:cubicBezTo>
                    <a:pt x="242" y="553"/>
                    <a:pt x="315" y="579"/>
                    <a:pt x="386" y="579"/>
                  </a:cubicBezTo>
                  <a:cubicBezTo>
                    <a:pt x="535" y="579"/>
                    <a:pt x="678" y="465"/>
                    <a:pt x="678" y="289"/>
                  </a:cubicBezTo>
                  <a:cubicBezTo>
                    <a:pt x="678" y="130"/>
                    <a:pt x="54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77"/>
            <p:cNvSpPr/>
            <p:nvPr/>
          </p:nvSpPr>
          <p:spPr>
            <a:xfrm>
              <a:off x="5447911" y="3888122"/>
              <a:ext cx="28196" cy="46312"/>
            </a:xfrm>
            <a:custGeom>
              <a:rect b="b" l="l" r="r" t="t"/>
              <a:pathLst>
                <a:path extrusionOk="0" h="1769" w="1077">
                  <a:moveTo>
                    <a:pt x="697" y="380"/>
                  </a:moveTo>
                  <a:lnTo>
                    <a:pt x="697" y="693"/>
                  </a:lnTo>
                  <a:lnTo>
                    <a:pt x="384" y="693"/>
                  </a:lnTo>
                  <a:lnTo>
                    <a:pt x="384" y="380"/>
                  </a:lnTo>
                  <a:close/>
                  <a:moveTo>
                    <a:pt x="697" y="1077"/>
                  </a:moveTo>
                  <a:lnTo>
                    <a:pt x="697" y="1389"/>
                  </a:lnTo>
                  <a:lnTo>
                    <a:pt x="384" y="1389"/>
                  </a:lnTo>
                  <a:lnTo>
                    <a:pt x="384" y="1077"/>
                  </a:lnTo>
                  <a:close/>
                  <a:moveTo>
                    <a:pt x="192" y="1"/>
                  </a:moveTo>
                  <a:cubicBezTo>
                    <a:pt x="87" y="1"/>
                    <a:pt x="0" y="87"/>
                    <a:pt x="0" y="193"/>
                  </a:cubicBezTo>
                  <a:lnTo>
                    <a:pt x="0" y="1581"/>
                  </a:lnTo>
                  <a:cubicBezTo>
                    <a:pt x="0" y="1682"/>
                    <a:pt x="87" y="1769"/>
                    <a:pt x="192" y="1769"/>
                  </a:cubicBezTo>
                  <a:lnTo>
                    <a:pt x="889" y="1769"/>
                  </a:lnTo>
                  <a:cubicBezTo>
                    <a:pt x="990" y="1769"/>
                    <a:pt x="1076" y="1682"/>
                    <a:pt x="1076" y="1581"/>
                  </a:cubicBezTo>
                  <a:lnTo>
                    <a:pt x="1076" y="193"/>
                  </a:lnTo>
                  <a:cubicBezTo>
                    <a:pt x="1076" y="87"/>
                    <a:pt x="990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77"/>
            <p:cNvSpPr/>
            <p:nvPr/>
          </p:nvSpPr>
          <p:spPr>
            <a:xfrm>
              <a:off x="5499093" y="3888122"/>
              <a:ext cx="29714" cy="46312"/>
            </a:xfrm>
            <a:custGeom>
              <a:rect b="b" l="l" r="r" t="t"/>
              <a:pathLst>
                <a:path extrusionOk="0" h="1769" w="1135">
                  <a:moveTo>
                    <a:pt x="692" y="1077"/>
                  </a:moveTo>
                  <a:lnTo>
                    <a:pt x="692" y="1389"/>
                  </a:lnTo>
                  <a:lnTo>
                    <a:pt x="380" y="1389"/>
                  </a:lnTo>
                  <a:lnTo>
                    <a:pt x="380" y="1077"/>
                  </a:lnTo>
                  <a:close/>
                  <a:moveTo>
                    <a:pt x="188" y="1"/>
                  </a:moveTo>
                  <a:cubicBezTo>
                    <a:pt x="82" y="1"/>
                    <a:pt x="0" y="87"/>
                    <a:pt x="0" y="193"/>
                  </a:cubicBezTo>
                  <a:lnTo>
                    <a:pt x="0" y="1581"/>
                  </a:lnTo>
                  <a:cubicBezTo>
                    <a:pt x="0" y="1682"/>
                    <a:pt x="82" y="1769"/>
                    <a:pt x="188" y="1769"/>
                  </a:cubicBezTo>
                  <a:lnTo>
                    <a:pt x="884" y="1769"/>
                  </a:lnTo>
                  <a:cubicBezTo>
                    <a:pt x="990" y="1769"/>
                    <a:pt x="1072" y="1682"/>
                    <a:pt x="1072" y="1581"/>
                  </a:cubicBezTo>
                  <a:lnTo>
                    <a:pt x="1072" y="885"/>
                  </a:lnTo>
                  <a:cubicBezTo>
                    <a:pt x="1072" y="779"/>
                    <a:pt x="990" y="697"/>
                    <a:pt x="884" y="697"/>
                  </a:cubicBezTo>
                  <a:lnTo>
                    <a:pt x="380" y="697"/>
                  </a:lnTo>
                  <a:lnTo>
                    <a:pt x="380" y="385"/>
                  </a:lnTo>
                  <a:lnTo>
                    <a:pt x="884" y="385"/>
                  </a:lnTo>
                  <a:cubicBezTo>
                    <a:pt x="1134" y="385"/>
                    <a:pt x="1134" y="6"/>
                    <a:pt x="884" y="6"/>
                  </a:cubicBezTo>
                  <a:lnTo>
                    <a:pt x="188" y="6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p77"/>
            <p:cNvSpPr/>
            <p:nvPr/>
          </p:nvSpPr>
          <p:spPr>
            <a:xfrm>
              <a:off x="5480898" y="3922601"/>
              <a:ext cx="15708" cy="17305"/>
            </a:xfrm>
            <a:custGeom>
              <a:rect b="b" l="l" r="r" t="t"/>
              <a:pathLst>
                <a:path extrusionOk="0" h="661" w="600">
                  <a:moveTo>
                    <a:pt x="378" y="0"/>
                  </a:moveTo>
                  <a:cubicBezTo>
                    <a:pt x="309" y="0"/>
                    <a:pt x="245" y="39"/>
                    <a:pt x="215" y="106"/>
                  </a:cubicBezTo>
                  <a:lnTo>
                    <a:pt x="71" y="384"/>
                  </a:lnTo>
                  <a:cubicBezTo>
                    <a:pt x="0" y="536"/>
                    <a:pt x="125" y="661"/>
                    <a:pt x="250" y="661"/>
                  </a:cubicBezTo>
                  <a:cubicBezTo>
                    <a:pt x="312" y="661"/>
                    <a:pt x="374" y="630"/>
                    <a:pt x="412" y="557"/>
                  </a:cubicBezTo>
                  <a:lnTo>
                    <a:pt x="556" y="279"/>
                  </a:lnTo>
                  <a:cubicBezTo>
                    <a:pt x="599" y="183"/>
                    <a:pt x="561" y="72"/>
                    <a:pt x="470" y="24"/>
                  </a:cubicBezTo>
                  <a:cubicBezTo>
                    <a:pt x="440" y="8"/>
                    <a:pt x="40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73" name="Google Shape;3573;p77"/>
          <p:cNvGrpSpPr/>
          <p:nvPr/>
        </p:nvGrpSpPr>
        <p:grpSpPr>
          <a:xfrm>
            <a:off x="5158745" y="3919166"/>
            <a:ext cx="503961" cy="486368"/>
            <a:chOff x="5314707" y="3360019"/>
            <a:chExt cx="381731" cy="368405"/>
          </a:xfrm>
        </p:grpSpPr>
        <p:sp>
          <p:nvSpPr>
            <p:cNvPr id="3574" name="Google Shape;3574;p77"/>
            <p:cNvSpPr/>
            <p:nvPr/>
          </p:nvSpPr>
          <p:spPr>
            <a:xfrm>
              <a:off x="5452179" y="3369444"/>
              <a:ext cx="60397" cy="187056"/>
            </a:xfrm>
            <a:custGeom>
              <a:rect b="b" l="l" r="r" t="t"/>
              <a:pathLst>
                <a:path extrusionOk="0" h="7145" w="2307">
                  <a:moveTo>
                    <a:pt x="0" y="1"/>
                  </a:moveTo>
                  <a:cubicBezTo>
                    <a:pt x="116" y="111"/>
                    <a:pt x="178" y="265"/>
                    <a:pt x="178" y="424"/>
                  </a:cubicBezTo>
                  <a:lnTo>
                    <a:pt x="178" y="6722"/>
                  </a:lnTo>
                  <a:cubicBezTo>
                    <a:pt x="178" y="6880"/>
                    <a:pt x="116" y="7034"/>
                    <a:pt x="0" y="7145"/>
                  </a:cubicBezTo>
                  <a:lnTo>
                    <a:pt x="1091" y="7145"/>
                  </a:lnTo>
                  <a:cubicBezTo>
                    <a:pt x="1763" y="7145"/>
                    <a:pt x="2306" y="6597"/>
                    <a:pt x="2306" y="5929"/>
                  </a:cubicBezTo>
                  <a:lnTo>
                    <a:pt x="2306" y="1216"/>
                  </a:lnTo>
                  <a:cubicBezTo>
                    <a:pt x="2306" y="544"/>
                    <a:pt x="1759" y="1"/>
                    <a:pt x="1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77"/>
            <p:cNvSpPr/>
            <p:nvPr/>
          </p:nvSpPr>
          <p:spPr>
            <a:xfrm>
              <a:off x="5452179" y="3369575"/>
              <a:ext cx="22044" cy="186925"/>
            </a:xfrm>
            <a:custGeom>
              <a:rect b="b" l="l" r="r" t="t"/>
              <a:pathLst>
                <a:path extrusionOk="0" h="7140" w="842">
                  <a:moveTo>
                    <a:pt x="0" y="1"/>
                  </a:moveTo>
                  <a:cubicBezTo>
                    <a:pt x="116" y="106"/>
                    <a:pt x="178" y="260"/>
                    <a:pt x="183" y="419"/>
                  </a:cubicBezTo>
                  <a:lnTo>
                    <a:pt x="183" y="6722"/>
                  </a:lnTo>
                  <a:cubicBezTo>
                    <a:pt x="183" y="6880"/>
                    <a:pt x="116" y="7029"/>
                    <a:pt x="0" y="7140"/>
                  </a:cubicBezTo>
                  <a:lnTo>
                    <a:pt x="663" y="7140"/>
                  </a:lnTo>
                  <a:cubicBezTo>
                    <a:pt x="779" y="7029"/>
                    <a:pt x="841" y="6880"/>
                    <a:pt x="841" y="6722"/>
                  </a:cubicBezTo>
                  <a:lnTo>
                    <a:pt x="841" y="419"/>
                  </a:lnTo>
                  <a:cubicBezTo>
                    <a:pt x="841" y="260"/>
                    <a:pt x="779" y="106"/>
                    <a:pt x="6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77"/>
            <p:cNvSpPr/>
            <p:nvPr/>
          </p:nvSpPr>
          <p:spPr>
            <a:xfrm>
              <a:off x="5534305" y="3443402"/>
              <a:ext cx="68330" cy="21782"/>
            </a:xfrm>
            <a:custGeom>
              <a:rect b="b" l="l" r="r" t="t"/>
              <a:pathLst>
                <a:path extrusionOk="0" h="832" w="2610">
                  <a:moveTo>
                    <a:pt x="361" y="1"/>
                  </a:moveTo>
                  <a:cubicBezTo>
                    <a:pt x="159" y="1"/>
                    <a:pt x="0" y="159"/>
                    <a:pt x="0" y="361"/>
                  </a:cubicBezTo>
                  <a:lnTo>
                    <a:pt x="0" y="472"/>
                  </a:lnTo>
                  <a:cubicBezTo>
                    <a:pt x="0" y="668"/>
                    <a:pt x="159" y="832"/>
                    <a:pt x="361" y="832"/>
                  </a:cubicBezTo>
                  <a:lnTo>
                    <a:pt x="2249" y="832"/>
                  </a:lnTo>
                  <a:cubicBezTo>
                    <a:pt x="2446" y="832"/>
                    <a:pt x="2609" y="668"/>
                    <a:pt x="2609" y="472"/>
                  </a:cubicBezTo>
                  <a:lnTo>
                    <a:pt x="2609" y="361"/>
                  </a:lnTo>
                  <a:cubicBezTo>
                    <a:pt x="2609" y="159"/>
                    <a:pt x="2446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77"/>
            <p:cNvSpPr/>
            <p:nvPr/>
          </p:nvSpPr>
          <p:spPr>
            <a:xfrm>
              <a:off x="5576193" y="3443533"/>
              <a:ext cx="26442" cy="21782"/>
            </a:xfrm>
            <a:custGeom>
              <a:rect b="b" l="l" r="r" t="t"/>
              <a:pathLst>
                <a:path extrusionOk="0" h="832" w="1010">
                  <a:moveTo>
                    <a:pt x="0" y="1"/>
                  </a:moveTo>
                  <a:cubicBezTo>
                    <a:pt x="197" y="1"/>
                    <a:pt x="360" y="159"/>
                    <a:pt x="360" y="361"/>
                  </a:cubicBezTo>
                  <a:lnTo>
                    <a:pt x="360" y="471"/>
                  </a:lnTo>
                  <a:cubicBezTo>
                    <a:pt x="360" y="668"/>
                    <a:pt x="197" y="832"/>
                    <a:pt x="0" y="832"/>
                  </a:cubicBezTo>
                  <a:lnTo>
                    <a:pt x="649" y="832"/>
                  </a:lnTo>
                  <a:cubicBezTo>
                    <a:pt x="846" y="832"/>
                    <a:pt x="1009" y="668"/>
                    <a:pt x="1009" y="471"/>
                  </a:cubicBezTo>
                  <a:lnTo>
                    <a:pt x="1009" y="361"/>
                  </a:lnTo>
                  <a:cubicBezTo>
                    <a:pt x="1009" y="159"/>
                    <a:pt x="846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77"/>
            <p:cNvSpPr/>
            <p:nvPr/>
          </p:nvSpPr>
          <p:spPr>
            <a:xfrm>
              <a:off x="5602085" y="3549562"/>
              <a:ext cx="68330" cy="21782"/>
            </a:xfrm>
            <a:custGeom>
              <a:rect b="b" l="l" r="r" t="t"/>
              <a:pathLst>
                <a:path extrusionOk="0" h="832" w="2610">
                  <a:moveTo>
                    <a:pt x="361" y="0"/>
                  </a:moveTo>
                  <a:cubicBezTo>
                    <a:pt x="159" y="0"/>
                    <a:pt x="1" y="164"/>
                    <a:pt x="1" y="361"/>
                  </a:cubicBezTo>
                  <a:lnTo>
                    <a:pt x="1" y="471"/>
                  </a:lnTo>
                  <a:cubicBezTo>
                    <a:pt x="1" y="673"/>
                    <a:pt x="159" y="831"/>
                    <a:pt x="361" y="831"/>
                  </a:cubicBezTo>
                  <a:lnTo>
                    <a:pt x="2249" y="831"/>
                  </a:lnTo>
                  <a:cubicBezTo>
                    <a:pt x="2446" y="831"/>
                    <a:pt x="2609" y="673"/>
                    <a:pt x="2609" y="471"/>
                  </a:cubicBezTo>
                  <a:lnTo>
                    <a:pt x="2609" y="361"/>
                  </a:lnTo>
                  <a:cubicBezTo>
                    <a:pt x="2609" y="164"/>
                    <a:pt x="2446" y="0"/>
                    <a:pt x="2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77"/>
            <p:cNvSpPr/>
            <p:nvPr/>
          </p:nvSpPr>
          <p:spPr>
            <a:xfrm>
              <a:off x="5645492" y="3549798"/>
              <a:ext cx="24923" cy="21808"/>
            </a:xfrm>
            <a:custGeom>
              <a:rect b="b" l="l" r="r" t="t"/>
              <a:pathLst>
                <a:path extrusionOk="0" h="833" w="952">
                  <a:moveTo>
                    <a:pt x="0" y="1"/>
                  </a:moveTo>
                  <a:cubicBezTo>
                    <a:pt x="197" y="1"/>
                    <a:pt x="361" y="159"/>
                    <a:pt x="361" y="361"/>
                  </a:cubicBezTo>
                  <a:lnTo>
                    <a:pt x="361" y="472"/>
                  </a:lnTo>
                  <a:cubicBezTo>
                    <a:pt x="361" y="669"/>
                    <a:pt x="197" y="832"/>
                    <a:pt x="0" y="832"/>
                  </a:cubicBezTo>
                  <a:lnTo>
                    <a:pt x="591" y="832"/>
                  </a:lnTo>
                  <a:cubicBezTo>
                    <a:pt x="788" y="832"/>
                    <a:pt x="951" y="669"/>
                    <a:pt x="951" y="472"/>
                  </a:cubicBezTo>
                  <a:lnTo>
                    <a:pt x="951" y="361"/>
                  </a:lnTo>
                  <a:cubicBezTo>
                    <a:pt x="951" y="159"/>
                    <a:pt x="788" y="1"/>
                    <a:pt x="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77"/>
            <p:cNvSpPr/>
            <p:nvPr/>
          </p:nvSpPr>
          <p:spPr>
            <a:xfrm>
              <a:off x="5581717" y="3481520"/>
              <a:ext cx="109066" cy="69456"/>
            </a:xfrm>
            <a:custGeom>
              <a:rect b="b" l="l" r="r" t="t"/>
              <a:pathLst>
                <a:path extrusionOk="0" h="2653" w="4166">
                  <a:moveTo>
                    <a:pt x="2081" y="0"/>
                  </a:moveTo>
                  <a:cubicBezTo>
                    <a:pt x="702" y="0"/>
                    <a:pt x="1" y="1663"/>
                    <a:pt x="966" y="2652"/>
                  </a:cubicBezTo>
                  <a:cubicBezTo>
                    <a:pt x="1019" y="2623"/>
                    <a:pt x="1077" y="2609"/>
                    <a:pt x="1134" y="2609"/>
                  </a:cubicBezTo>
                  <a:lnTo>
                    <a:pt x="3027" y="2609"/>
                  </a:lnTo>
                  <a:cubicBezTo>
                    <a:pt x="3090" y="2609"/>
                    <a:pt x="3147" y="2623"/>
                    <a:pt x="3200" y="2652"/>
                  </a:cubicBezTo>
                  <a:cubicBezTo>
                    <a:pt x="4166" y="1663"/>
                    <a:pt x="3464" y="0"/>
                    <a:pt x="20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77"/>
            <p:cNvSpPr/>
            <p:nvPr/>
          </p:nvSpPr>
          <p:spPr>
            <a:xfrm>
              <a:off x="5605986" y="3549798"/>
              <a:ext cx="5445" cy="1178"/>
            </a:xfrm>
            <a:custGeom>
              <a:rect b="b" l="l" r="r" t="t"/>
              <a:pathLst>
                <a:path extrusionOk="0" h="45" w="208">
                  <a:moveTo>
                    <a:pt x="1" y="1"/>
                  </a:moveTo>
                  <a:cubicBezTo>
                    <a:pt x="10" y="15"/>
                    <a:pt x="25" y="30"/>
                    <a:pt x="34" y="44"/>
                  </a:cubicBezTo>
                  <a:cubicBezTo>
                    <a:pt x="87" y="15"/>
                    <a:pt x="150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77"/>
            <p:cNvSpPr/>
            <p:nvPr/>
          </p:nvSpPr>
          <p:spPr>
            <a:xfrm>
              <a:off x="5626616" y="3481651"/>
              <a:ext cx="64036" cy="69325"/>
            </a:xfrm>
            <a:custGeom>
              <a:rect b="b" l="l" r="r" t="t"/>
              <a:pathLst>
                <a:path extrusionOk="0" h="2648" w="2446">
                  <a:moveTo>
                    <a:pt x="366" y="0"/>
                  </a:moveTo>
                  <a:cubicBezTo>
                    <a:pt x="241" y="0"/>
                    <a:pt x="121" y="15"/>
                    <a:pt x="1" y="43"/>
                  </a:cubicBezTo>
                  <a:cubicBezTo>
                    <a:pt x="1149" y="322"/>
                    <a:pt x="1581" y="1725"/>
                    <a:pt x="793" y="2604"/>
                  </a:cubicBezTo>
                  <a:lnTo>
                    <a:pt x="1312" y="2604"/>
                  </a:lnTo>
                  <a:cubicBezTo>
                    <a:pt x="1375" y="2604"/>
                    <a:pt x="1432" y="2618"/>
                    <a:pt x="1485" y="2647"/>
                  </a:cubicBezTo>
                  <a:cubicBezTo>
                    <a:pt x="2446" y="1658"/>
                    <a:pt x="1744" y="0"/>
                    <a:pt x="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77"/>
            <p:cNvSpPr/>
            <p:nvPr/>
          </p:nvSpPr>
          <p:spPr>
            <a:xfrm>
              <a:off x="5559464" y="3365412"/>
              <a:ext cx="44297" cy="78147"/>
            </a:xfrm>
            <a:custGeom>
              <a:rect b="b" l="l" r="r" t="t"/>
              <a:pathLst>
                <a:path extrusionOk="0" h="2985" w="1692">
                  <a:moveTo>
                    <a:pt x="306" y="1"/>
                  </a:moveTo>
                  <a:cubicBezTo>
                    <a:pt x="203" y="1"/>
                    <a:pt x="100" y="20"/>
                    <a:pt x="0" y="54"/>
                  </a:cubicBezTo>
                  <a:cubicBezTo>
                    <a:pt x="548" y="227"/>
                    <a:pt x="956" y="794"/>
                    <a:pt x="1004" y="1495"/>
                  </a:cubicBezTo>
                  <a:lnTo>
                    <a:pt x="951" y="2173"/>
                  </a:lnTo>
                  <a:cubicBezTo>
                    <a:pt x="899" y="2490"/>
                    <a:pt x="798" y="2807"/>
                    <a:pt x="658" y="2985"/>
                  </a:cubicBezTo>
                  <a:lnTo>
                    <a:pt x="1350" y="2985"/>
                  </a:lnTo>
                  <a:cubicBezTo>
                    <a:pt x="1480" y="2807"/>
                    <a:pt x="1586" y="2490"/>
                    <a:pt x="1643" y="2173"/>
                  </a:cubicBezTo>
                  <a:lnTo>
                    <a:pt x="1691" y="1495"/>
                  </a:lnTo>
                  <a:cubicBezTo>
                    <a:pt x="1638" y="659"/>
                    <a:pt x="1057" y="1"/>
                    <a:pt x="341" y="1"/>
                  </a:cubicBezTo>
                  <a:cubicBezTo>
                    <a:pt x="330" y="1"/>
                    <a:pt x="318" y="1"/>
                    <a:pt x="306" y="1"/>
                  </a:cubicBezTo>
                  <a:close/>
                </a:path>
              </a:pathLst>
            </a:custGeom>
            <a:solidFill>
              <a:srgbClr val="9C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77"/>
            <p:cNvSpPr/>
            <p:nvPr/>
          </p:nvSpPr>
          <p:spPr>
            <a:xfrm>
              <a:off x="5532918" y="3365438"/>
              <a:ext cx="71340" cy="78121"/>
            </a:xfrm>
            <a:custGeom>
              <a:rect b="b" l="l" r="r" t="t"/>
              <a:pathLst>
                <a:path extrusionOk="0" h="2984" w="2725">
                  <a:moveTo>
                    <a:pt x="1355" y="0"/>
                  </a:moveTo>
                  <a:cubicBezTo>
                    <a:pt x="611" y="0"/>
                    <a:pt x="1" y="726"/>
                    <a:pt x="1" y="1624"/>
                  </a:cubicBezTo>
                  <a:cubicBezTo>
                    <a:pt x="1" y="2037"/>
                    <a:pt x="135" y="2695"/>
                    <a:pt x="346" y="2984"/>
                  </a:cubicBezTo>
                  <a:lnTo>
                    <a:pt x="2369" y="2984"/>
                  </a:lnTo>
                  <a:cubicBezTo>
                    <a:pt x="2503" y="2801"/>
                    <a:pt x="2604" y="2484"/>
                    <a:pt x="2662" y="2167"/>
                  </a:cubicBezTo>
                  <a:cubicBezTo>
                    <a:pt x="2705" y="1946"/>
                    <a:pt x="2724" y="1715"/>
                    <a:pt x="2715" y="1489"/>
                  </a:cubicBezTo>
                  <a:cubicBezTo>
                    <a:pt x="2652" y="658"/>
                    <a:pt x="2071" y="0"/>
                    <a:pt x="1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77"/>
            <p:cNvSpPr/>
            <p:nvPr/>
          </p:nvSpPr>
          <p:spPr>
            <a:xfrm>
              <a:off x="5319734" y="3365438"/>
              <a:ext cx="137236" cy="195093"/>
            </a:xfrm>
            <a:custGeom>
              <a:rect b="b" l="l" r="r" t="t"/>
              <a:pathLst>
                <a:path extrusionOk="0" h="7452" w="5242">
                  <a:moveTo>
                    <a:pt x="4669" y="0"/>
                  </a:moveTo>
                  <a:cubicBezTo>
                    <a:pt x="4666" y="0"/>
                    <a:pt x="4664" y="0"/>
                    <a:pt x="4661" y="0"/>
                  </a:cubicBezTo>
                  <a:lnTo>
                    <a:pt x="1216" y="0"/>
                  </a:lnTo>
                  <a:cubicBezTo>
                    <a:pt x="544" y="0"/>
                    <a:pt x="1" y="543"/>
                    <a:pt x="1" y="1216"/>
                  </a:cubicBezTo>
                  <a:lnTo>
                    <a:pt x="1" y="6236"/>
                  </a:lnTo>
                  <a:cubicBezTo>
                    <a:pt x="1" y="6908"/>
                    <a:pt x="544" y="7451"/>
                    <a:pt x="1216" y="7451"/>
                  </a:cubicBezTo>
                  <a:lnTo>
                    <a:pt x="4661" y="7451"/>
                  </a:lnTo>
                  <a:cubicBezTo>
                    <a:pt x="4978" y="7451"/>
                    <a:pt x="5237" y="7192"/>
                    <a:pt x="5242" y="6870"/>
                  </a:cubicBezTo>
                  <a:lnTo>
                    <a:pt x="5242" y="577"/>
                  </a:lnTo>
                  <a:cubicBezTo>
                    <a:pt x="5237" y="258"/>
                    <a:pt x="4982" y="0"/>
                    <a:pt x="4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77"/>
            <p:cNvSpPr/>
            <p:nvPr/>
          </p:nvSpPr>
          <p:spPr>
            <a:xfrm>
              <a:off x="5319734" y="3367323"/>
              <a:ext cx="137236" cy="193208"/>
            </a:xfrm>
            <a:custGeom>
              <a:rect b="b" l="l" r="r" t="t"/>
              <a:pathLst>
                <a:path extrusionOk="0" h="7380" w="5242">
                  <a:moveTo>
                    <a:pt x="793" y="0"/>
                  </a:moveTo>
                  <a:cubicBezTo>
                    <a:pt x="318" y="178"/>
                    <a:pt x="1" y="634"/>
                    <a:pt x="6" y="1144"/>
                  </a:cubicBezTo>
                  <a:lnTo>
                    <a:pt x="6" y="6164"/>
                  </a:lnTo>
                  <a:cubicBezTo>
                    <a:pt x="6" y="6836"/>
                    <a:pt x="548" y="7379"/>
                    <a:pt x="1221" y="7379"/>
                  </a:cubicBezTo>
                  <a:lnTo>
                    <a:pt x="4665" y="7379"/>
                  </a:lnTo>
                  <a:cubicBezTo>
                    <a:pt x="4983" y="7379"/>
                    <a:pt x="5242" y="7120"/>
                    <a:pt x="5242" y="6803"/>
                  </a:cubicBezTo>
                  <a:lnTo>
                    <a:pt x="5242" y="6663"/>
                  </a:lnTo>
                  <a:lnTo>
                    <a:pt x="1932" y="6663"/>
                  </a:lnTo>
                  <a:cubicBezTo>
                    <a:pt x="1264" y="6663"/>
                    <a:pt x="717" y="6121"/>
                    <a:pt x="717" y="5448"/>
                  </a:cubicBezTo>
                  <a:lnTo>
                    <a:pt x="717" y="428"/>
                  </a:lnTo>
                  <a:cubicBezTo>
                    <a:pt x="717" y="284"/>
                    <a:pt x="745" y="140"/>
                    <a:pt x="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77"/>
            <p:cNvSpPr/>
            <p:nvPr/>
          </p:nvSpPr>
          <p:spPr>
            <a:xfrm>
              <a:off x="5314707" y="3360019"/>
              <a:ext cx="381731" cy="368405"/>
            </a:xfrm>
            <a:custGeom>
              <a:rect b="b" l="l" r="r" t="t"/>
              <a:pathLst>
                <a:path extrusionOk="0" h="14072" w="14581">
                  <a:moveTo>
                    <a:pt x="10646" y="3392"/>
                  </a:moveTo>
                  <a:cubicBezTo>
                    <a:pt x="10728" y="3392"/>
                    <a:pt x="10795" y="3460"/>
                    <a:pt x="10795" y="3546"/>
                  </a:cubicBezTo>
                  <a:lnTo>
                    <a:pt x="10795" y="3657"/>
                  </a:lnTo>
                  <a:cubicBezTo>
                    <a:pt x="10795" y="3738"/>
                    <a:pt x="10728" y="3805"/>
                    <a:pt x="10646" y="3805"/>
                  </a:cubicBezTo>
                  <a:lnTo>
                    <a:pt x="8754" y="3805"/>
                  </a:lnTo>
                  <a:cubicBezTo>
                    <a:pt x="8672" y="3805"/>
                    <a:pt x="8605" y="3738"/>
                    <a:pt x="8605" y="3657"/>
                  </a:cubicBezTo>
                  <a:lnTo>
                    <a:pt x="8605" y="3546"/>
                  </a:lnTo>
                  <a:cubicBezTo>
                    <a:pt x="8605" y="3460"/>
                    <a:pt x="8672" y="3392"/>
                    <a:pt x="8758" y="3392"/>
                  </a:cubicBezTo>
                  <a:close/>
                  <a:moveTo>
                    <a:pt x="12289" y="4858"/>
                  </a:moveTo>
                  <a:cubicBezTo>
                    <a:pt x="13433" y="4858"/>
                    <a:pt x="14048" y="6179"/>
                    <a:pt x="13346" y="7058"/>
                  </a:cubicBezTo>
                  <a:cubicBezTo>
                    <a:pt x="13296" y="7048"/>
                    <a:pt x="13283" y="7046"/>
                    <a:pt x="13038" y="7046"/>
                  </a:cubicBezTo>
                  <a:cubicBezTo>
                    <a:pt x="12794" y="7046"/>
                    <a:pt x="12318" y="7048"/>
                    <a:pt x="11343" y="7048"/>
                  </a:cubicBezTo>
                  <a:cubicBezTo>
                    <a:pt x="11309" y="7048"/>
                    <a:pt x="11271" y="7048"/>
                    <a:pt x="11237" y="7058"/>
                  </a:cubicBezTo>
                  <a:cubicBezTo>
                    <a:pt x="10531" y="6183"/>
                    <a:pt x="11146" y="4858"/>
                    <a:pt x="12289" y="4858"/>
                  </a:cubicBezTo>
                  <a:close/>
                  <a:moveTo>
                    <a:pt x="5616" y="558"/>
                  </a:moveTo>
                  <a:lnTo>
                    <a:pt x="6352" y="563"/>
                  </a:lnTo>
                  <a:lnTo>
                    <a:pt x="6352" y="568"/>
                  </a:lnTo>
                  <a:cubicBezTo>
                    <a:pt x="6909" y="568"/>
                    <a:pt x="7360" y="1014"/>
                    <a:pt x="7360" y="1572"/>
                  </a:cubicBezTo>
                  <a:lnTo>
                    <a:pt x="7360" y="6284"/>
                  </a:lnTo>
                  <a:cubicBezTo>
                    <a:pt x="7360" y="6842"/>
                    <a:pt x="6909" y="7288"/>
                    <a:pt x="6352" y="7293"/>
                  </a:cubicBezTo>
                  <a:lnTo>
                    <a:pt x="5616" y="7293"/>
                  </a:lnTo>
                  <a:cubicBezTo>
                    <a:pt x="5636" y="7221"/>
                    <a:pt x="5645" y="7149"/>
                    <a:pt x="5650" y="7072"/>
                  </a:cubicBezTo>
                  <a:cubicBezTo>
                    <a:pt x="5636" y="476"/>
                    <a:pt x="5679" y="760"/>
                    <a:pt x="5616" y="558"/>
                  </a:cubicBezTo>
                  <a:close/>
                  <a:moveTo>
                    <a:pt x="13236" y="7457"/>
                  </a:moveTo>
                  <a:cubicBezTo>
                    <a:pt x="13317" y="7457"/>
                    <a:pt x="13385" y="7524"/>
                    <a:pt x="13385" y="7605"/>
                  </a:cubicBezTo>
                  <a:lnTo>
                    <a:pt x="13385" y="7716"/>
                  </a:lnTo>
                  <a:cubicBezTo>
                    <a:pt x="13385" y="7802"/>
                    <a:pt x="13317" y="7870"/>
                    <a:pt x="13236" y="7870"/>
                  </a:cubicBezTo>
                  <a:lnTo>
                    <a:pt x="11343" y="7870"/>
                  </a:lnTo>
                  <a:cubicBezTo>
                    <a:pt x="11261" y="7870"/>
                    <a:pt x="11194" y="7802"/>
                    <a:pt x="11194" y="7716"/>
                  </a:cubicBezTo>
                  <a:lnTo>
                    <a:pt x="11194" y="7605"/>
                  </a:lnTo>
                  <a:cubicBezTo>
                    <a:pt x="11194" y="7524"/>
                    <a:pt x="11261" y="7457"/>
                    <a:pt x="11343" y="7457"/>
                  </a:cubicBezTo>
                  <a:close/>
                  <a:moveTo>
                    <a:pt x="1423" y="1"/>
                  </a:moveTo>
                  <a:cubicBezTo>
                    <a:pt x="635" y="1"/>
                    <a:pt x="1" y="640"/>
                    <a:pt x="1" y="1423"/>
                  </a:cubicBezTo>
                  <a:lnTo>
                    <a:pt x="1" y="6443"/>
                  </a:lnTo>
                  <a:cubicBezTo>
                    <a:pt x="1" y="7231"/>
                    <a:pt x="635" y="7865"/>
                    <a:pt x="1423" y="7865"/>
                  </a:cubicBezTo>
                  <a:lnTo>
                    <a:pt x="2624" y="7865"/>
                  </a:lnTo>
                  <a:lnTo>
                    <a:pt x="2624" y="11756"/>
                  </a:lnTo>
                  <a:cubicBezTo>
                    <a:pt x="2624" y="13034"/>
                    <a:pt x="3661" y="14072"/>
                    <a:pt x="4939" y="14072"/>
                  </a:cubicBezTo>
                  <a:lnTo>
                    <a:pt x="10190" y="14072"/>
                  </a:lnTo>
                  <a:cubicBezTo>
                    <a:pt x="11468" y="14072"/>
                    <a:pt x="12501" y="13034"/>
                    <a:pt x="12506" y="11756"/>
                  </a:cubicBezTo>
                  <a:lnTo>
                    <a:pt x="12506" y="8278"/>
                  </a:lnTo>
                  <a:lnTo>
                    <a:pt x="13245" y="8278"/>
                  </a:lnTo>
                  <a:cubicBezTo>
                    <a:pt x="13558" y="8278"/>
                    <a:pt x="13807" y="8028"/>
                    <a:pt x="13807" y="7716"/>
                  </a:cubicBezTo>
                  <a:cubicBezTo>
                    <a:pt x="13798" y="7649"/>
                    <a:pt x="13851" y="7490"/>
                    <a:pt x="13692" y="7279"/>
                  </a:cubicBezTo>
                  <a:cubicBezTo>
                    <a:pt x="14581" y="6107"/>
                    <a:pt x="13740" y="4440"/>
                    <a:pt x="12289" y="4440"/>
                  </a:cubicBezTo>
                  <a:cubicBezTo>
                    <a:pt x="10834" y="4440"/>
                    <a:pt x="9998" y="6107"/>
                    <a:pt x="10901" y="7279"/>
                  </a:cubicBezTo>
                  <a:cubicBezTo>
                    <a:pt x="10742" y="7490"/>
                    <a:pt x="10795" y="7649"/>
                    <a:pt x="10786" y="7716"/>
                  </a:cubicBezTo>
                  <a:cubicBezTo>
                    <a:pt x="10786" y="8023"/>
                    <a:pt x="11035" y="8278"/>
                    <a:pt x="11348" y="8278"/>
                  </a:cubicBezTo>
                  <a:lnTo>
                    <a:pt x="12088" y="8278"/>
                  </a:lnTo>
                  <a:lnTo>
                    <a:pt x="12088" y="11756"/>
                  </a:lnTo>
                  <a:cubicBezTo>
                    <a:pt x="12083" y="12808"/>
                    <a:pt x="11232" y="13659"/>
                    <a:pt x="10180" y="13663"/>
                  </a:cubicBezTo>
                  <a:lnTo>
                    <a:pt x="4930" y="13663"/>
                  </a:lnTo>
                  <a:cubicBezTo>
                    <a:pt x="3882" y="13659"/>
                    <a:pt x="3027" y="12808"/>
                    <a:pt x="3027" y="11756"/>
                  </a:cubicBezTo>
                  <a:lnTo>
                    <a:pt x="3027" y="7865"/>
                  </a:lnTo>
                  <a:lnTo>
                    <a:pt x="4862" y="7865"/>
                  </a:lnTo>
                  <a:cubicBezTo>
                    <a:pt x="5026" y="7865"/>
                    <a:pt x="5179" y="7807"/>
                    <a:pt x="5304" y="7706"/>
                  </a:cubicBezTo>
                  <a:lnTo>
                    <a:pt x="5592" y="7706"/>
                  </a:lnTo>
                  <a:lnTo>
                    <a:pt x="5592" y="10108"/>
                  </a:lnTo>
                  <a:cubicBezTo>
                    <a:pt x="5592" y="11002"/>
                    <a:pt x="6313" y="11722"/>
                    <a:pt x="7207" y="11722"/>
                  </a:cubicBezTo>
                  <a:lnTo>
                    <a:pt x="8292" y="11722"/>
                  </a:lnTo>
                  <a:cubicBezTo>
                    <a:pt x="9186" y="11722"/>
                    <a:pt x="9907" y="11002"/>
                    <a:pt x="9907" y="10108"/>
                  </a:cubicBezTo>
                  <a:lnTo>
                    <a:pt x="9907" y="4219"/>
                  </a:lnTo>
                  <a:lnTo>
                    <a:pt x="10646" y="4219"/>
                  </a:lnTo>
                  <a:cubicBezTo>
                    <a:pt x="10959" y="4219"/>
                    <a:pt x="11208" y="3969"/>
                    <a:pt x="11208" y="3657"/>
                  </a:cubicBezTo>
                  <a:lnTo>
                    <a:pt x="11208" y="3546"/>
                  </a:lnTo>
                  <a:cubicBezTo>
                    <a:pt x="11208" y="3373"/>
                    <a:pt x="11127" y="3215"/>
                    <a:pt x="10992" y="3109"/>
                  </a:cubicBezTo>
                  <a:cubicBezTo>
                    <a:pt x="11093" y="2888"/>
                    <a:pt x="11165" y="2652"/>
                    <a:pt x="11204" y="2407"/>
                  </a:cubicBezTo>
                  <a:cubicBezTo>
                    <a:pt x="11242" y="2248"/>
                    <a:pt x="11119" y="2153"/>
                    <a:pt x="10999" y="2153"/>
                  </a:cubicBezTo>
                  <a:cubicBezTo>
                    <a:pt x="10906" y="2153"/>
                    <a:pt x="10815" y="2210"/>
                    <a:pt x="10800" y="2335"/>
                  </a:cubicBezTo>
                  <a:cubicBezTo>
                    <a:pt x="10762" y="2561"/>
                    <a:pt x="10694" y="2777"/>
                    <a:pt x="10598" y="2984"/>
                  </a:cubicBezTo>
                  <a:lnTo>
                    <a:pt x="8806" y="2984"/>
                  </a:lnTo>
                  <a:cubicBezTo>
                    <a:pt x="8653" y="2705"/>
                    <a:pt x="8552" y="2187"/>
                    <a:pt x="8552" y="1831"/>
                  </a:cubicBezTo>
                  <a:cubicBezTo>
                    <a:pt x="8552" y="1053"/>
                    <a:pt x="9066" y="414"/>
                    <a:pt x="9700" y="414"/>
                  </a:cubicBezTo>
                  <a:cubicBezTo>
                    <a:pt x="10209" y="414"/>
                    <a:pt x="10661" y="837"/>
                    <a:pt x="10800" y="1447"/>
                  </a:cubicBezTo>
                  <a:cubicBezTo>
                    <a:pt x="10830" y="1550"/>
                    <a:pt x="10912" y="1596"/>
                    <a:pt x="10995" y="1596"/>
                  </a:cubicBezTo>
                  <a:cubicBezTo>
                    <a:pt x="11113" y="1596"/>
                    <a:pt x="11232" y="1503"/>
                    <a:pt x="11204" y="1351"/>
                  </a:cubicBezTo>
                  <a:cubicBezTo>
                    <a:pt x="11026" y="558"/>
                    <a:pt x="10401" y="1"/>
                    <a:pt x="9700" y="1"/>
                  </a:cubicBezTo>
                  <a:cubicBezTo>
                    <a:pt x="8840" y="1"/>
                    <a:pt x="8139" y="827"/>
                    <a:pt x="8139" y="1831"/>
                  </a:cubicBezTo>
                  <a:cubicBezTo>
                    <a:pt x="8139" y="2167"/>
                    <a:pt x="8230" y="2725"/>
                    <a:pt x="8417" y="3109"/>
                  </a:cubicBezTo>
                  <a:cubicBezTo>
                    <a:pt x="8273" y="3210"/>
                    <a:pt x="8191" y="3373"/>
                    <a:pt x="8187" y="3546"/>
                  </a:cubicBezTo>
                  <a:lnTo>
                    <a:pt x="8187" y="3657"/>
                  </a:lnTo>
                  <a:cubicBezTo>
                    <a:pt x="8187" y="3969"/>
                    <a:pt x="8441" y="4223"/>
                    <a:pt x="8754" y="4223"/>
                  </a:cubicBezTo>
                  <a:lnTo>
                    <a:pt x="9493" y="4223"/>
                  </a:lnTo>
                  <a:lnTo>
                    <a:pt x="9493" y="10113"/>
                  </a:lnTo>
                  <a:cubicBezTo>
                    <a:pt x="9493" y="10776"/>
                    <a:pt x="8955" y="11314"/>
                    <a:pt x="8292" y="11314"/>
                  </a:cubicBezTo>
                  <a:lnTo>
                    <a:pt x="7202" y="11314"/>
                  </a:lnTo>
                  <a:cubicBezTo>
                    <a:pt x="6539" y="11314"/>
                    <a:pt x="6001" y="10776"/>
                    <a:pt x="6001" y="10113"/>
                  </a:cubicBezTo>
                  <a:lnTo>
                    <a:pt x="6001" y="7711"/>
                  </a:lnTo>
                  <a:lnTo>
                    <a:pt x="6347" y="7711"/>
                  </a:lnTo>
                  <a:cubicBezTo>
                    <a:pt x="7130" y="7711"/>
                    <a:pt x="7769" y="7077"/>
                    <a:pt x="7769" y="6289"/>
                  </a:cubicBezTo>
                  <a:lnTo>
                    <a:pt x="7769" y="1576"/>
                  </a:lnTo>
                  <a:cubicBezTo>
                    <a:pt x="7769" y="793"/>
                    <a:pt x="7130" y="159"/>
                    <a:pt x="6347" y="159"/>
                  </a:cubicBezTo>
                  <a:lnTo>
                    <a:pt x="5304" y="159"/>
                  </a:lnTo>
                  <a:cubicBezTo>
                    <a:pt x="5175" y="58"/>
                    <a:pt x="5021" y="5"/>
                    <a:pt x="4857" y="1"/>
                  </a:cubicBezTo>
                  <a:lnTo>
                    <a:pt x="2960" y="1"/>
                  </a:lnTo>
                  <a:cubicBezTo>
                    <a:pt x="2686" y="1"/>
                    <a:pt x="2686" y="409"/>
                    <a:pt x="2960" y="409"/>
                  </a:cubicBezTo>
                  <a:lnTo>
                    <a:pt x="4857" y="409"/>
                  </a:lnTo>
                  <a:cubicBezTo>
                    <a:pt x="5059" y="414"/>
                    <a:pt x="5227" y="577"/>
                    <a:pt x="5232" y="784"/>
                  </a:cubicBezTo>
                  <a:cubicBezTo>
                    <a:pt x="5218" y="7730"/>
                    <a:pt x="5266" y="7096"/>
                    <a:pt x="5184" y="7250"/>
                  </a:cubicBezTo>
                  <a:cubicBezTo>
                    <a:pt x="5122" y="7375"/>
                    <a:pt x="4997" y="7452"/>
                    <a:pt x="4857" y="7452"/>
                  </a:cubicBezTo>
                  <a:lnTo>
                    <a:pt x="1423" y="7452"/>
                  </a:lnTo>
                  <a:cubicBezTo>
                    <a:pt x="865" y="7452"/>
                    <a:pt x="414" y="7000"/>
                    <a:pt x="414" y="6448"/>
                  </a:cubicBezTo>
                  <a:lnTo>
                    <a:pt x="414" y="1423"/>
                  </a:lnTo>
                  <a:cubicBezTo>
                    <a:pt x="414" y="865"/>
                    <a:pt x="865" y="414"/>
                    <a:pt x="1423" y="414"/>
                  </a:cubicBezTo>
                  <a:lnTo>
                    <a:pt x="1951" y="414"/>
                  </a:lnTo>
                  <a:cubicBezTo>
                    <a:pt x="2220" y="414"/>
                    <a:pt x="2220" y="1"/>
                    <a:pt x="1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77"/>
            <p:cNvSpPr/>
            <p:nvPr/>
          </p:nvSpPr>
          <p:spPr>
            <a:xfrm>
              <a:off x="5631014" y="3497150"/>
              <a:ext cx="10839" cy="27777"/>
            </a:xfrm>
            <a:custGeom>
              <a:rect b="b" l="l" r="r" t="t"/>
              <a:pathLst>
                <a:path extrusionOk="0" h="1061" w="414">
                  <a:moveTo>
                    <a:pt x="207" y="0"/>
                  </a:moveTo>
                  <a:cubicBezTo>
                    <a:pt x="104" y="0"/>
                    <a:pt x="1" y="69"/>
                    <a:pt x="1" y="206"/>
                  </a:cubicBezTo>
                  <a:lnTo>
                    <a:pt x="1" y="859"/>
                  </a:lnTo>
                  <a:cubicBezTo>
                    <a:pt x="1" y="969"/>
                    <a:pt x="92" y="1061"/>
                    <a:pt x="207" y="1061"/>
                  </a:cubicBezTo>
                  <a:cubicBezTo>
                    <a:pt x="323" y="1061"/>
                    <a:pt x="414" y="969"/>
                    <a:pt x="414" y="859"/>
                  </a:cubicBezTo>
                  <a:lnTo>
                    <a:pt x="414" y="206"/>
                  </a:lnTo>
                  <a:cubicBezTo>
                    <a:pt x="414" y="69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89" name="Google Shape;3589;p77"/>
          <p:cNvGrpSpPr/>
          <p:nvPr/>
        </p:nvGrpSpPr>
        <p:grpSpPr>
          <a:xfrm>
            <a:off x="5167454" y="2952034"/>
            <a:ext cx="486541" cy="325133"/>
            <a:chOff x="6630645" y="2040338"/>
            <a:chExt cx="368536" cy="246275"/>
          </a:xfrm>
        </p:grpSpPr>
        <p:sp>
          <p:nvSpPr>
            <p:cNvPr id="3590" name="Google Shape;3590;p77"/>
            <p:cNvSpPr/>
            <p:nvPr/>
          </p:nvSpPr>
          <p:spPr>
            <a:xfrm>
              <a:off x="6635933" y="2045862"/>
              <a:ext cx="357828" cy="217975"/>
            </a:xfrm>
            <a:custGeom>
              <a:rect b="b" l="l" r="r" t="t"/>
              <a:pathLst>
                <a:path extrusionOk="0" h="8326" w="13668">
                  <a:moveTo>
                    <a:pt x="453" y="0"/>
                  </a:moveTo>
                  <a:cubicBezTo>
                    <a:pt x="202" y="0"/>
                    <a:pt x="0" y="205"/>
                    <a:pt x="5" y="457"/>
                  </a:cubicBezTo>
                  <a:lnTo>
                    <a:pt x="5" y="7865"/>
                  </a:lnTo>
                  <a:cubicBezTo>
                    <a:pt x="0" y="8119"/>
                    <a:pt x="207" y="8326"/>
                    <a:pt x="461" y="8326"/>
                  </a:cubicBezTo>
                  <a:lnTo>
                    <a:pt x="13206" y="8326"/>
                  </a:lnTo>
                  <a:cubicBezTo>
                    <a:pt x="13461" y="8326"/>
                    <a:pt x="13668" y="8119"/>
                    <a:pt x="13668" y="7869"/>
                  </a:cubicBezTo>
                  <a:lnTo>
                    <a:pt x="13668" y="457"/>
                  </a:lnTo>
                  <a:cubicBezTo>
                    <a:pt x="13668" y="205"/>
                    <a:pt x="13466" y="0"/>
                    <a:pt x="13215" y="0"/>
                  </a:cubicBezTo>
                  <a:cubicBezTo>
                    <a:pt x="13212" y="0"/>
                    <a:pt x="13209" y="0"/>
                    <a:pt x="13206" y="0"/>
                  </a:cubicBezTo>
                  <a:lnTo>
                    <a:pt x="461" y="0"/>
                  </a:lnTo>
                  <a:cubicBezTo>
                    <a:pt x="458" y="0"/>
                    <a:pt x="456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77"/>
            <p:cNvSpPr/>
            <p:nvPr/>
          </p:nvSpPr>
          <p:spPr>
            <a:xfrm>
              <a:off x="6636038" y="2045731"/>
              <a:ext cx="357724" cy="218106"/>
            </a:xfrm>
            <a:custGeom>
              <a:rect b="b" l="l" r="r" t="t"/>
              <a:pathLst>
                <a:path extrusionOk="0" h="8331" w="13664">
                  <a:moveTo>
                    <a:pt x="12722" y="1"/>
                  </a:moveTo>
                  <a:lnTo>
                    <a:pt x="12722" y="6933"/>
                  </a:lnTo>
                  <a:cubicBezTo>
                    <a:pt x="12722" y="7185"/>
                    <a:pt x="12520" y="7389"/>
                    <a:pt x="12270" y="7389"/>
                  </a:cubicBezTo>
                  <a:cubicBezTo>
                    <a:pt x="12267" y="7389"/>
                    <a:pt x="12264" y="7389"/>
                    <a:pt x="12261" y="7389"/>
                  </a:cubicBezTo>
                  <a:lnTo>
                    <a:pt x="1" y="7389"/>
                  </a:lnTo>
                  <a:lnTo>
                    <a:pt x="1" y="7870"/>
                  </a:lnTo>
                  <a:cubicBezTo>
                    <a:pt x="1" y="8124"/>
                    <a:pt x="208" y="8331"/>
                    <a:pt x="457" y="8331"/>
                  </a:cubicBezTo>
                  <a:lnTo>
                    <a:pt x="13202" y="8331"/>
                  </a:lnTo>
                  <a:cubicBezTo>
                    <a:pt x="13457" y="8331"/>
                    <a:pt x="13664" y="8124"/>
                    <a:pt x="13664" y="7870"/>
                  </a:cubicBezTo>
                  <a:lnTo>
                    <a:pt x="13664" y="462"/>
                  </a:lnTo>
                  <a:cubicBezTo>
                    <a:pt x="13664" y="207"/>
                    <a:pt x="13457" y="1"/>
                    <a:pt x="13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77"/>
            <p:cNvSpPr/>
            <p:nvPr/>
          </p:nvSpPr>
          <p:spPr>
            <a:xfrm>
              <a:off x="6675910" y="2263810"/>
              <a:ext cx="64796" cy="17384"/>
            </a:xfrm>
            <a:custGeom>
              <a:rect b="b" l="l" r="r" t="t"/>
              <a:pathLst>
                <a:path extrusionOk="0" h="664" w="2475">
                  <a:moveTo>
                    <a:pt x="1" y="1"/>
                  </a:moveTo>
                  <a:lnTo>
                    <a:pt x="1" y="664"/>
                  </a:lnTo>
                  <a:lnTo>
                    <a:pt x="2475" y="664"/>
                  </a:lnTo>
                  <a:lnTo>
                    <a:pt x="24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77"/>
            <p:cNvSpPr/>
            <p:nvPr/>
          </p:nvSpPr>
          <p:spPr>
            <a:xfrm>
              <a:off x="6888963" y="2263810"/>
              <a:ext cx="64796" cy="17384"/>
            </a:xfrm>
            <a:custGeom>
              <a:rect b="b" l="l" r="r" t="t"/>
              <a:pathLst>
                <a:path extrusionOk="0" h="664" w="2475">
                  <a:moveTo>
                    <a:pt x="1" y="1"/>
                  </a:moveTo>
                  <a:lnTo>
                    <a:pt x="1" y="664"/>
                  </a:lnTo>
                  <a:lnTo>
                    <a:pt x="2475" y="664"/>
                  </a:lnTo>
                  <a:lnTo>
                    <a:pt x="24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4" name="Google Shape;3594;p77"/>
            <p:cNvSpPr/>
            <p:nvPr/>
          </p:nvSpPr>
          <p:spPr>
            <a:xfrm>
              <a:off x="6660831" y="2073769"/>
              <a:ext cx="189438" cy="162028"/>
            </a:xfrm>
            <a:custGeom>
              <a:rect b="b" l="l" r="r" t="t"/>
              <a:pathLst>
                <a:path extrusionOk="0" h="6189" w="7236">
                  <a:moveTo>
                    <a:pt x="0" y="1"/>
                  </a:moveTo>
                  <a:lnTo>
                    <a:pt x="0" y="6189"/>
                  </a:lnTo>
                  <a:lnTo>
                    <a:pt x="7235" y="6189"/>
                  </a:lnTo>
                  <a:lnTo>
                    <a:pt x="72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5" name="Google Shape;3595;p77"/>
            <p:cNvSpPr/>
            <p:nvPr/>
          </p:nvSpPr>
          <p:spPr>
            <a:xfrm>
              <a:off x="6660831" y="2073769"/>
              <a:ext cx="189438" cy="162028"/>
            </a:xfrm>
            <a:custGeom>
              <a:rect b="b" l="l" r="r" t="t"/>
              <a:pathLst>
                <a:path extrusionOk="0" h="6189" w="7236">
                  <a:moveTo>
                    <a:pt x="6505" y="1"/>
                  </a:moveTo>
                  <a:lnTo>
                    <a:pt x="6505" y="4272"/>
                  </a:lnTo>
                  <a:cubicBezTo>
                    <a:pt x="6510" y="4930"/>
                    <a:pt x="5977" y="5463"/>
                    <a:pt x="5318" y="5468"/>
                  </a:cubicBezTo>
                  <a:lnTo>
                    <a:pt x="0" y="5468"/>
                  </a:lnTo>
                  <a:lnTo>
                    <a:pt x="0" y="6189"/>
                  </a:lnTo>
                  <a:lnTo>
                    <a:pt x="7235" y="6189"/>
                  </a:lnTo>
                  <a:lnTo>
                    <a:pt x="7235" y="1"/>
                  </a:lnTo>
                  <a:lnTo>
                    <a:pt x="6510" y="6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6" name="Google Shape;3596;p77"/>
            <p:cNvSpPr/>
            <p:nvPr/>
          </p:nvSpPr>
          <p:spPr>
            <a:xfrm>
              <a:off x="6884067" y="2179929"/>
              <a:ext cx="74220" cy="63591"/>
            </a:xfrm>
            <a:custGeom>
              <a:rect b="b" l="l" r="r" t="t"/>
              <a:pathLst>
                <a:path extrusionOk="0" h="2429" w="2835">
                  <a:moveTo>
                    <a:pt x="1624" y="1"/>
                  </a:moveTo>
                  <a:cubicBezTo>
                    <a:pt x="543" y="1"/>
                    <a:pt x="1" y="1307"/>
                    <a:pt x="764" y="2071"/>
                  </a:cubicBezTo>
                  <a:cubicBezTo>
                    <a:pt x="1011" y="2318"/>
                    <a:pt x="1314" y="2428"/>
                    <a:pt x="1612" y="2428"/>
                  </a:cubicBezTo>
                  <a:cubicBezTo>
                    <a:pt x="2236" y="2428"/>
                    <a:pt x="2835" y="1943"/>
                    <a:pt x="2835" y="1211"/>
                  </a:cubicBezTo>
                  <a:cubicBezTo>
                    <a:pt x="2830" y="543"/>
                    <a:pt x="2292" y="1"/>
                    <a:pt x="1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7" name="Google Shape;3597;p77"/>
            <p:cNvSpPr/>
            <p:nvPr/>
          </p:nvSpPr>
          <p:spPr>
            <a:xfrm>
              <a:off x="6916897" y="2179929"/>
              <a:ext cx="40658" cy="63539"/>
            </a:xfrm>
            <a:custGeom>
              <a:rect b="b" l="l" r="r" t="t"/>
              <a:pathLst>
                <a:path extrusionOk="0" h="2427" w="1553">
                  <a:moveTo>
                    <a:pt x="370" y="1"/>
                  </a:moveTo>
                  <a:cubicBezTo>
                    <a:pt x="241" y="1"/>
                    <a:pt x="121" y="20"/>
                    <a:pt x="0" y="63"/>
                  </a:cubicBezTo>
                  <a:cubicBezTo>
                    <a:pt x="500" y="222"/>
                    <a:pt x="846" y="688"/>
                    <a:pt x="846" y="1211"/>
                  </a:cubicBezTo>
                  <a:cubicBezTo>
                    <a:pt x="846" y="1740"/>
                    <a:pt x="500" y="2206"/>
                    <a:pt x="0" y="2364"/>
                  </a:cubicBezTo>
                  <a:cubicBezTo>
                    <a:pt x="121" y="2403"/>
                    <a:pt x="241" y="2427"/>
                    <a:pt x="370" y="2427"/>
                  </a:cubicBezTo>
                  <a:cubicBezTo>
                    <a:pt x="1028" y="2412"/>
                    <a:pt x="1552" y="1874"/>
                    <a:pt x="1552" y="1211"/>
                  </a:cubicBezTo>
                  <a:cubicBezTo>
                    <a:pt x="1552" y="553"/>
                    <a:pt x="1028" y="15"/>
                    <a:pt x="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p77"/>
            <p:cNvSpPr/>
            <p:nvPr/>
          </p:nvSpPr>
          <p:spPr>
            <a:xfrm>
              <a:off x="6881057" y="2073900"/>
              <a:ext cx="40396" cy="19399"/>
            </a:xfrm>
            <a:custGeom>
              <a:rect b="b" l="l" r="r" t="t"/>
              <a:pathLst>
                <a:path extrusionOk="0" h="741" w="1543">
                  <a:moveTo>
                    <a:pt x="323" y="1"/>
                  </a:moveTo>
                  <a:cubicBezTo>
                    <a:pt x="145" y="1"/>
                    <a:pt x="0" y="148"/>
                    <a:pt x="0" y="327"/>
                  </a:cubicBezTo>
                  <a:lnTo>
                    <a:pt x="0" y="409"/>
                  </a:lnTo>
                  <a:cubicBezTo>
                    <a:pt x="0" y="592"/>
                    <a:pt x="149" y="741"/>
                    <a:pt x="332" y="741"/>
                  </a:cubicBezTo>
                  <a:lnTo>
                    <a:pt x="1211" y="741"/>
                  </a:lnTo>
                  <a:cubicBezTo>
                    <a:pt x="1393" y="741"/>
                    <a:pt x="1538" y="592"/>
                    <a:pt x="1542" y="409"/>
                  </a:cubicBezTo>
                  <a:lnTo>
                    <a:pt x="1542" y="327"/>
                  </a:lnTo>
                  <a:cubicBezTo>
                    <a:pt x="1542" y="148"/>
                    <a:pt x="1398" y="1"/>
                    <a:pt x="1219" y="1"/>
                  </a:cubicBezTo>
                  <a:cubicBezTo>
                    <a:pt x="1217" y="1"/>
                    <a:pt x="1214" y="1"/>
                    <a:pt x="1211" y="1"/>
                  </a:cubicBezTo>
                  <a:lnTo>
                    <a:pt x="332" y="1"/>
                  </a:lnTo>
                  <a:cubicBezTo>
                    <a:pt x="329" y="1"/>
                    <a:pt x="326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p77"/>
            <p:cNvSpPr/>
            <p:nvPr/>
          </p:nvSpPr>
          <p:spPr>
            <a:xfrm>
              <a:off x="6900168" y="2073769"/>
              <a:ext cx="21284" cy="19530"/>
            </a:xfrm>
            <a:custGeom>
              <a:rect b="b" l="l" r="r" t="t"/>
              <a:pathLst>
                <a:path extrusionOk="0" h="746" w="813">
                  <a:moveTo>
                    <a:pt x="0" y="1"/>
                  </a:moveTo>
                  <a:cubicBezTo>
                    <a:pt x="183" y="1"/>
                    <a:pt x="332" y="150"/>
                    <a:pt x="332" y="332"/>
                  </a:cubicBezTo>
                  <a:lnTo>
                    <a:pt x="332" y="414"/>
                  </a:lnTo>
                  <a:cubicBezTo>
                    <a:pt x="332" y="597"/>
                    <a:pt x="183" y="746"/>
                    <a:pt x="0" y="746"/>
                  </a:cubicBezTo>
                  <a:lnTo>
                    <a:pt x="481" y="746"/>
                  </a:lnTo>
                  <a:cubicBezTo>
                    <a:pt x="663" y="746"/>
                    <a:pt x="812" y="597"/>
                    <a:pt x="812" y="414"/>
                  </a:cubicBezTo>
                  <a:lnTo>
                    <a:pt x="812" y="332"/>
                  </a:lnTo>
                  <a:cubicBezTo>
                    <a:pt x="808" y="150"/>
                    <a:pt x="663" y="6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p77"/>
            <p:cNvSpPr/>
            <p:nvPr/>
          </p:nvSpPr>
          <p:spPr>
            <a:xfrm>
              <a:off x="6881057" y="2108379"/>
              <a:ext cx="40396" cy="19504"/>
            </a:xfrm>
            <a:custGeom>
              <a:rect b="b" l="l" r="r" t="t"/>
              <a:pathLst>
                <a:path extrusionOk="0" h="745" w="1543">
                  <a:moveTo>
                    <a:pt x="332" y="0"/>
                  </a:moveTo>
                  <a:cubicBezTo>
                    <a:pt x="149" y="0"/>
                    <a:pt x="0" y="149"/>
                    <a:pt x="0" y="332"/>
                  </a:cubicBezTo>
                  <a:lnTo>
                    <a:pt x="0" y="413"/>
                  </a:lnTo>
                  <a:cubicBezTo>
                    <a:pt x="0" y="596"/>
                    <a:pt x="149" y="745"/>
                    <a:pt x="332" y="745"/>
                  </a:cubicBezTo>
                  <a:lnTo>
                    <a:pt x="1211" y="745"/>
                  </a:lnTo>
                  <a:cubicBezTo>
                    <a:pt x="1393" y="745"/>
                    <a:pt x="1542" y="596"/>
                    <a:pt x="1542" y="413"/>
                  </a:cubicBezTo>
                  <a:lnTo>
                    <a:pt x="1542" y="332"/>
                  </a:lnTo>
                  <a:cubicBezTo>
                    <a:pt x="1542" y="149"/>
                    <a:pt x="1393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p77"/>
            <p:cNvSpPr/>
            <p:nvPr/>
          </p:nvSpPr>
          <p:spPr>
            <a:xfrm>
              <a:off x="6881057" y="2142963"/>
              <a:ext cx="40396" cy="19504"/>
            </a:xfrm>
            <a:custGeom>
              <a:rect b="b" l="l" r="r" t="t"/>
              <a:pathLst>
                <a:path extrusionOk="0" h="745" w="1543">
                  <a:moveTo>
                    <a:pt x="332" y="0"/>
                  </a:moveTo>
                  <a:cubicBezTo>
                    <a:pt x="149" y="0"/>
                    <a:pt x="0" y="149"/>
                    <a:pt x="0" y="332"/>
                  </a:cubicBezTo>
                  <a:lnTo>
                    <a:pt x="0" y="413"/>
                  </a:lnTo>
                  <a:cubicBezTo>
                    <a:pt x="0" y="596"/>
                    <a:pt x="149" y="745"/>
                    <a:pt x="332" y="745"/>
                  </a:cubicBezTo>
                  <a:lnTo>
                    <a:pt x="1211" y="745"/>
                  </a:lnTo>
                  <a:cubicBezTo>
                    <a:pt x="1393" y="740"/>
                    <a:pt x="1542" y="596"/>
                    <a:pt x="1542" y="413"/>
                  </a:cubicBezTo>
                  <a:lnTo>
                    <a:pt x="1542" y="332"/>
                  </a:lnTo>
                  <a:cubicBezTo>
                    <a:pt x="1542" y="149"/>
                    <a:pt x="1393" y="0"/>
                    <a:pt x="1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p77"/>
            <p:cNvSpPr/>
            <p:nvPr/>
          </p:nvSpPr>
          <p:spPr>
            <a:xfrm>
              <a:off x="6900168" y="2108379"/>
              <a:ext cx="21284" cy="19504"/>
            </a:xfrm>
            <a:custGeom>
              <a:rect b="b" l="l" r="r" t="t"/>
              <a:pathLst>
                <a:path extrusionOk="0" h="745" w="813">
                  <a:moveTo>
                    <a:pt x="0" y="0"/>
                  </a:moveTo>
                  <a:cubicBezTo>
                    <a:pt x="183" y="0"/>
                    <a:pt x="332" y="149"/>
                    <a:pt x="332" y="332"/>
                  </a:cubicBezTo>
                  <a:lnTo>
                    <a:pt x="332" y="413"/>
                  </a:lnTo>
                  <a:cubicBezTo>
                    <a:pt x="332" y="596"/>
                    <a:pt x="183" y="745"/>
                    <a:pt x="0" y="745"/>
                  </a:cubicBezTo>
                  <a:lnTo>
                    <a:pt x="481" y="745"/>
                  </a:lnTo>
                  <a:cubicBezTo>
                    <a:pt x="663" y="745"/>
                    <a:pt x="812" y="596"/>
                    <a:pt x="812" y="413"/>
                  </a:cubicBezTo>
                  <a:lnTo>
                    <a:pt x="812" y="332"/>
                  </a:lnTo>
                  <a:cubicBezTo>
                    <a:pt x="808" y="149"/>
                    <a:pt x="663" y="5"/>
                    <a:pt x="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p77"/>
            <p:cNvSpPr/>
            <p:nvPr/>
          </p:nvSpPr>
          <p:spPr>
            <a:xfrm>
              <a:off x="6900168" y="2142963"/>
              <a:ext cx="21284" cy="19504"/>
            </a:xfrm>
            <a:custGeom>
              <a:rect b="b" l="l" r="r" t="t"/>
              <a:pathLst>
                <a:path extrusionOk="0" h="745" w="813">
                  <a:moveTo>
                    <a:pt x="0" y="0"/>
                  </a:moveTo>
                  <a:cubicBezTo>
                    <a:pt x="183" y="0"/>
                    <a:pt x="332" y="149"/>
                    <a:pt x="332" y="332"/>
                  </a:cubicBezTo>
                  <a:lnTo>
                    <a:pt x="332" y="413"/>
                  </a:lnTo>
                  <a:cubicBezTo>
                    <a:pt x="332" y="596"/>
                    <a:pt x="183" y="745"/>
                    <a:pt x="0" y="745"/>
                  </a:cubicBezTo>
                  <a:lnTo>
                    <a:pt x="481" y="745"/>
                  </a:lnTo>
                  <a:cubicBezTo>
                    <a:pt x="663" y="745"/>
                    <a:pt x="812" y="596"/>
                    <a:pt x="812" y="413"/>
                  </a:cubicBezTo>
                  <a:lnTo>
                    <a:pt x="812" y="332"/>
                  </a:lnTo>
                  <a:cubicBezTo>
                    <a:pt x="808" y="149"/>
                    <a:pt x="663" y="5"/>
                    <a:pt x="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p77"/>
            <p:cNvSpPr/>
            <p:nvPr/>
          </p:nvSpPr>
          <p:spPr>
            <a:xfrm>
              <a:off x="6938915" y="2073900"/>
              <a:ext cx="33092" cy="88567"/>
            </a:xfrm>
            <a:custGeom>
              <a:rect b="b" l="l" r="r" t="t"/>
              <a:pathLst>
                <a:path extrusionOk="0" h="3383" w="1264">
                  <a:moveTo>
                    <a:pt x="303" y="1"/>
                  </a:moveTo>
                  <a:cubicBezTo>
                    <a:pt x="135" y="1"/>
                    <a:pt x="0" y="140"/>
                    <a:pt x="0" y="308"/>
                  </a:cubicBezTo>
                  <a:lnTo>
                    <a:pt x="0" y="3075"/>
                  </a:lnTo>
                  <a:cubicBezTo>
                    <a:pt x="0" y="3244"/>
                    <a:pt x="135" y="3383"/>
                    <a:pt x="303" y="3383"/>
                  </a:cubicBezTo>
                  <a:lnTo>
                    <a:pt x="956" y="3383"/>
                  </a:lnTo>
                  <a:cubicBezTo>
                    <a:pt x="1124" y="3383"/>
                    <a:pt x="1264" y="3244"/>
                    <a:pt x="1264" y="3075"/>
                  </a:cubicBezTo>
                  <a:lnTo>
                    <a:pt x="1264" y="308"/>
                  </a:lnTo>
                  <a:cubicBezTo>
                    <a:pt x="1264" y="140"/>
                    <a:pt x="1124" y="1"/>
                    <a:pt x="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77"/>
            <p:cNvSpPr/>
            <p:nvPr/>
          </p:nvSpPr>
          <p:spPr>
            <a:xfrm>
              <a:off x="6951612" y="2073769"/>
              <a:ext cx="20394" cy="88462"/>
            </a:xfrm>
            <a:custGeom>
              <a:rect b="b" l="l" r="r" t="t"/>
              <a:pathLst>
                <a:path extrusionOk="0" h="3379" w="779">
                  <a:moveTo>
                    <a:pt x="0" y="3378"/>
                  </a:moveTo>
                  <a:cubicBezTo>
                    <a:pt x="3" y="3378"/>
                    <a:pt x="6" y="3378"/>
                    <a:pt x="9" y="3378"/>
                  </a:cubicBezTo>
                  <a:cubicBezTo>
                    <a:pt x="12" y="3378"/>
                    <a:pt x="14" y="3378"/>
                    <a:pt x="17" y="3378"/>
                  </a:cubicBezTo>
                  <a:close/>
                  <a:moveTo>
                    <a:pt x="0" y="1"/>
                  </a:moveTo>
                  <a:cubicBezTo>
                    <a:pt x="168" y="1"/>
                    <a:pt x="303" y="135"/>
                    <a:pt x="303" y="308"/>
                  </a:cubicBezTo>
                  <a:lnTo>
                    <a:pt x="303" y="3076"/>
                  </a:lnTo>
                  <a:cubicBezTo>
                    <a:pt x="303" y="3238"/>
                    <a:pt x="177" y="3374"/>
                    <a:pt x="17" y="3378"/>
                  </a:cubicBezTo>
                  <a:lnTo>
                    <a:pt x="471" y="3378"/>
                  </a:lnTo>
                  <a:cubicBezTo>
                    <a:pt x="474" y="3378"/>
                    <a:pt x="477" y="3378"/>
                    <a:pt x="480" y="3378"/>
                  </a:cubicBezTo>
                  <a:cubicBezTo>
                    <a:pt x="644" y="3378"/>
                    <a:pt x="779" y="3241"/>
                    <a:pt x="779" y="3076"/>
                  </a:cubicBezTo>
                  <a:lnTo>
                    <a:pt x="779" y="308"/>
                  </a:lnTo>
                  <a:cubicBezTo>
                    <a:pt x="779" y="140"/>
                    <a:pt x="639" y="1"/>
                    <a:pt x="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77"/>
            <p:cNvSpPr/>
            <p:nvPr/>
          </p:nvSpPr>
          <p:spPr>
            <a:xfrm>
              <a:off x="6889356" y="2174536"/>
              <a:ext cx="86682" cy="74351"/>
            </a:xfrm>
            <a:custGeom>
              <a:rect b="b" l="l" r="r" t="t"/>
              <a:pathLst>
                <a:path extrusionOk="0" h="2840" w="3311">
                  <a:moveTo>
                    <a:pt x="1416" y="418"/>
                  </a:moveTo>
                  <a:cubicBezTo>
                    <a:pt x="1418" y="418"/>
                    <a:pt x="1420" y="418"/>
                    <a:pt x="1422" y="418"/>
                  </a:cubicBezTo>
                  <a:cubicBezTo>
                    <a:pt x="1975" y="418"/>
                    <a:pt x="2422" y="865"/>
                    <a:pt x="2426" y="1417"/>
                  </a:cubicBezTo>
                  <a:cubicBezTo>
                    <a:pt x="2426" y="2026"/>
                    <a:pt x="1928" y="2427"/>
                    <a:pt x="1411" y="2427"/>
                  </a:cubicBezTo>
                  <a:cubicBezTo>
                    <a:pt x="1165" y="2427"/>
                    <a:pt x="914" y="2336"/>
                    <a:pt x="711" y="2133"/>
                  </a:cubicBezTo>
                  <a:cubicBezTo>
                    <a:pt x="79" y="1500"/>
                    <a:pt x="522" y="418"/>
                    <a:pt x="1416" y="418"/>
                  </a:cubicBezTo>
                  <a:close/>
                  <a:moveTo>
                    <a:pt x="1418" y="0"/>
                  </a:moveTo>
                  <a:cubicBezTo>
                    <a:pt x="634" y="5"/>
                    <a:pt x="0" y="639"/>
                    <a:pt x="0" y="1417"/>
                  </a:cubicBezTo>
                  <a:cubicBezTo>
                    <a:pt x="0" y="2272"/>
                    <a:pt x="700" y="2839"/>
                    <a:pt x="1428" y="2839"/>
                  </a:cubicBezTo>
                  <a:cubicBezTo>
                    <a:pt x="1776" y="2839"/>
                    <a:pt x="2130" y="2710"/>
                    <a:pt x="2417" y="2421"/>
                  </a:cubicBezTo>
                  <a:cubicBezTo>
                    <a:pt x="3310" y="1528"/>
                    <a:pt x="2681" y="0"/>
                    <a:pt x="1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77"/>
            <p:cNvSpPr/>
            <p:nvPr/>
          </p:nvSpPr>
          <p:spPr>
            <a:xfrm>
              <a:off x="6875768" y="2068376"/>
              <a:ext cx="50972" cy="30212"/>
            </a:xfrm>
            <a:custGeom>
              <a:rect b="b" l="l" r="r" t="t"/>
              <a:pathLst>
                <a:path extrusionOk="0" h="1154" w="1947">
                  <a:moveTo>
                    <a:pt x="1413" y="418"/>
                  </a:moveTo>
                  <a:cubicBezTo>
                    <a:pt x="1480" y="418"/>
                    <a:pt x="1533" y="476"/>
                    <a:pt x="1533" y="538"/>
                  </a:cubicBezTo>
                  <a:lnTo>
                    <a:pt x="1533" y="620"/>
                  </a:lnTo>
                  <a:cubicBezTo>
                    <a:pt x="1533" y="687"/>
                    <a:pt x="1480" y="740"/>
                    <a:pt x="1413" y="740"/>
                  </a:cubicBezTo>
                  <a:lnTo>
                    <a:pt x="534" y="740"/>
                  </a:lnTo>
                  <a:cubicBezTo>
                    <a:pt x="466" y="740"/>
                    <a:pt x="414" y="687"/>
                    <a:pt x="414" y="620"/>
                  </a:cubicBezTo>
                  <a:lnTo>
                    <a:pt x="414" y="538"/>
                  </a:lnTo>
                  <a:cubicBezTo>
                    <a:pt x="414" y="476"/>
                    <a:pt x="466" y="418"/>
                    <a:pt x="534" y="418"/>
                  </a:cubicBezTo>
                  <a:close/>
                  <a:moveTo>
                    <a:pt x="534" y="0"/>
                  </a:moveTo>
                  <a:cubicBezTo>
                    <a:pt x="241" y="0"/>
                    <a:pt x="0" y="241"/>
                    <a:pt x="0" y="538"/>
                  </a:cubicBezTo>
                  <a:lnTo>
                    <a:pt x="0" y="620"/>
                  </a:lnTo>
                  <a:cubicBezTo>
                    <a:pt x="0" y="913"/>
                    <a:pt x="241" y="1153"/>
                    <a:pt x="534" y="1153"/>
                  </a:cubicBezTo>
                  <a:lnTo>
                    <a:pt x="1413" y="1153"/>
                  </a:lnTo>
                  <a:cubicBezTo>
                    <a:pt x="1711" y="1153"/>
                    <a:pt x="1946" y="913"/>
                    <a:pt x="1946" y="620"/>
                  </a:cubicBezTo>
                  <a:lnTo>
                    <a:pt x="1946" y="538"/>
                  </a:lnTo>
                  <a:cubicBezTo>
                    <a:pt x="1946" y="241"/>
                    <a:pt x="1706" y="5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p77"/>
            <p:cNvSpPr/>
            <p:nvPr/>
          </p:nvSpPr>
          <p:spPr>
            <a:xfrm>
              <a:off x="6875638" y="2103091"/>
              <a:ext cx="51103" cy="30081"/>
            </a:xfrm>
            <a:custGeom>
              <a:rect b="b" l="l" r="r" t="t"/>
              <a:pathLst>
                <a:path extrusionOk="0" h="1149" w="1952">
                  <a:moveTo>
                    <a:pt x="1413" y="413"/>
                  </a:moveTo>
                  <a:cubicBezTo>
                    <a:pt x="1480" y="413"/>
                    <a:pt x="1533" y="466"/>
                    <a:pt x="1533" y="534"/>
                  </a:cubicBezTo>
                  <a:lnTo>
                    <a:pt x="1533" y="615"/>
                  </a:lnTo>
                  <a:cubicBezTo>
                    <a:pt x="1533" y="682"/>
                    <a:pt x="1480" y="735"/>
                    <a:pt x="1413" y="735"/>
                  </a:cubicBezTo>
                  <a:lnTo>
                    <a:pt x="534" y="735"/>
                  </a:lnTo>
                  <a:cubicBezTo>
                    <a:pt x="467" y="735"/>
                    <a:pt x="414" y="682"/>
                    <a:pt x="414" y="615"/>
                  </a:cubicBezTo>
                  <a:lnTo>
                    <a:pt x="414" y="534"/>
                  </a:lnTo>
                  <a:cubicBezTo>
                    <a:pt x="414" y="466"/>
                    <a:pt x="467" y="413"/>
                    <a:pt x="534" y="413"/>
                  </a:cubicBezTo>
                  <a:close/>
                  <a:moveTo>
                    <a:pt x="534" y="0"/>
                  </a:moveTo>
                  <a:cubicBezTo>
                    <a:pt x="241" y="0"/>
                    <a:pt x="1" y="236"/>
                    <a:pt x="1" y="534"/>
                  </a:cubicBezTo>
                  <a:lnTo>
                    <a:pt x="1" y="615"/>
                  </a:lnTo>
                  <a:cubicBezTo>
                    <a:pt x="1" y="913"/>
                    <a:pt x="241" y="1148"/>
                    <a:pt x="534" y="1148"/>
                  </a:cubicBezTo>
                  <a:lnTo>
                    <a:pt x="1413" y="1148"/>
                  </a:lnTo>
                  <a:cubicBezTo>
                    <a:pt x="1711" y="1148"/>
                    <a:pt x="1951" y="913"/>
                    <a:pt x="1951" y="615"/>
                  </a:cubicBezTo>
                  <a:lnTo>
                    <a:pt x="1951" y="534"/>
                  </a:lnTo>
                  <a:cubicBezTo>
                    <a:pt x="1951" y="236"/>
                    <a:pt x="1711" y="0"/>
                    <a:pt x="1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p77"/>
            <p:cNvSpPr/>
            <p:nvPr/>
          </p:nvSpPr>
          <p:spPr>
            <a:xfrm>
              <a:off x="6875638" y="2137544"/>
              <a:ext cx="51103" cy="30212"/>
            </a:xfrm>
            <a:custGeom>
              <a:rect b="b" l="l" r="r" t="t"/>
              <a:pathLst>
                <a:path extrusionOk="0" h="1154" w="1952">
                  <a:moveTo>
                    <a:pt x="1413" y="419"/>
                  </a:moveTo>
                  <a:cubicBezTo>
                    <a:pt x="1480" y="419"/>
                    <a:pt x="1533" y="471"/>
                    <a:pt x="1533" y="539"/>
                  </a:cubicBezTo>
                  <a:lnTo>
                    <a:pt x="1533" y="620"/>
                  </a:lnTo>
                  <a:cubicBezTo>
                    <a:pt x="1533" y="683"/>
                    <a:pt x="1480" y="740"/>
                    <a:pt x="1413" y="740"/>
                  </a:cubicBezTo>
                  <a:lnTo>
                    <a:pt x="534" y="740"/>
                  </a:lnTo>
                  <a:cubicBezTo>
                    <a:pt x="467" y="740"/>
                    <a:pt x="414" y="683"/>
                    <a:pt x="414" y="620"/>
                  </a:cubicBezTo>
                  <a:lnTo>
                    <a:pt x="414" y="539"/>
                  </a:lnTo>
                  <a:cubicBezTo>
                    <a:pt x="414" y="471"/>
                    <a:pt x="467" y="419"/>
                    <a:pt x="534" y="419"/>
                  </a:cubicBezTo>
                  <a:close/>
                  <a:moveTo>
                    <a:pt x="534" y="1"/>
                  </a:moveTo>
                  <a:cubicBezTo>
                    <a:pt x="241" y="1"/>
                    <a:pt x="1" y="241"/>
                    <a:pt x="1" y="539"/>
                  </a:cubicBezTo>
                  <a:lnTo>
                    <a:pt x="1" y="620"/>
                  </a:lnTo>
                  <a:cubicBezTo>
                    <a:pt x="1" y="913"/>
                    <a:pt x="241" y="1154"/>
                    <a:pt x="534" y="1154"/>
                  </a:cubicBezTo>
                  <a:lnTo>
                    <a:pt x="1413" y="1154"/>
                  </a:lnTo>
                  <a:cubicBezTo>
                    <a:pt x="1711" y="1154"/>
                    <a:pt x="1951" y="913"/>
                    <a:pt x="1951" y="620"/>
                  </a:cubicBezTo>
                  <a:lnTo>
                    <a:pt x="1951" y="539"/>
                  </a:lnTo>
                  <a:cubicBezTo>
                    <a:pt x="1951" y="241"/>
                    <a:pt x="1711" y="1"/>
                    <a:pt x="1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77"/>
            <p:cNvSpPr/>
            <p:nvPr/>
          </p:nvSpPr>
          <p:spPr>
            <a:xfrm>
              <a:off x="6933495" y="2068376"/>
              <a:ext cx="43930" cy="99379"/>
            </a:xfrm>
            <a:custGeom>
              <a:rect b="b" l="l" r="r" t="t"/>
              <a:pathLst>
                <a:path extrusionOk="0" h="3796" w="1678">
                  <a:moveTo>
                    <a:pt x="1168" y="414"/>
                  </a:moveTo>
                  <a:cubicBezTo>
                    <a:pt x="1221" y="414"/>
                    <a:pt x="1269" y="462"/>
                    <a:pt x="1269" y="514"/>
                  </a:cubicBezTo>
                  <a:lnTo>
                    <a:pt x="1269" y="3282"/>
                  </a:lnTo>
                  <a:cubicBezTo>
                    <a:pt x="1269" y="3339"/>
                    <a:pt x="1221" y="3382"/>
                    <a:pt x="1168" y="3382"/>
                  </a:cubicBezTo>
                  <a:lnTo>
                    <a:pt x="510" y="3382"/>
                  </a:lnTo>
                  <a:cubicBezTo>
                    <a:pt x="457" y="3382"/>
                    <a:pt x="414" y="3339"/>
                    <a:pt x="414" y="3282"/>
                  </a:cubicBezTo>
                  <a:lnTo>
                    <a:pt x="414" y="514"/>
                  </a:lnTo>
                  <a:cubicBezTo>
                    <a:pt x="414" y="462"/>
                    <a:pt x="457" y="414"/>
                    <a:pt x="515" y="414"/>
                  </a:cubicBezTo>
                  <a:close/>
                  <a:moveTo>
                    <a:pt x="510" y="0"/>
                  </a:moveTo>
                  <a:cubicBezTo>
                    <a:pt x="226" y="0"/>
                    <a:pt x="1" y="231"/>
                    <a:pt x="1" y="514"/>
                  </a:cubicBezTo>
                  <a:lnTo>
                    <a:pt x="1" y="3282"/>
                  </a:lnTo>
                  <a:cubicBezTo>
                    <a:pt x="1" y="3565"/>
                    <a:pt x="226" y="3796"/>
                    <a:pt x="510" y="3796"/>
                  </a:cubicBezTo>
                  <a:lnTo>
                    <a:pt x="1163" y="3796"/>
                  </a:lnTo>
                  <a:cubicBezTo>
                    <a:pt x="1447" y="3796"/>
                    <a:pt x="1677" y="3565"/>
                    <a:pt x="1677" y="3282"/>
                  </a:cubicBezTo>
                  <a:lnTo>
                    <a:pt x="1677" y="514"/>
                  </a:lnTo>
                  <a:cubicBezTo>
                    <a:pt x="1677" y="231"/>
                    <a:pt x="1447" y="0"/>
                    <a:pt x="1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77"/>
            <p:cNvSpPr/>
            <p:nvPr/>
          </p:nvSpPr>
          <p:spPr>
            <a:xfrm>
              <a:off x="6807727" y="2086100"/>
              <a:ext cx="32856" cy="10734"/>
            </a:xfrm>
            <a:custGeom>
              <a:rect b="b" l="l" r="r" t="t"/>
              <a:pathLst>
                <a:path extrusionOk="0" h="410" w="1255">
                  <a:moveTo>
                    <a:pt x="985" y="1"/>
                  </a:moveTo>
                  <a:cubicBezTo>
                    <a:pt x="984" y="1"/>
                    <a:pt x="982" y="1"/>
                    <a:pt x="981" y="1"/>
                  </a:cubicBezTo>
                  <a:lnTo>
                    <a:pt x="274" y="1"/>
                  </a:lnTo>
                  <a:cubicBezTo>
                    <a:pt x="0" y="1"/>
                    <a:pt x="0" y="409"/>
                    <a:pt x="274" y="409"/>
                  </a:cubicBezTo>
                  <a:lnTo>
                    <a:pt x="981" y="409"/>
                  </a:lnTo>
                  <a:cubicBezTo>
                    <a:pt x="1253" y="409"/>
                    <a:pt x="1254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77"/>
            <p:cNvSpPr/>
            <p:nvPr/>
          </p:nvSpPr>
          <p:spPr>
            <a:xfrm>
              <a:off x="6672271" y="2085969"/>
              <a:ext cx="13116" cy="10734"/>
            </a:xfrm>
            <a:custGeom>
              <a:rect b="b" l="l" r="r" t="t"/>
              <a:pathLst>
                <a:path extrusionOk="0" h="410" w="501">
                  <a:moveTo>
                    <a:pt x="302" y="1"/>
                  </a:moveTo>
                  <a:cubicBezTo>
                    <a:pt x="299" y="1"/>
                    <a:pt x="296" y="1"/>
                    <a:pt x="294" y="1"/>
                  </a:cubicBezTo>
                  <a:lnTo>
                    <a:pt x="274" y="1"/>
                  </a:lnTo>
                  <a:cubicBezTo>
                    <a:pt x="1" y="1"/>
                    <a:pt x="1" y="409"/>
                    <a:pt x="274" y="409"/>
                  </a:cubicBezTo>
                  <a:lnTo>
                    <a:pt x="294" y="409"/>
                  </a:lnTo>
                  <a:cubicBezTo>
                    <a:pt x="409" y="409"/>
                    <a:pt x="500" y="318"/>
                    <a:pt x="500" y="208"/>
                  </a:cubicBezTo>
                  <a:cubicBezTo>
                    <a:pt x="500" y="95"/>
                    <a:pt x="413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77"/>
            <p:cNvSpPr/>
            <p:nvPr/>
          </p:nvSpPr>
          <p:spPr>
            <a:xfrm>
              <a:off x="6677691" y="2110029"/>
              <a:ext cx="155588" cy="89483"/>
            </a:xfrm>
            <a:custGeom>
              <a:rect b="b" l="l" r="r" t="t"/>
              <a:pathLst>
                <a:path extrusionOk="0" h="3418" w="5943">
                  <a:moveTo>
                    <a:pt x="2657" y="0"/>
                  </a:moveTo>
                  <a:cubicBezTo>
                    <a:pt x="2567" y="0"/>
                    <a:pt x="2479" y="54"/>
                    <a:pt x="2455" y="163"/>
                  </a:cubicBezTo>
                  <a:lnTo>
                    <a:pt x="1989" y="2411"/>
                  </a:lnTo>
                  <a:lnTo>
                    <a:pt x="1581" y="1148"/>
                  </a:lnTo>
                  <a:cubicBezTo>
                    <a:pt x="1548" y="1054"/>
                    <a:pt x="1464" y="1006"/>
                    <a:pt x="1381" y="1006"/>
                  </a:cubicBezTo>
                  <a:cubicBezTo>
                    <a:pt x="1306" y="1006"/>
                    <a:pt x="1233" y="1044"/>
                    <a:pt x="1196" y="1124"/>
                  </a:cubicBezTo>
                  <a:lnTo>
                    <a:pt x="682" y="2238"/>
                  </a:lnTo>
                  <a:lnTo>
                    <a:pt x="269" y="2238"/>
                  </a:lnTo>
                  <a:cubicBezTo>
                    <a:pt x="0" y="2238"/>
                    <a:pt x="0" y="2647"/>
                    <a:pt x="269" y="2647"/>
                  </a:cubicBezTo>
                  <a:lnTo>
                    <a:pt x="817" y="2647"/>
                  </a:lnTo>
                  <a:cubicBezTo>
                    <a:pt x="898" y="2647"/>
                    <a:pt x="971" y="2599"/>
                    <a:pt x="1004" y="2526"/>
                  </a:cubicBezTo>
                  <a:lnTo>
                    <a:pt x="1350" y="1772"/>
                  </a:lnTo>
                  <a:lnTo>
                    <a:pt x="1840" y="3276"/>
                  </a:lnTo>
                  <a:cubicBezTo>
                    <a:pt x="1872" y="3371"/>
                    <a:pt x="1953" y="3417"/>
                    <a:pt x="2035" y="3417"/>
                  </a:cubicBezTo>
                  <a:cubicBezTo>
                    <a:pt x="2125" y="3417"/>
                    <a:pt x="2216" y="3361"/>
                    <a:pt x="2239" y="3252"/>
                  </a:cubicBezTo>
                  <a:lnTo>
                    <a:pt x="2638" y="1335"/>
                  </a:lnTo>
                  <a:lnTo>
                    <a:pt x="2801" y="2339"/>
                  </a:lnTo>
                  <a:cubicBezTo>
                    <a:pt x="2820" y="2440"/>
                    <a:pt x="2907" y="2512"/>
                    <a:pt x="3007" y="2512"/>
                  </a:cubicBezTo>
                  <a:lnTo>
                    <a:pt x="3800" y="2512"/>
                  </a:lnTo>
                  <a:cubicBezTo>
                    <a:pt x="3901" y="2512"/>
                    <a:pt x="3987" y="2445"/>
                    <a:pt x="4007" y="2344"/>
                  </a:cubicBezTo>
                  <a:lnTo>
                    <a:pt x="4098" y="1820"/>
                  </a:lnTo>
                  <a:lnTo>
                    <a:pt x="4353" y="2978"/>
                  </a:lnTo>
                  <a:cubicBezTo>
                    <a:pt x="4376" y="3083"/>
                    <a:pt x="4466" y="3140"/>
                    <a:pt x="4557" y="3140"/>
                  </a:cubicBezTo>
                  <a:cubicBezTo>
                    <a:pt x="4631" y="3140"/>
                    <a:pt x="4705" y="3102"/>
                    <a:pt x="4742" y="3021"/>
                  </a:cubicBezTo>
                  <a:lnTo>
                    <a:pt x="4996" y="2478"/>
                  </a:lnTo>
                  <a:lnTo>
                    <a:pt x="5669" y="2478"/>
                  </a:lnTo>
                  <a:cubicBezTo>
                    <a:pt x="5943" y="2478"/>
                    <a:pt x="5943" y="2070"/>
                    <a:pt x="5669" y="2070"/>
                  </a:cubicBezTo>
                  <a:lnTo>
                    <a:pt x="4867" y="2070"/>
                  </a:lnTo>
                  <a:cubicBezTo>
                    <a:pt x="4679" y="2070"/>
                    <a:pt x="4655" y="2253"/>
                    <a:pt x="4622" y="2305"/>
                  </a:cubicBezTo>
                  <a:lnTo>
                    <a:pt x="4276" y="739"/>
                  </a:lnTo>
                  <a:cubicBezTo>
                    <a:pt x="4252" y="631"/>
                    <a:pt x="4163" y="577"/>
                    <a:pt x="4074" y="577"/>
                  </a:cubicBezTo>
                  <a:cubicBezTo>
                    <a:pt x="3982" y="577"/>
                    <a:pt x="3889" y="634"/>
                    <a:pt x="3867" y="749"/>
                  </a:cubicBezTo>
                  <a:lnTo>
                    <a:pt x="3622" y="2109"/>
                  </a:lnTo>
                  <a:lnTo>
                    <a:pt x="3171" y="2109"/>
                  </a:lnTo>
                  <a:lnTo>
                    <a:pt x="2863" y="172"/>
                  </a:lnTo>
                  <a:cubicBezTo>
                    <a:pt x="2841" y="58"/>
                    <a:pt x="2749" y="0"/>
                    <a:pt x="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77"/>
            <p:cNvSpPr/>
            <p:nvPr/>
          </p:nvSpPr>
          <p:spPr>
            <a:xfrm>
              <a:off x="6630645" y="2040338"/>
              <a:ext cx="368536" cy="246275"/>
            </a:xfrm>
            <a:custGeom>
              <a:rect b="b" l="l" r="r" t="t"/>
              <a:pathLst>
                <a:path extrusionOk="0" h="9407" w="14077">
                  <a:moveTo>
                    <a:pt x="4002" y="8748"/>
                  </a:moveTo>
                  <a:lnTo>
                    <a:pt x="4002" y="8993"/>
                  </a:lnTo>
                  <a:lnTo>
                    <a:pt x="1936" y="8993"/>
                  </a:lnTo>
                  <a:lnTo>
                    <a:pt x="1936" y="8748"/>
                  </a:lnTo>
                  <a:close/>
                  <a:moveTo>
                    <a:pt x="12135" y="8748"/>
                  </a:moveTo>
                  <a:lnTo>
                    <a:pt x="12135" y="8993"/>
                  </a:lnTo>
                  <a:lnTo>
                    <a:pt x="10074" y="8993"/>
                  </a:lnTo>
                  <a:lnTo>
                    <a:pt x="10074" y="8748"/>
                  </a:lnTo>
                  <a:close/>
                  <a:moveTo>
                    <a:pt x="668" y="0"/>
                  </a:moveTo>
                  <a:cubicBezTo>
                    <a:pt x="298" y="0"/>
                    <a:pt x="0" y="303"/>
                    <a:pt x="0" y="668"/>
                  </a:cubicBezTo>
                  <a:lnTo>
                    <a:pt x="0" y="8080"/>
                  </a:lnTo>
                  <a:cubicBezTo>
                    <a:pt x="0" y="8446"/>
                    <a:pt x="298" y="8748"/>
                    <a:pt x="668" y="8748"/>
                  </a:cubicBezTo>
                  <a:lnTo>
                    <a:pt x="1528" y="8748"/>
                  </a:lnTo>
                  <a:lnTo>
                    <a:pt x="1528" y="9200"/>
                  </a:lnTo>
                  <a:cubicBezTo>
                    <a:pt x="1528" y="9315"/>
                    <a:pt x="1619" y="9406"/>
                    <a:pt x="1730" y="9406"/>
                  </a:cubicBezTo>
                  <a:lnTo>
                    <a:pt x="4204" y="9406"/>
                  </a:lnTo>
                  <a:cubicBezTo>
                    <a:pt x="4319" y="9406"/>
                    <a:pt x="4411" y="9315"/>
                    <a:pt x="4411" y="9200"/>
                  </a:cubicBezTo>
                  <a:lnTo>
                    <a:pt x="4411" y="8748"/>
                  </a:lnTo>
                  <a:lnTo>
                    <a:pt x="9661" y="8748"/>
                  </a:lnTo>
                  <a:lnTo>
                    <a:pt x="9661" y="9200"/>
                  </a:lnTo>
                  <a:cubicBezTo>
                    <a:pt x="9661" y="9315"/>
                    <a:pt x="9753" y="9406"/>
                    <a:pt x="9868" y="9406"/>
                  </a:cubicBezTo>
                  <a:lnTo>
                    <a:pt x="12342" y="9406"/>
                  </a:lnTo>
                  <a:cubicBezTo>
                    <a:pt x="12457" y="9406"/>
                    <a:pt x="12549" y="9315"/>
                    <a:pt x="12549" y="9200"/>
                  </a:cubicBezTo>
                  <a:lnTo>
                    <a:pt x="12549" y="8748"/>
                  </a:lnTo>
                  <a:lnTo>
                    <a:pt x="13404" y="8748"/>
                  </a:lnTo>
                  <a:cubicBezTo>
                    <a:pt x="13774" y="8748"/>
                    <a:pt x="14071" y="8446"/>
                    <a:pt x="14071" y="8080"/>
                  </a:cubicBezTo>
                  <a:lnTo>
                    <a:pt x="14071" y="668"/>
                  </a:lnTo>
                  <a:cubicBezTo>
                    <a:pt x="14076" y="303"/>
                    <a:pt x="13778" y="0"/>
                    <a:pt x="13408" y="0"/>
                  </a:cubicBezTo>
                  <a:lnTo>
                    <a:pt x="9253" y="0"/>
                  </a:lnTo>
                  <a:cubicBezTo>
                    <a:pt x="8984" y="0"/>
                    <a:pt x="8984" y="413"/>
                    <a:pt x="9253" y="413"/>
                  </a:cubicBezTo>
                  <a:lnTo>
                    <a:pt x="13408" y="413"/>
                  </a:lnTo>
                  <a:cubicBezTo>
                    <a:pt x="13411" y="413"/>
                    <a:pt x="13414" y="413"/>
                    <a:pt x="13417" y="413"/>
                  </a:cubicBezTo>
                  <a:cubicBezTo>
                    <a:pt x="13552" y="413"/>
                    <a:pt x="13663" y="527"/>
                    <a:pt x="13663" y="668"/>
                  </a:cubicBezTo>
                  <a:lnTo>
                    <a:pt x="13663" y="8076"/>
                  </a:lnTo>
                  <a:cubicBezTo>
                    <a:pt x="13663" y="8215"/>
                    <a:pt x="13548" y="8330"/>
                    <a:pt x="13408" y="8330"/>
                  </a:cubicBezTo>
                  <a:lnTo>
                    <a:pt x="663" y="8330"/>
                  </a:lnTo>
                  <a:cubicBezTo>
                    <a:pt x="524" y="8330"/>
                    <a:pt x="409" y="8215"/>
                    <a:pt x="409" y="8076"/>
                  </a:cubicBezTo>
                  <a:lnTo>
                    <a:pt x="409" y="668"/>
                  </a:lnTo>
                  <a:cubicBezTo>
                    <a:pt x="409" y="527"/>
                    <a:pt x="519" y="413"/>
                    <a:pt x="655" y="413"/>
                  </a:cubicBezTo>
                  <a:cubicBezTo>
                    <a:pt x="658" y="413"/>
                    <a:pt x="661" y="413"/>
                    <a:pt x="663" y="413"/>
                  </a:cubicBezTo>
                  <a:lnTo>
                    <a:pt x="8359" y="413"/>
                  </a:lnTo>
                  <a:cubicBezTo>
                    <a:pt x="8633" y="413"/>
                    <a:pt x="8633" y="0"/>
                    <a:pt x="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77"/>
            <p:cNvSpPr/>
            <p:nvPr/>
          </p:nvSpPr>
          <p:spPr>
            <a:xfrm>
              <a:off x="6655411" y="2068376"/>
              <a:ext cx="200146" cy="172709"/>
            </a:xfrm>
            <a:custGeom>
              <a:rect b="b" l="l" r="r" t="t"/>
              <a:pathLst>
                <a:path extrusionOk="0" h="6597" w="7645">
                  <a:moveTo>
                    <a:pt x="207" y="0"/>
                  </a:moveTo>
                  <a:cubicBezTo>
                    <a:pt x="92" y="0"/>
                    <a:pt x="1" y="92"/>
                    <a:pt x="1" y="207"/>
                  </a:cubicBezTo>
                  <a:lnTo>
                    <a:pt x="1" y="2047"/>
                  </a:lnTo>
                  <a:cubicBezTo>
                    <a:pt x="1" y="2184"/>
                    <a:pt x="104" y="2252"/>
                    <a:pt x="207" y="2252"/>
                  </a:cubicBezTo>
                  <a:cubicBezTo>
                    <a:pt x="311" y="2252"/>
                    <a:pt x="414" y="2184"/>
                    <a:pt x="414" y="2047"/>
                  </a:cubicBezTo>
                  <a:lnTo>
                    <a:pt x="414" y="414"/>
                  </a:lnTo>
                  <a:lnTo>
                    <a:pt x="7231" y="414"/>
                  </a:lnTo>
                  <a:lnTo>
                    <a:pt x="7231" y="6188"/>
                  </a:lnTo>
                  <a:lnTo>
                    <a:pt x="414" y="6188"/>
                  </a:lnTo>
                  <a:lnTo>
                    <a:pt x="414" y="2984"/>
                  </a:lnTo>
                  <a:cubicBezTo>
                    <a:pt x="414" y="2868"/>
                    <a:pt x="323" y="2777"/>
                    <a:pt x="207" y="2777"/>
                  </a:cubicBezTo>
                  <a:cubicBezTo>
                    <a:pt x="92" y="2777"/>
                    <a:pt x="1" y="2868"/>
                    <a:pt x="1" y="2984"/>
                  </a:cubicBezTo>
                  <a:lnTo>
                    <a:pt x="1" y="6395"/>
                  </a:lnTo>
                  <a:cubicBezTo>
                    <a:pt x="1" y="6505"/>
                    <a:pt x="92" y="6596"/>
                    <a:pt x="207" y="6596"/>
                  </a:cubicBezTo>
                  <a:lnTo>
                    <a:pt x="7442" y="6596"/>
                  </a:lnTo>
                  <a:cubicBezTo>
                    <a:pt x="7553" y="6596"/>
                    <a:pt x="7644" y="6505"/>
                    <a:pt x="7644" y="6395"/>
                  </a:cubicBezTo>
                  <a:lnTo>
                    <a:pt x="7644" y="207"/>
                  </a:lnTo>
                  <a:cubicBezTo>
                    <a:pt x="7644" y="92"/>
                    <a:pt x="7553" y="0"/>
                    <a:pt x="7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16" name="Google Shape;3616;p77"/>
          <p:cNvGrpSpPr/>
          <p:nvPr/>
        </p:nvGrpSpPr>
        <p:grpSpPr>
          <a:xfrm>
            <a:off x="1118272" y="2880575"/>
            <a:ext cx="355306" cy="468050"/>
            <a:chOff x="6697352" y="4289383"/>
            <a:chExt cx="269130" cy="354530"/>
          </a:xfrm>
        </p:grpSpPr>
        <p:sp>
          <p:nvSpPr>
            <p:cNvPr id="3617" name="Google Shape;3617;p77"/>
            <p:cNvSpPr/>
            <p:nvPr/>
          </p:nvSpPr>
          <p:spPr>
            <a:xfrm>
              <a:off x="6770499" y="4374363"/>
              <a:ext cx="189308" cy="186166"/>
            </a:xfrm>
            <a:custGeom>
              <a:rect b="b" l="l" r="r" t="t"/>
              <a:pathLst>
                <a:path extrusionOk="0" h="7111" w="7231">
                  <a:moveTo>
                    <a:pt x="750" y="0"/>
                  </a:moveTo>
                  <a:cubicBezTo>
                    <a:pt x="327" y="0"/>
                    <a:pt x="0" y="360"/>
                    <a:pt x="44" y="778"/>
                  </a:cubicBezTo>
                  <a:lnTo>
                    <a:pt x="577" y="6159"/>
                  </a:lnTo>
                  <a:cubicBezTo>
                    <a:pt x="649" y="6894"/>
                    <a:pt x="1269" y="7110"/>
                    <a:pt x="2004" y="7110"/>
                  </a:cubicBezTo>
                  <a:lnTo>
                    <a:pt x="5232" y="7110"/>
                  </a:lnTo>
                  <a:cubicBezTo>
                    <a:pt x="5967" y="7110"/>
                    <a:pt x="6582" y="6894"/>
                    <a:pt x="6659" y="6159"/>
                  </a:cubicBezTo>
                  <a:lnTo>
                    <a:pt x="7187" y="778"/>
                  </a:lnTo>
                  <a:cubicBezTo>
                    <a:pt x="7231" y="360"/>
                    <a:pt x="6904" y="0"/>
                    <a:pt x="6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77"/>
            <p:cNvSpPr/>
            <p:nvPr/>
          </p:nvSpPr>
          <p:spPr>
            <a:xfrm>
              <a:off x="6871868" y="4374363"/>
              <a:ext cx="87939" cy="186166"/>
            </a:xfrm>
            <a:custGeom>
              <a:rect b="b" l="l" r="r" t="t"/>
              <a:pathLst>
                <a:path extrusionOk="0" h="7111" w="3359">
                  <a:moveTo>
                    <a:pt x="1254" y="0"/>
                  </a:moveTo>
                  <a:cubicBezTo>
                    <a:pt x="1672" y="0"/>
                    <a:pt x="1999" y="360"/>
                    <a:pt x="1956" y="778"/>
                  </a:cubicBezTo>
                  <a:lnTo>
                    <a:pt x="1427" y="6159"/>
                  </a:lnTo>
                  <a:cubicBezTo>
                    <a:pt x="1355" y="6894"/>
                    <a:pt x="736" y="7110"/>
                    <a:pt x="1" y="7110"/>
                  </a:cubicBezTo>
                  <a:lnTo>
                    <a:pt x="1360" y="7110"/>
                  </a:lnTo>
                  <a:cubicBezTo>
                    <a:pt x="2095" y="7110"/>
                    <a:pt x="2715" y="6894"/>
                    <a:pt x="2787" y="6159"/>
                  </a:cubicBezTo>
                  <a:lnTo>
                    <a:pt x="3315" y="778"/>
                  </a:lnTo>
                  <a:cubicBezTo>
                    <a:pt x="3359" y="365"/>
                    <a:pt x="3032" y="0"/>
                    <a:pt x="2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77"/>
            <p:cNvSpPr/>
            <p:nvPr/>
          </p:nvSpPr>
          <p:spPr>
            <a:xfrm>
              <a:off x="6775656" y="4436096"/>
              <a:ext cx="178862" cy="124434"/>
            </a:xfrm>
            <a:custGeom>
              <a:rect b="b" l="l" r="r" t="t"/>
              <a:pathLst>
                <a:path extrusionOk="0" h="4753" w="6832">
                  <a:moveTo>
                    <a:pt x="0" y="1"/>
                  </a:moveTo>
                  <a:lnTo>
                    <a:pt x="380" y="3801"/>
                  </a:lnTo>
                  <a:cubicBezTo>
                    <a:pt x="452" y="4536"/>
                    <a:pt x="1067" y="4752"/>
                    <a:pt x="1802" y="4752"/>
                  </a:cubicBezTo>
                  <a:lnTo>
                    <a:pt x="5030" y="4752"/>
                  </a:lnTo>
                  <a:cubicBezTo>
                    <a:pt x="5765" y="4752"/>
                    <a:pt x="6385" y="4536"/>
                    <a:pt x="6457" y="3801"/>
                  </a:cubicBezTo>
                  <a:lnTo>
                    <a:pt x="6832" y="15"/>
                  </a:lnTo>
                  <a:lnTo>
                    <a:pt x="6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77"/>
            <p:cNvSpPr/>
            <p:nvPr/>
          </p:nvSpPr>
          <p:spPr>
            <a:xfrm>
              <a:off x="6871868" y="4436096"/>
              <a:ext cx="82781" cy="124434"/>
            </a:xfrm>
            <a:custGeom>
              <a:rect b="b" l="l" r="r" t="t"/>
              <a:pathLst>
                <a:path extrusionOk="0" h="4753" w="3162">
                  <a:moveTo>
                    <a:pt x="1802" y="1"/>
                  </a:moveTo>
                  <a:lnTo>
                    <a:pt x="1427" y="3801"/>
                  </a:lnTo>
                  <a:cubicBezTo>
                    <a:pt x="1355" y="4536"/>
                    <a:pt x="736" y="4752"/>
                    <a:pt x="1" y="4752"/>
                  </a:cubicBezTo>
                  <a:lnTo>
                    <a:pt x="1360" y="4752"/>
                  </a:lnTo>
                  <a:cubicBezTo>
                    <a:pt x="2095" y="4752"/>
                    <a:pt x="2715" y="4536"/>
                    <a:pt x="2787" y="3801"/>
                  </a:cubicBezTo>
                  <a:lnTo>
                    <a:pt x="3162" y="15"/>
                  </a:lnTo>
                  <a:lnTo>
                    <a:pt x="3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77"/>
            <p:cNvSpPr/>
            <p:nvPr/>
          </p:nvSpPr>
          <p:spPr>
            <a:xfrm>
              <a:off x="6821445" y="4560503"/>
              <a:ext cx="87546" cy="28693"/>
            </a:xfrm>
            <a:custGeom>
              <a:rect b="b" l="l" r="r" t="t"/>
              <a:pathLst>
                <a:path extrusionOk="0" h="1096" w="3344">
                  <a:moveTo>
                    <a:pt x="0" y="0"/>
                  </a:moveTo>
                  <a:lnTo>
                    <a:pt x="0" y="524"/>
                  </a:lnTo>
                  <a:cubicBezTo>
                    <a:pt x="0" y="841"/>
                    <a:pt x="255" y="1095"/>
                    <a:pt x="572" y="1095"/>
                  </a:cubicBezTo>
                  <a:lnTo>
                    <a:pt x="2772" y="1095"/>
                  </a:lnTo>
                  <a:cubicBezTo>
                    <a:pt x="3084" y="1095"/>
                    <a:pt x="3344" y="841"/>
                    <a:pt x="3339" y="524"/>
                  </a:cubicBezTo>
                  <a:lnTo>
                    <a:pt x="3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77"/>
            <p:cNvSpPr/>
            <p:nvPr/>
          </p:nvSpPr>
          <p:spPr>
            <a:xfrm>
              <a:off x="6866082" y="4560372"/>
              <a:ext cx="42909" cy="28693"/>
            </a:xfrm>
            <a:custGeom>
              <a:rect b="b" l="l" r="r" t="t"/>
              <a:pathLst>
                <a:path extrusionOk="0" h="1096" w="1639">
                  <a:moveTo>
                    <a:pt x="572" y="0"/>
                  </a:moveTo>
                  <a:lnTo>
                    <a:pt x="572" y="524"/>
                  </a:lnTo>
                  <a:cubicBezTo>
                    <a:pt x="572" y="841"/>
                    <a:pt x="318" y="1096"/>
                    <a:pt x="1" y="1096"/>
                  </a:cubicBezTo>
                  <a:lnTo>
                    <a:pt x="1067" y="1096"/>
                  </a:lnTo>
                  <a:cubicBezTo>
                    <a:pt x="1379" y="1096"/>
                    <a:pt x="1639" y="841"/>
                    <a:pt x="1639" y="524"/>
                  </a:cubicBezTo>
                  <a:lnTo>
                    <a:pt x="16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77"/>
            <p:cNvSpPr/>
            <p:nvPr/>
          </p:nvSpPr>
          <p:spPr>
            <a:xfrm>
              <a:off x="6703844" y="4307656"/>
              <a:ext cx="196350" cy="329214"/>
            </a:xfrm>
            <a:custGeom>
              <a:rect b="b" l="l" r="r" t="t"/>
              <a:pathLst>
                <a:path extrusionOk="0" h="12575" w="7500">
                  <a:moveTo>
                    <a:pt x="6163" y="0"/>
                  </a:moveTo>
                  <a:cubicBezTo>
                    <a:pt x="5597" y="0"/>
                    <a:pt x="5080" y="362"/>
                    <a:pt x="4900" y="915"/>
                  </a:cubicBezTo>
                  <a:lnTo>
                    <a:pt x="1821" y="915"/>
                  </a:lnTo>
                  <a:cubicBezTo>
                    <a:pt x="812" y="915"/>
                    <a:pt x="0" y="1731"/>
                    <a:pt x="0" y="2735"/>
                  </a:cubicBezTo>
                  <a:lnTo>
                    <a:pt x="0" y="12574"/>
                  </a:lnTo>
                  <a:lnTo>
                    <a:pt x="875" y="12574"/>
                  </a:lnTo>
                  <a:lnTo>
                    <a:pt x="875" y="2735"/>
                  </a:lnTo>
                  <a:cubicBezTo>
                    <a:pt x="875" y="2212"/>
                    <a:pt x="1297" y="1789"/>
                    <a:pt x="1821" y="1789"/>
                  </a:cubicBezTo>
                  <a:lnTo>
                    <a:pt x="5270" y="1789"/>
                  </a:lnTo>
                  <a:cubicBezTo>
                    <a:pt x="5511" y="1789"/>
                    <a:pt x="5708" y="1592"/>
                    <a:pt x="5708" y="1352"/>
                  </a:cubicBezTo>
                  <a:lnTo>
                    <a:pt x="5708" y="1323"/>
                  </a:lnTo>
                  <a:cubicBezTo>
                    <a:pt x="5708" y="1073"/>
                    <a:pt x="5914" y="871"/>
                    <a:pt x="6164" y="871"/>
                  </a:cubicBezTo>
                  <a:cubicBezTo>
                    <a:pt x="6419" y="876"/>
                    <a:pt x="6620" y="1078"/>
                    <a:pt x="6620" y="1333"/>
                  </a:cubicBezTo>
                  <a:cubicBezTo>
                    <a:pt x="6611" y="1582"/>
                    <a:pt x="6808" y="1784"/>
                    <a:pt x="7057" y="1784"/>
                  </a:cubicBezTo>
                  <a:cubicBezTo>
                    <a:pt x="7303" y="1784"/>
                    <a:pt x="7499" y="1578"/>
                    <a:pt x="7490" y="1333"/>
                  </a:cubicBezTo>
                  <a:lnTo>
                    <a:pt x="7490" y="1328"/>
                  </a:lnTo>
                  <a:cubicBezTo>
                    <a:pt x="7490" y="675"/>
                    <a:pt x="7014" y="117"/>
                    <a:pt x="6371" y="16"/>
                  </a:cubicBezTo>
                  <a:cubicBezTo>
                    <a:pt x="6301" y="5"/>
                    <a:pt x="6232" y="0"/>
                    <a:pt x="6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4" name="Google Shape;3624;p77"/>
            <p:cNvSpPr/>
            <p:nvPr/>
          </p:nvSpPr>
          <p:spPr>
            <a:xfrm>
              <a:off x="6764451" y="4351011"/>
              <a:ext cx="202031" cy="292614"/>
            </a:xfrm>
            <a:custGeom>
              <a:rect b="b" l="l" r="r" t="t"/>
              <a:pathLst>
                <a:path extrusionOk="0" h="11177" w="7717">
                  <a:moveTo>
                    <a:pt x="6760" y="1051"/>
                  </a:moveTo>
                  <a:cubicBezTo>
                    <a:pt x="7063" y="1051"/>
                    <a:pt x="7303" y="1315"/>
                    <a:pt x="7274" y="1617"/>
                  </a:cubicBezTo>
                  <a:lnTo>
                    <a:pt x="7226" y="2103"/>
                  </a:lnTo>
                  <a:lnTo>
                    <a:pt x="6458" y="2103"/>
                  </a:lnTo>
                  <a:cubicBezTo>
                    <a:pt x="6453" y="2102"/>
                    <a:pt x="6448" y="2102"/>
                    <a:pt x="6444" y="2102"/>
                  </a:cubicBezTo>
                  <a:cubicBezTo>
                    <a:pt x="6188" y="2102"/>
                    <a:pt x="6188" y="2497"/>
                    <a:pt x="6444" y="2497"/>
                  </a:cubicBezTo>
                  <a:cubicBezTo>
                    <a:pt x="6448" y="2497"/>
                    <a:pt x="6453" y="2497"/>
                    <a:pt x="6458" y="2497"/>
                  </a:cubicBezTo>
                  <a:lnTo>
                    <a:pt x="7183" y="2497"/>
                  </a:lnTo>
                  <a:lnTo>
                    <a:pt x="7135" y="3039"/>
                  </a:lnTo>
                  <a:lnTo>
                    <a:pt x="592" y="3039"/>
                  </a:lnTo>
                  <a:lnTo>
                    <a:pt x="452" y="1617"/>
                  </a:lnTo>
                  <a:cubicBezTo>
                    <a:pt x="419" y="1315"/>
                    <a:pt x="659" y="1051"/>
                    <a:pt x="967" y="1051"/>
                  </a:cubicBezTo>
                  <a:close/>
                  <a:moveTo>
                    <a:pt x="5353" y="8233"/>
                  </a:moveTo>
                  <a:lnTo>
                    <a:pt x="5353" y="8569"/>
                  </a:lnTo>
                  <a:cubicBezTo>
                    <a:pt x="5353" y="8775"/>
                    <a:pt x="5184" y="8944"/>
                    <a:pt x="4978" y="8944"/>
                  </a:cubicBezTo>
                  <a:lnTo>
                    <a:pt x="2744" y="8944"/>
                  </a:lnTo>
                  <a:cubicBezTo>
                    <a:pt x="2537" y="8944"/>
                    <a:pt x="2374" y="8775"/>
                    <a:pt x="2374" y="8569"/>
                  </a:cubicBezTo>
                  <a:lnTo>
                    <a:pt x="2374" y="8233"/>
                  </a:lnTo>
                  <a:close/>
                  <a:moveTo>
                    <a:pt x="3859" y="1"/>
                  </a:moveTo>
                  <a:cubicBezTo>
                    <a:pt x="3756" y="1"/>
                    <a:pt x="3654" y="71"/>
                    <a:pt x="3662" y="210"/>
                  </a:cubicBezTo>
                  <a:lnTo>
                    <a:pt x="3662" y="657"/>
                  </a:lnTo>
                  <a:lnTo>
                    <a:pt x="962" y="657"/>
                  </a:lnTo>
                  <a:cubicBezTo>
                    <a:pt x="424" y="657"/>
                    <a:pt x="1" y="1123"/>
                    <a:pt x="54" y="1661"/>
                  </a:cubicBezTo>
                  <a:cubicBezTo>
                    <a:pt x="73" y="1867"/>
                    <a:pt x="260" y="3774"/>
                    <a:pt x="294" y="4106"/>
                  </a:cubicBezTo>
                  <a:cubicBezTo>
                    <a:pt x="307" y="4225"/>
                    <a:pt x="397" y="4281"/>
                    <a:pt x="488" y="4281"/>
                  </a:cubicBezTo>
                  <a:cubicBezTo>
                    <a:pt x="590" y="4281"/>
                    <a:pt x="693" y="4208"/>
                    <a:pt x="683" y="4072"/>
                  </a:cubicBezTo>
                  <a:lnTo>
                    <a:pt x="625" y="3438"/>
                  </a:lnTo>
                  <a:lnTo>
                    <a:pt x="7087" y="3438"/>
                  </a:lnTo>
                  <a:lnTo>
                    <a:pt x="7039" y="3981"/>
                  </a:lnTo>
                  <a:lnTo>
                    <a:pt x="5650" y="3981"/>
                  </a:lnTo>
                  <a:cubicBezTo>
                    <a:pt x="5401" y="3995"/>
                    <a:pt x="5401" y="4361"/>
                    <a:pt x="5650" y="4375"/>
                  </a:cubicBezTo>
                  <a:lnTo>
                    <a:pt x="6996" y="4375"/>
                  </a:lnTo>
                  <a:lnTo>
                    <a:pt x="6948" y="4913"/>
                  </a:lnTo>
                  <a:lnTo>
                    <a:pt x="6458" y="4913"/>
                  </a:lnTo>
                  <a:cubicBezTo>
                    <a:pt x="6453" y="4913"/>
                    <a:pt x="6448" y="4913"/>
                    <a:pt x="6444" y="4913"/>
                  </a:cubicBezTo>
                  <a:cubicBezTo>
                    <a:pt x="6184" y="4913"/>
                    <a:pt x="6184" y="5307"/>
                    <a:pt x="6444" y="5307"/>
                  </a:cubicBezTo>
                  <a:cubicBezTo>
                    <a:pt x="6448" y="5307"/>
                    <a:pt x="6453" y="5307"/>
                    <a:pt x="6458" y="5307"/>
                  </a:cubicBezTo>
                  <a:lnTo>
                    <a:pt x="6904" y="5307"/>
                  </a:lnTo>
                  <a:lnTo>
                    <a:pt x="6856" y="5850"/>
                  </a:lnTo>
                  <a:lnTo>
                    <a:pt x="5655" y="5850"/>
                  </a:lnTo>
                  <a:cubicBezTo>
                    <a:pt x="5649" y="5849"/>
                    <a:pt x="5643" y="5849"/>
                    <a:pt x="5637" y="5849"/>
                  </a:cubicBezTo>
                  <a:cubicBezTo>
                    <a:pt x="5383" y="5849"/>
                    <a:pt x="5383" y="6240"/>
                    <a:pt x="5637" y="6240"/>
                  </a:cubicBezTo>
                  <a:cubicBezTo>
                    <a:pt x="5643" y="6240"/>
                    <a:pt x="5649" y="6239"/>
                    <a:pt x="5655" y="6239"/>
                  </a:cubicBezTo>
                  <a:lnTo>
                    <a:pt x="6813" y="6239"/>
                  </a:lnTo>
                  <a:lnTo>
                    <a:pt x="6731" y="7051"/>
                  </a:lnTo>
                  <a:cubicBezTo>
                    <a:pt x="6703" y="7387"/>
                    <a:pt x="6534" y="7834"/>
                    <a:pt x="5492" y="7834"/>
                  </a:cubicBezTo>
                  <a:lnTo>
                    <a:pt x="2230" y="7834"/>
                  </a:lnTo>
                  <a:cubicBezTo>
                    <a:pt x="1183" y="7834"/>
                    <a:pt x="1019" y="7387"/>
                    <a:pt x="986" y="7051"/>
                  </a:cubicBezTo>
                  <a:lnTo>
                    <a:pt x="765" y="4817"/>
                  </a:lnTo>
                  <a:cubicBezTo>
                    <a:pt x="749" y="4699"/>
                    <a:pt x="660" y="4644"/>
                    <a:pt x="570" y="4644"/>
                  </a:cubicBezTo>
                  <a:cubicBezTo>
                    <a:pt x="465" y="4644"/>
                    <a:pt x="360" y="4719"/>
                    <a:pt x="371" y="4855"/>
                  </a:cubicBezTo>
                  <a:lnTo>
                    <a:pt x="592" y="7089"/>
                  </a:lnTo>
                  <a:cubicBezTo>
                    <a:pt x="640" y="7570"/>
                    <a:pt x="923" y="8137"/>
                    <a:pt x="1971" y="8218"/>
                  </a:cubicBezTo>
                  <a:lnTo>
                    <a:pt x="1971" y="8559"/>
                  </a:lnTo>
                  <a:cubicBezTo>
                    <a:pt x="1971" y="8982"/>
                    <a:pt x="2316" y="9323"/>
                    <a:pt x="2739" y="9328"/>
                  </a:cubicBezTo>
                  <a:lnTo>
                    <a:pt x="3662" y="9328"/>
                  </a:lnTo>
                  <a:lnTo>
                    <a:pt x="3662" y="10971"/>
                  </a:lnTo>
                  <a:cubicBezTo>
                    <a:pt x="3654" y="11108"/>
                    <a:pt x="3756" y="11176"/>
                    <a:pt x="3859" y="11176"/>
                  </a:cubicBezTo>
                  <a:cubicBezTo>
                    <a:pt x="3961" y="11176"/>
                    <a:pt x="4063" y="11108"/>
                    <a:pt x="4056" y="10971"/>
                  </a:cubicBezTo>
                  <a:lnTo>
                    <a:pt x="4056" y="9328"/>
                  </a:lnTo>
                  <a:lnTo>
                    <a:pt x="4973" y="9328"/>
                  </a:lnTo>
                  <a:cubicBezTo>
                    <a:pt x="5396" y="9323"/>
                    <a:pt x="5742" y="8982"/>
                    <a:pt x="5742" y="8559"/>
                  </a:cubicBezTo>
                  <a:lnTo>
                    <a:pt x="5742" y="8213"/>
                  </a:lnTo>
                  <a:cubicBezTo>
                    <a:pt x="6794" y="8132"/>
                    <a:pt x="7077" y="7565"/>
                    <a:pt x="7125" y="7084"/>
                  </a:cubicBezTo>
                  <a:cubicBezTo>
                    <a:pt x="7433" y="4034"/>
                    <a:pt x="7346" y="4875"/>
                    <a:pt x="7663" y="1666"/>
                  </a:cubicBezTo>
                  <a:cubicBezTo>
                    <a:pt x="7716" y="1127"/>
                    <a:pt x="7293" y="661"/>
                    <a:pt x="6755" y="657"/>
                  </a:cubicBezTo>
                  <a:lnTo>
                    <a:pt x="4056" y="657"/>
                  </a:lnTo>
                  <a:lnTo>
                    <a:pt x="4056" y="210"/>
                  </a:lnTo>
                  <a:cubicBezTo>
                    <a:pt x="4063" y="71"/>
                    <a:pt x="3961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5" name="Google Shape;3625;p77"/>
            <p:cNvSpPr/>
            <p:nvPr/>
          </p:nvSpPr>
          <p:spPr>
            <a:xfrm>
              <a:off x="6697352" y="4289383"/>
              <a:ext cx="208628" cy="354530"/>
            </a:xfrm>
            <a:custGeom>
              <a:rect b="b" l="l" r="r" t="t"/>
              <a:pathLst>
                <a:path extrusionOk="0" h="13542" w="7969">
                  <a:moveTo>
                    <a:pt x="6431" y="1"/>
                  </a:moveTo>
                  <a:cubicBezTo>
                    <a:pt x="6329" y="1"/>
                    <a:pt x="6227" y="71"/>
                    <a:pt x="6234" y="210"/>
                  </a:cubicBezTo>
                  <a:lnTo>
                    <a:pt x="6234" y="455"/>
                  </a:lnTo>
                  <a:cubicBezTo>
                    <a:pt x="5696" y="522"/>
                    <a:pt x="5235" y="873"/>
                    <a:pt x="5019" y="1368"/>
                  </a:cubicBezTo>
                  <a:lnTo>
                    <a:pt x="2045" y="1368"/>
                  </a:lnTo>
                  <a:cubicBezTo>
                    <a:pt x="921" y="1373"/>
                    <a:pt x="13" y="2280"/>
                    <a:pt x="8" y="3405"/>
                  </a:cubicBezTo>
                  <a:lnTo>
                    <a:pt x="8" y="5970"/>
                  </a:lnTo>
                  <a:cubicBezTo>
                    <a:pt x="1" y="6109"/>
                    <a:pt x="103" y="6179"/>
                    <a:pt x="205" y="6179"/>
                  </a:cubicBezTo>
                  <a:cubicBezTo>
                    <a:pt x="307" y="6179"/>
                    <a:pt x="409" y="6109"/>
                    <a:pt x="402" y="5970"/>
                  </a:cubicBezTo>
                  <a:lnTo>
                    <a:pt x="402" y="3405"/>
                  </a:lnTo>
                  <a:cubicBezTo>
                    <a:pt x="402" y="2501"/>
                    <a:pt x="1137" y="1766"/>
                    <a:pt x="2045" y="1766"/>
                  </a:cubicBezTo>
                  <a:lnTo>
                    <a:pt x="5153" y="1766"/>
                  </a:lnTo>
                  <a:cubicBezTo>
                    <a:pt x="5235" y="1766"/>
                    <a:pt x="5312" y="1709"/>
                    <a:pt x="5341" y="1627"/>
                  </a:cubicBezTo>
                  <a:cubicBezTo>
                    <a:pt x="5495" y="1151"/>
                    <a:pt x="5941" y="835"/>
                    <a:pt x="6429" y="835"/>
                  </a:cubicBezTo>
                  <a:cubicBezTo>
                    <a:pt x="6487" y="835"/>
                    <a:pt x="6545" y="840"/>
                    <a:pt x="6604" y="849"/>
                  </a:cubicBezTo>
                  <a:cubicBezTo>
                    <a:pt x="7161" y="940"/>
                    <a:pt x="7570" y="1421"/>
                    <a:pt x="7570" y="1983"/>
                  </a:cubicBezTo>
                  <a:lnTo>
                    <a:pt x="7570" y="1987"/>
                  </a:lnTo>
                  <a:cubicBezTo>
                    <a:pt x="7570" y="2148"/>
                    <a:pt x="7450" y="2229"/>
                    <a:pt x="7330" y="2229"/>
                  </a:cubicBezTo>
                  <a:cubicBezTo>
                    <a:pt x="7209" y="2229"/>
                    <a:pt x="7089" y="2148"/>
                    <a:pt x="7089" y="1987"/>
                  </a:cubicBezTo>
                  <a:cubicBezTo>
                    <a:pt x="7089" y="1593"/>
                    <a:pt x="6768" y="1324"/>
                    <a:pt x="6426" y="1324"/>
                  </a:cubicBezTo>
                  <a:cubicBezTo>
                    <a:pt x="6285" y="1324"/>
                    <a:pt x="6140" y="1371"/>
                    <a:pt x="6013" y="1473"/>
                  </a:cubicBezTo>
                  <a:cubicBezTo>
                    <a:pt x="5855" y="1603"/>
                    <a:pt x="5768" y="1800"/>
                    <a:pt x="5773" y="2007"/>
                  </a:cubicBezTo>
                  <a:cubicBezTo>
                    <a:pt x="5773" y="2141"/>
                    <a:pt x="5667" y="2247"/>
                    <a:pt x="5533" y="2247"/>
                  </a:cubicBezTo>
                  <a:lnTo>
                    <a:pt x="2050" y="2247"/>
                  </a:lnTo>
                  <a:cubicBezTo>
                    <a:pt x="2047" y="2247"/>
                    <a:pt x="2044" y="2247"/>
                    <a:pt x="2041" y="2247"/>
                  </a:cubicBezTo>
                  <a:cubicBezTo>
                    <a:pt x="1406" y="2247"/>
                    <a:pt x="887" y="2769"/>
                    <a:pt x="887" y="3405"/>
                  </a:cubicBezTo>
                  <a:lnTo>
                    <a:pt x="887" y="13142"/>
                  </a:lnTo>
                  <a:lnTo>
                    <a:pt x="407" y="13142"/>
                  </a:lnTo>
                  <a:lnTo>
                    <a:pt x="407" y="6710"/>
                  </a:lnTo>
                  <a:cubicBezTo>
                    <a:pt x="414" y="6570"/>
                    <a:pt x="312" y="6501"/>
                    <a:pt x="210" y="6501"/>
                  </a:cubicBezTo>
                  <a:cubicBezTo>
                    <a:pt x="108" y="6501"/>
                    <a:pt x="6" y="6570"/>
                    <a:pt x="13" y="6710"/>
                  </a:cubicBezTo>
                  <a:lnTo>
                    <a:pt x="13" y="13344"/>
                  </a:lnTo>
                  <a:cubicBezTo>
                    <a:pt x="13" y="13450"/>
                    <a:pt x="99" y="13541"/>
                    <a:pt x="210" y="13541"/>
                  </a:cubicBezTo>
                  <a:lnTo>
                    <a:pt x="1089" y="13541"/>
                  </a:lnTo>
                  <a:cubicBezTo>
                    <a:pt x="1200" y="13541"/>
                    <a:pt x="1286" y="13450"/>
                    <a:pt x="1286" y="13344"/>
                  </a:cubicBezTo>
                  <a:lnTo>
                    <a:pt x="1286" y="3409"/>
                  </a:lnTo>
                  <a:cubicBezTo>
                    <a:pt x="1286" y="2991"/>
                    <a:pt x="1627" y="2650"/>
                    <a:pt x="2050" y="2650"/>
                  </a:cubicBezTo>
                  <a:lnTo>
                    <a:pt x="5533" y="2650"/>
                  </a:lnTo>
                  <a:cubicBezTo>
                    <a:pt x="5879" y="2641"/>
                    <a:pt x="6162" y="2357"/>
                    <a:pt x="6162" y="2007"/>
                  </a:cubicBezTo>
                  <a:lnTo>
                    <a:pt x="6162" y="1978"/>
                  </a:lnTo>
                  <a:cubicBezTo>
                    <a:pt x="6162" y="1830"/>
                    <a:pt x="6280" y="1716"/>
                    <a:pt x="6423" y="1716"/>
                  </a:cubicBezTo>
                  <a:cubicBezTo>
                    <a:pt x="6443" y="1716"/>
                    <a:pt x="6463" y="1718"/>
                    <a:pt x="6484" y="1723"/>
                  </a:cubicBezTo>
                  <a:cubicBezTo>
                    <a:pt x="6604" y="1752"/>
                    <a:pt x="6691" y="1863"/>
                    <a:pt x="6686" y="1987"/>
                  </a:cubicBezTo>
                  <a:cubicBezTo>
                    <a:pt x="6691" y="2338"/>
                    <a:pt x="6974" y="2626"/>
                    <a:pt x="7330" y="2626"/>
                  </a:cubicBezTo>
                  <a:cubicBezTo>
                    <a:pt x="7685" y="2626"/>
                    <a:pt x="7968" y="2338"/>
                    <a:pt x="7968" y="1983"/>
                  </a:cubicBezTo>
                  <a:cubicBezTo>
                    <a:pt x="7968" y="1209"/>
                    <a:pt x="7392" y="556"/>
                    <a:pt x="6628" y="455"/>
                  </a:cubicBezTo>
                  <a:lnTo>
                    <a:pt x="6628" y="210"/>
                  </a:lnTo>
                  <a:cubicBezTo>
                    <a:pt x="6635" y="71"/>
                    <a:pt x="6533" y="1"/>
                    <a:pt x="6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26" name="Google Shape;3626;p77"/>
          <p:cNvGrpSpPr/>
          <p:nvPr/>
        </p:nvGrpSpPr>
        <p:grpSpPr>
          <a:xfrm>
            <a:off x="1100714" y="1861783"/>
            <a:ext cx="390422" cy="486334"/>
            <a:chOff x="7994230" y="2908911"/>
            <a:chExt cx="295729" cy="368379"/>
          </a:xfrm>
        </p:grpSpPr>
        <p:sp>
          <p:nvSpPr>
            <p:cNvPr id="3627" name="Google Shape;3627;p77"/>
            <p:cNvSpPr/>
            <p:nvPr/>
          </p:nvSpPr>
          <p:spPr>
            <a:xfrm>
              <a:off x="8065309" y="3160684"/>
              <a:ext cx="162892" cy="81525"/>
            </a:xfrm>
            <a:custGeom>
              <a:rect b="b" l="l" r="r" t="t"/>
              <a:pathLst>
                <a:path extrusionOk="0" h="3114" w="6222">
                  <a:moveTo>
                    <a:pt x="3113" y="0"/>
                  </a:moveTo>
                  <a:cubicBezTo>
                    <a:pt x="1393" y="0"/>
                    <a:pt x="0" y="1393"/>
                    <a:pt x="0" y="3113"/>
                  </a:cubicBezTo>
                  <a:lnTo>
                    <a:pt x="6221" y="3113"/>
                  </a:lnTo>
                  <a:cubicBezTo>
                    <a:pt x="6221" y="1393"/>
                    <a:pt x="4828" y="0"/>
                    <a:pt x="3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77"/>
            <p:cNvSpPr/>
            <p:nvPr/>
          </p:nvSpPr>
          <p:spPr>
            <a:xfrm>
              <a:off x="8135105" y="3160684"/>
              <a:ext cx="93096" cy="81525"/>
            </a:xfrm>
            <a:custGeom>
              <a:rect b="b" l="l" r="r" t="t"/>
              <a:pathLst>
                <a:path extrusionOk="0" h="3114" w="3556">
                  <a:moveTo>
                    <a:pt x="442" y="0"/>
                  </a:moveTo>
                  <a:cubicBezTo>
                    <a:pt x="294" y="0"/>
                    <a:pt x="149" y="10"/>
                    <a:pt x="0" y="29"/>
                  </a:cubicBezTo>
                  <a:cubicBezTo>
                    <a:pt x="1538" y="250"/>
                    <a:pt x="2676" y="1562"/>
                    <a:pt x="2676" y="3113"/>
                  </a:cubicBezTo>
                  <a:lnTo>
                    <a:pt x="3555" y="3113"/>
                  </a:lnTo>
                  <a:cubicBezTo>
                    <a:pt x="3555" y="1393"/>
                    <a:pt x="2162" y="0"/>
                    <a:pt x="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77"/>
            <p:cNvSpPr/>
            <p:nvPr/>
          </p:nvSpPr>
          <p:spPr>
            <a:xfrm>
              <a:off x="7999283" y="3132384"/>
              <a:ext cx="102023" cy="23929"/>
            </a:xfrm>
            <a:custGeom>
              <a:rect b="b" l="l" r="r" t="t"/>
              <a:pathLst>
                <a:path extrusionOk="0" h="914" w="3897">
                  <a:moveTo>
                    <a:pt x="303" y="0"/>
                  </a:moveTo>
                  <a:cubicBezTo>
                    <a:pt x="135" y="0"/>
                    <a:pt x="0" y="135"/>
                    <a:pt x="0" y="303"/>
                  </a:cubicBezTo>
                  <a:lnTo>
                    <a:pt x="0" y="615"/>
                  </a:lnTo>
                  <a:cubicBezTo>
                    <a:pt x="0" y="779"/>
                    <a:pt x="135" y="913"/>
                    <a:pt x="303" y="913"/>
                  </a:cubicBezTo>
                  <a:lnTo>
                    <a:pt x="3598" y="913"/>
                  </a:lnTo>
                  <a:cubicBezTo>
                    <a:pt x="3762" y="913"/>
                    <a:pt x="3896" y="779"/>
                    <a:pt x="3896" y="615"/>
                  </a:cubicBezTo>
                  <a:lnTo>
                    <a:pt x="3896" y="303"/>
                  </a:lnTo>
                  <a:cubicBezTo>
                    <a:pt x="3896" y="135"/>
                    <a:pt x="3762" y="0"/>
                    <a:pt x="3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77"/>
            <p:cNvSpPr/>
            <p:nvPr/>
          </p:nvSpPr>
          <p:spPr>
            <a:xfrm>
              <a:off x="8070467" y="3132384"/>
              <a:ext cx="30840" cy="23798"/>
            </a:xfrm>
            <a:custGeom>
              <a:rect b="b" l="l" r="r" t="t"/>
              <a:pathLst>
                <a:path extrusionOk="0" h="909" w="1178">
                  <a:moveTo>
                    <a:pt x="0" y="0"/>
                  </a:moveTo>
                  <a:cubicBezTo>
                    <a:pt x="164" y="0"/>
                    <a:pt x="298" y="130"/>
                    <a:pt x="298" y="298"/>
                  </a:cubicBezTo>
                  <a:lnTo>
                    <a:pt x="298" y="611"/>
                  </a:lnTo>
                  <a:cubicBezTo>
                    <a:pt x="298" y="774"/>
                    <a:pt x="164" y="908"/>
                    <a:pt x="0" y="908"/>
                  </a:cubicBezTo>
                  <a:lnTo>
                    <a:pt x="879" y="908"/>
                  </a:lnTo>
                  <a:cubicBezTo>
                    <a:pt x="1043" y="908"/>
                    <a:pt x="1177" y="774"/>
                    <a:pt x="1177" y="611"/>
                  </a:cubicBezTo>
                  <a:lnTo>
                    <a:pt x="1177" y="298"/>
                  </a:lnTo>
                  <a:cubicBezTo>
                    <a:pt x="1177" y="130"/>
                    <a:pt x="1043" y="0"/>
                    <a:pt x="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77"/>
            <p:cNvSpPr/>
            <p:nvPr/>
          </p:nvSpPr>
          <p:spPr>
            <a:xfrm>
              <a:off x="8023159" y="3156286"/>
              <a:ext cx="65947" cy="52098"/>
            </a:xfrm>
            <a:custGeom>
              <a:rect b="b" l="l" r="r" t="t"/>
              <a:pathLst>
                <a:path extrusionOk="0" h="1990" w="2519">
                  <a:moveTo>
                    <a:pt x="1" y="0"/>
                  </a:moveTo>
                  <a:cubicBezTo>
                    <a:pt x="10" y="43"/>
                    <a:pt x="30" y="87"/>
                    <a:pt x="49" y="125"/>
                  </a:cubicBezTo>
                  <a:cubicBezTo>
                    <a:pt x="486" y="899"/>
                    <a:pt x="1120" y="1542"/>
                    <a:pt x="1889" y="1989"/>
                  </a:cubicBezTo>
                  <a:cubicBezTo>
                    <a:pt x="2043" y="1653"/>
                    <a:pt x="2254" y="1345"/>
                    <a:pt x="2518" y="1086"/>
                  </a:cubicBezTo>
                  <a:cubicBezTo>
                    <a:pt x="2033" y="817"/>
                    <a:pt x="1615" y="447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77"/>
            <p:cNvSpPr/>
            <p:nvPr/>
          </p:nvSpPr>
          <p:spPr>
            <a:xfrm>
              <a:off x="8126544" y="3186341"/>
              <a:ext cx="35369" cy="30264"/>
            </a:xfrm>
            <a:custGeom>
              <a:rect b="b" l="l" r="r" t="t"/>
              <a:pathLst>
                <a:path extrusionOk="0" h="1156" w="1351">
                  <a:moveTo>
                    <a:pt x="774" y="0"/>
                  </a:moveTo>
                  <a:cubicBezTo>
                    <a:pt x="260" y="0"/>
                    <a:pt x="1" y="625"/>
                    <a:pt x="366" y="985"/>
                  </a:cubicBezTo>
                  <a:cubicBezTo>
                    <a:pt x="482" y="1103"/>
                    <a:pt x="626" y="1156"/>
                    <a:pt x="768" y="1156"/>
                  </a:cubicBezTo>
                  <a:cubicBezTo>
                    <a:pt x="1065" y="1156"/>
                    <a:pt x="1351" y="925"/>
                    <a:pt x="1351" y="577"/>
                  </a:cubicBezTo>
                  <a:cubicBezTo>
                    <a:pt x="1351" y="260"/>
                    <a:pt x="1091" y="0"/>
                    <a:pt x="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77"/>
            <p:cNvSpPr/>
            <p:nvPr/>
          </p:nvSpPr>
          <p:spPr>
            <a:xfrm>
              <a:off x="8198120" y="2986483"/>
              <a:ext cx="72597" cy="214467"/>
            </a:xfrm>
            <a:custGeom>
              <a:rect b="b" l="l" r="r" t="t"/>
              <a:pathLst>
                <a:path extrusionOk="0" h="8192" w="2773">
                  <a:moveTo>
                    <a:pt x="553" y="1"/>
                  </a:moveTo>
                  <a:lnTo>
                    <a:pt x="87" y="976"/>
                  </a:lnTo>
                  <a:cubicBezTo>
                    <a:pt x="2244" y="2571"/>
                    <a:pt x="2201" y="5818"/>
                    <a:pt x="0" y="7356"/>
                  </a:cubicBezTo>
                  <a:cubicBezTo>
                    <a:pt x="289" y="7591"/>
                    <a:pt x="534" y="7875"/>
                    <a:pt x="721" y="8192"/>
                  </a:cubicBezTo>
                  <a:cubicBezTo>
                    <a:pt x="1932" y="7303"/>
                    <a:pt x="2686" y="5919"/>
                    <a:pt x="2772" y="4416"/>
                  </a:cubicBezTo>
                  <a:lnTo>
                    <a:pt x="2763" y="3777"/>
                  </a:lnTo>
                  <a:cubicBezTo>
                    <a:pt x="2662" y="2311"/>
                    <a:pt x="1922" y="966"/>
                    <a:pt x="740" y="92"/>
                  </a:cubicBezTo>
                  <a:cubicBezTo>
                    <a:pt x="683" y="49"/>
                    <a:pt x="620" y="20"/>
                    <a:pt x="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77"/>
            <p:cNvSpPr/>
            <p:nvPr/>
          </p:nvSpPr>
          <p:spPr>
            <a:xfrm>
              <a:off x="8208933" y="2986352"/>
              <a:ext cx="61785" cy="214467"/>
            </a:xfrm>
            <a:custGeom>
              <a:rect b="b" l="l" r="r" t="t"/>
              <a:pathLst>
                <a:path extrusionOk="0" h="8192" w="2360">
                  <a:moveTo>
                    <a:pt x="135" y="1"/>
                  </a:moveTo>
                  <a:lnTo>
                    <a:pt x="0" y="284"/>
                  </a:lnTo>
                  <a:cubicBezTo>
                    <a:pt x="515" y="717"/>
                    <a:pt x="932" y="1240"/>
                    <a:pt x="1240" y="1836"/>
                  </a:cubicBezTo>
                  <a:cubicBezTo>
                    <a:pt x="1552" y="2441"/>
                    <a:pt x="1735" y="3100"/>
                    <a:pt x="1783" y="3777"/>
                  </a:cubicBezTo>
                  <a:lnTo>
                    <a:pt x="1788" y="4416"/>
                  </a:lnTo>
                  <a:cubicBezTo>
                    <a:pt x="1716" y="5751"/>
                    <a:pt x="1110" y="7005"/>
                    <a:pt x="106" y="7894"/>
                  </a:cubicBezTo>
                  <a:cubicBezTo>
                    <a:pt x="178" y="7990"/>
                    <a:pt x="245" y="8091"/>
                    <a:pt x="308" y="8192"/>
                  </a:cubicBezTo>
                  <a:cubicBezTo>
                    <a:pt x="1523" y="7298"/>
                    <a:pt x="2273" y="5915"/>
                    <a:pt x="2359" y="4416"/>
                  </a:cubicBezTo>
                  <a:lnTo>
                    <a:pt x="2350" y="3782"/>
                  </a:lnTo>
                  <a:cubicBezTo>
                    <a:pt x="2249" y="2316"/>
                    <a:pt x="1509" y="967"/>
                    <a:pt x="327" y="92"/>
                  </a:cubicBezTo>
                  <a:cubicBezTo>
                    <a:pt x="270" y="54"/>
                    <a:pt x="202" y="20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77"/>
            <p:cNvSpPr/>
            <p:nvPr/>
          </p:nvSpPr>
          <p:spPr>
            <a:xfrm>
              <a:off x="8010226" y="3242183"/>
              <a:ext cx="272926" cy="29819"/>
            </a:xfrm>
            <a:custGeom>
              <a:rect b="b" l="l" r="r" t="t"/>
              <a:pathLst>
                <a:path extrusionOk="0" h="1139" w="10425">
                  <a:moveTo>
                    <a:pt x="452" y="0"/>
                  </a:moveTo>
                  <a:lnTo>
                    <a:pt x="0" y="1139"/>
                  </a:lnTo>
                  <a:lnTo>
                    <a:pt x="10425" y="113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77"/>
            <p:cNvSpPr/>
            <p:nvPr/>
          </p:nvSpPr>
          <p:spPr>
            <a:xfrm>
              <a:off x="8250821" y="3242183"/>
              <a:ext cx="32463" cy="29950"/>
            </a:xfrm>
            <a:custGeom>
              <a:rect b="b" l="l" r="r" t="t"/>
              <a:pathLst>
                <a:path extrusionOk="0" h="1144" w="1240">
                  <a:moveTo>
                    <a:pt x="0" y="0"/>
                  </a:moveTo>
                  <a:lnTo>
                    <a:pt x="452" y="1144"/>
                  </a:lnTo>
                  <a:lnTo>
                    <a:pt x="1240" y="1144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77"/>
            <p:cNvSpPr/>
            <p:nvPr/>
          </p:nvSpPr>
          <p:spPr>
            <a:xfrm>
              <a:off x="8195738" y="2914331"/>
              <a:ext cx="56863" cy="55292"/>
            </a:xfrm>
            <a:custGeom>
              <a:rect b="b" l="l" r="r" t="t"/>
              <a:pathLst>
                <a:path extrusionOk="0" h="2112" w="2172">
                  <a:moveTo>
                    <a:pt x="517" y="0"/>
                  </a:moveTo>
                  <a:cubicBezTo>
                    <a:pt x="438" y="0"/>
                    <a:pt x="360" y="30"/>
                    <a:pt x="303" y="91"/>
                  </a:cubicBezTo>
                  <a:lnTo>
                    <a:pt x="120" y="268"/>
                  </a:lnTo>
                  <a:cubicBezTo>
                    <a:pt x="0" y="388"/>
                    <a:pt x="0" y="581"/>
                    <a:pt x="120" y="701"/>
                  </a:cubicBezTo>
                  <a:lnTo>
                    <a:pt x="1441" y="2022"/>
                  </a:lnTo>
                  <a:cubicBezTo>
                    <a:pt x="1501" y="2082"/>
                    <a:pt x="1579" y="2112"/>
                    <a:pt x="1657" y="2112"/>
                  </a:cubicBezTo>
                  <a:cubicBezTo>
                    <a:pt x="1736" y="2112"/>
                    <a:pt x="1814" y="2082"/>
                    <a:pt x="1874" y="2022"/>
                  </a:cubicBezTo>
                  <a:lnTo>
                    <a:pt x="2056" y="1839"/>
                  </a:lnTo>
                  <a:cubicBezTo>
                    <a:pt x="2171" y="1724"/>
                    <a:pt x="2171" y="1527"/>
                    <a:pt x="2056" y="1412"/>
                  </a:cubicBezTo>
                  <a:lnTo>
                    <a:pt x="735" y="91"/>
                  </a:lnTo>
                  <a:cubicBezTo>
                    <a:pt x="675" y="30"/>
                    <a:pt x="596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77"/>
            <p:cNvSpPr/>
            <p:nvPr/>
          </p:nvSpPr>
          <p:spPr>
            <a:xfrm>
              <a:off x="8220504" y="2938207"/>
              <a:ext cx="32228" cy="31416"/>
            </a:xfrm>
            <a:custGeom>
              <a:rect b="b" l="l" r="r" t="t"/>
              <a:pathLst>
                <a:path extrusionOk="0" h="1200" w="1231">
                  <a:moveTo>
                    <a:pt x="611" y="0"/>
                  </a:moveTo>
                  <a:cubicBezTo>
                    <a:pt x="731" y="120"/>
                    <a:pt x="731" y="312"/>
                    <a:pt x="611" y="432"/>
                  </a:cubicBezTo>
                  <a:lnTo>
                    <a:pt x="433" y="610"/>
                  </a:lnTo>
                  <a:cubicBezTo>
                    <a:pt x="373" y="670"/>
                    <a:pt x="295" y="700"/>
                    <a:pt x="217" y="700"/>
                  </a:cubicBezTo>
                  <a:cubicBezTo>
                    <a:pt x="139" y="700"/>
                    <a:pt x="61" y="670"/>
                    <a:pt x="1" y="610"/>
                  </a:cubicBezTo>
                  <a:lnTo>
                    <a:pt x="1" y="610"/>
                  </a:lnTo>
                  <a:lnTo>
                    <a:pt x="500" y="1110"/>
                  </a:lnTo>
                  <a:cubicBezTo>
                    <a:pt x="558" y="1170"/>
                    <a:pt x="636" y="1200"/>
                    <a:pt x="714" y="1200"/>
                  </a:cubicBezTo>
                  <a:cubicBezTo>
                    <a:pt x="793" y="1200"/>
                    <a:pt x="872" y="1170"/>
                    <a:pt x="932" y="1110"/>
                  </a:cubicBezTo>
                  <a:lnTo>
                    <a:pt x="1110" y="932"/>
                  </a:lnTo>
                  <a:cubicBezTo>
                    <a:pt x="1230" y="812"/>
                    <a:pt x="1230" y="615"/>
                    <a:pt x="1110" y="500"/>
                  </a:cubicBezTo>
                  <a:lnTo>
                    <a:pt x="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77"/>
            <p:cNvSpPr/>
            <p:nvPr/>
          </p:nvSpPr>
          <p:spPr>
            <a:xfrm>
              <a:off x="8057377" y="3030989"/>
              <a:ext cx="78383" cy="77179"/>
            </a:xfrm>
            <a:custGeom>
              <a:rect b="b" l="l" r="r" t="t"/>
              <a:pathLst>
                <a:path extrusionOk="0" h="2948" w="2994">
                  <a:moveTo>
                    <a:pt x="601" y="0"/>
                  </a:moveTo>
                  <a:cubicBezTo>
                    <a:pt x="541" y="0"/>
                    <a:pt x="481" y="23"/>
                    <a:pt x="433" y="69"/>
                  </a:cubicBezTo>
                  <a:lnTo>
                    <a:pt x="92" y="410"/>
                  </a:lnTo>
                  <a:cubicBezTo>
                    <a:pt x="1" y="506"/>
                    <a:pt x="1" y="650"/>
                    <a:pt x="92" y="746"/>
                  </a:cubicBezTo>
                  <a:lnTo>
                    <a:pt x="2225" y="2879"/>
                  </a:lnTo>
                  <a:cubicBezTo>
                    <a:pt x="2271" y="2925"/>
                    <a:pt x="2331" y="2947"/>
                    <a:pt x="2391" y="2947"/>
                  </a:cubicBezTo>
                  <a:cubicBezTo>
                    <a:pt x="2452" y="2947"/>
                    <a:pt x="2513" y="2925"/>
                    <a:pt x="2561" y="2879"/>
                  </a:cubicBezTo>
                  <a:lnTo>
                    <a:pt x="2902" y="2538"/>
                  </a:lnTo>
                  <a:cubicBezTo>
                    <a:pt x="2994" y="2442"/>
                    <a:pt x="2994" y="2293"/>
                    <a:pt x="2902" y="2202"/>
                  </a:cubicBezTo>
                  <a:lnTo>
                    <a:pt x="769" y="69"/>
                  </a:lnTo>
                  <a:cubicBezTo>
                    <a:pt x="721" y="23"/>
                    <a:pt x="661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77"/>
            <p:cNvSpPr/>
            <p:nvPr/>
          </p:nvSpPr>
          <p:spPr>
            <a:xfrm>
              <a:off x="8102668" y="3075652"/>
              <a:ext cx="33092" cy="32516"/>
            </a:xfrm>
            <a:custGeom>
              <a:rect b="b" l="l" r="r" t="t"/>
              <a:pathLst>
                <a:path extrusionOk="0" h="1242" w="1264">
                  <a:moveTo>
                    <a:pt x="677" y="1"/>
                  </a:moveTo>
                  <a:cubicBezTo>
                    <a:pt x="764" y="92"/>
                    <a:pt x="764" y="241"/>
                    <a:pt x="677" y="332"/>
                  </a:cubicBezTo>
                  <a:lnTo>
                    <a:pt x="332" y="678"/>
                  </a:lnTo>
                  <a:cubicBezTo>
                    <a:pt x="286" y="721"/>
                    <a:pt x="226" y="743"/>
                    <a:pt x="166" y="743"/>
                  </a:cubicBezTo>
                  <a:cubicBezTo>
                    <a:pt x="106" y="743"/>
                    <a:pt x="46" y="721"/>
                    <a:pt x="0" y="678"/>
                  </a:cubicBezTo>
                  <a:lnTo>
                    <a:pt x="0" y="678"/>
                  </a:lnTo>
                  <a:lnTo>
                    <a:pt x="495" y="1173"/>
                  </a:lnTo>
                  <a:cubicBezTo>
                    <a:pt x="541" y="1219"/>
                    <a:pt x="601" y="1241"/>
                    <a:pt x="661" y="1241"/>
                  </a:cubicBezTo>
                  <a:cubicBezTo>
                    <a:pt x="722" y="1241"/>
                    <a:pt x="783" y="1219"/>
                    <a:pt x="831" y="1173"/>
                  </a:cubicBezTo>
                  <a:lnTo>
                    <a:pt x="1172" y="832"/>
                  </a:lnTo>
                  <a:cubicBezTo>
                    <a:pt x="1264" y="736"/>
                    <a:pt x="1264" y="592"/>
                    <a:pt x="1172" y="496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77"/>
            <p:cNvSpPr/>
            <p:nvPr/>
          </p:nvSpPr>
          <p:spPr>
            <a:xfrm>
              <a:off x="8050203" y="3055546"/>
              <a:ext cx="31861" cy="31049"/>
            </a:xfrm>
            <a:custGeom>
              <a:rect b="b" l="l" r="r" t="t"/>
              <a:pathLst>
                <a:path extrusionOk="0" h="1186" w="1217">
                  <a:moveTo>
                    <a:pt x="558" y="0"/>
                  </a:moveTo>
                  <a:lnTo>
                    <a:pt x="126" y="437"/>
                  </a:lnTo>
                  <a:cubicBezTo>
                    <a:pt x="1" y="562"/>
                    <a:pt x="1" y="759"/>
                    <a:pt x="126" y="884"/>
                  </a:cubicBezTo>
                  <a:lnTo>
                    <a:pt x="332" y="1095"/>
                  </a:lnTo>
                  <a:cubicBezTo>
                    <a:pt x="395" y="1156"/>
                    <a:pt x="476" y="1186"/>
                    <a:pt x="558" y="1186"/>
                  </a:cubicBezTo>
                  <a:cubicBezTo>
                    <a:pt x="640" y="1186"/>
                    <a:pt x="721" y="1156"/>
                    <a:pt x="784" y="1095"/>
                  </a:cubicBezTo>
                  <a:lnTo>
                    <a:pt x="1216" y="65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77"/>
            <p:cNvSpPr/>
            <p:nvPr/>
          </p:nvSpPr>
          <p:spPr>
            <a:xfrm>
              <a:off x="8078766" y="3084213"/>
              <a:ext cx="31835" cy="31023"/>
            </a:xfrm>
            <a:custGeom>
              <a:rect b="b" l="l" r="r" t="t"/>
              <a:pathLst>
                <a:path extrusionOk="0" h="1185" w="1216">
                  <a:moveTo>
                    <a:pt x="558" y="0"/>
                  </a:moveTo>
                  <a:lnTo>
                    <a:pt x="125" y="433"/>
                  </a:lnTo>
                  <a:cubicBezTo>
                    <a:pt x="0" y="558"/>
                    <a:pt x="0" y="755"/>
                    <a:pt x="125" y="880"/>
                  </a:cubicBezTo>
                  <a:lnTo>
                    <a:pt x="337" y="1091"/>
                  </a:lnTo>
                  <a:cubicBezTo>
                    <a:pt x="397" y="1153"/>
                    <a:pt x="477" y="1185"/>
                    <a:pt x="558" y="1185"/>
                  </a:cubicBezTo>
                  <a:cubicBezTo>
                    <a:pt x="639" y="1185"/>
                    <a:pt x="721" y="1153"/>
                    <a:pt x="783" y="1091"/>
                  </a:cubicBezTo>
                  <a:lnTo>
                    <a:pt x="1216" y="65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77"/>
            <p:cNvSpPr/>
            <p:nvPr/>
          </p:nvSpPr>
          <p:spPr>
            <a:xfrm>
              <a:off x="8172333" y="2935798"/>
              <a:ext cx="60266" cy="60162"/>
            </a:xfrm>
            <a:custGeom>
              <a:rect b="b" l="l" r="r" t="t"/>
              <a:pathLst>
                <a:path extrusionOk="0" h="2298" w="2302">
                  <a:moveTo>
                    <a:pt x="1125" y="1"/>
                  </a:moveTo>
                  <a:lnTo>
                    <a:pt x="0" y="1125"/>
                  </a:lnTo>
                  <a:lnTo>
                    <a:pt x="1177" y="2297"/>
                  </a:lnTo>
                  <a:lnTo>
                    <a:pt x="2302" y="1173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77"/>
            <p:cNvSpPr/>
            <p:nvPr/>
          </p:nvSpPr>
          <p:spPr>
            <a:xfrm>
              <a:off x="8172333" y="2953417"/>
              <a:ext cx="60266" cy="42412"/>
            </a:xfrm>
            <a:custGeom>
              <a:rect b="b" l="l" r="r" t="t"/>
              <a:pathLst>
                <a:path extrusionOk="0" h="1620" w="2302">
                  <a:moveTo>
                    <a:pt x="0" y="447"/>
                  </a:moveTo>
                  <a:lnTo>
                    <a:pt x="678" y="1124"/>
                  </a:lnTo>
                  <a:lnTo>
                    <a:pt x="679" y="1123"/>
                  </a:lnTo>
                  <a:lnTo>
                    <a:pt x="0" y="447"/>
                  </a:lnTo>
                  <a:close/>
                  <a:moveTo>
                    <a:pt x="1802" y="0"/>
                  </a:moveTo>
                  <a:lnTo>
                    <a:pt x="679" y="1123"/>
                  </a:lnTo>
                  <a:lnTo>
                    <a:pt x="1177" y="1619"/>
                  </a:lnTo>
                  <a:lnTo>
                    <a:pt x="2302" y="495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77"/>
            <p:cNvSpPr/>
            <p:nvPr/>
          </p:nvSpPr>
          <p:spPr>
            <a:xfrm>
              <a:off x="8082536" y="2956559"/>
              <a:ext cx="127052" cy="127052"/>
            </a:xfrm>
            <a:custGeom>
              <a:rect b="b" l="l" r="r" t="t"/>
              <a:pathLst>
                <a:path extrusionOk="0" h="4853" w="4853">
                  <a:moveTo>
                    <a:pt x="3099" y="0"/>
                  </a:moveTo>
                  <a:lnTo>
                    <a:pt x="0" y="3104"/>
                  </a:lnTo>
                  <a:lnTo>
                    <a:pt x="1749" y="4852"/>
                  </a:lnTo>
                  <a:lnTo>
                    <a:pt x="4852" y="1749"/>
                  </a:lnTo>
                  <a:lnTo>
                    <a:pt x="30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77"/>
            <p:cNvSpPr/>
            <p:nvPr/>
          </p:nvSpPr>
          <p:spPr>
            <a:xfrm>
              <a:off x="8115365" y="2989389"/>
              <a:ext cx="94222" cy="94222"/>
            </a:xfrm>
            <a:custGeom>
              <a:rect b="b" l="l" r="r" t="t"/>
              <a:pathLst>
                <a:path extrusionOk="0" h="3599" w="3599">
                  <a:moveTo>
                    <a:pt x="3104" y="0"/>
                  </a:moveTo>
                  <a:lnTo>
                    <a:pt x="0" y="3099"/>
                  </a:lnTo>
                  <a:lnTo>
                    <a:pt x="495" y="3598"/>
                  </a:lnTo>
                  <a:lnTo>
                    <a:pt x="3598" y="495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77"/>
            <p:cNvSpPr/>
            <p:nvPr/>
          </p:nvSpPr>
          <p:spPr>
            <a:xfrm>
              <a:off x="8119266" y="3180922"/>
              <a:ext cx="47936" cy="41181"/>
            </a:xfrm>
            <a:custGeom>
              <a:rect b="b" l="l" r="r" t="t"/>
              <a:pathLst>
                <a:path extrusionOk="0" h="1573" w="1831">
                  <a:moveTo>
                    <a:pt x="1047" y="413"/>
                  </a:moveTo>
                  <a:cubicBezTo>
                    <a:pt x="1239" y="413"/>
                    <a:pt x="1422" y="560"/>
                    <a:pt x="1422" y="784"/>
                  </a:cubicBezTo>
                  <a:cubicBezTo>
                    <a:pt x="1417" y="990"/>
                    <a:pt x="1254" y="1159"/>
                    <a:pt x="1047" y="1159"/>
                  </a:cubicBezTo>
                  <a:cubicBezTo>
                    <a:pt x="716" y="1159"/>
                    <a:pt x="553" y="755"/>
                    <a:pt x="783" y="524"/>
                  </a:cubicBezTo>
                  <a:cubicBezTo>
                    <a:pt x="860" y="448"/>
                    <a:pt x="955" y="413"/>
                    <a:pt x="1047" y="413"/>
                  </a:cubicBezTo>
                  <a:close/>
                  <a:moveTo>
                    <a:pt x="1047" y="1"/>
                  </a:moveTo>
                  <a:cubicBezTo>
                    <a:pt x="351" y="1"/>
                    <a:pt x="0" y="846"/>
                    <a:pt x="495" y="1341"/>
                  </a:cubicBezTo>
                  <a:cubicBezTo>
                    <a:pt x="655" y="1501"/>
                    <a:pt x="851" y="1573"/>
                    <a:pt x="1043" y="1573"/>
                  </a:cubicBezTo>
                  <a:cubicBezTo>
                    <a:pt x="1445" y="1573"/>
                    <a:pt x="1831" y="1259"/>
                    <a:pt x="1831" y="784"/>
                  </a:cubicBezTo>
                  <a:cubicBezTo>
                    <a:pt x="1831" y="351"/>
                    <a:pt x="1480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77"/>
            <p:cNvSpPr/>
            <p:nvPr/>
          </p:nvSpPr>
          <p:spPr>
            <a:xfrm>
              <a:off x="7994230" y="2908911"/>
              <a:ext cx="295729" cy="368379"/>
            </a:xfrm>
            <a:custGeom>
              <a:rect b="b" l="l" r="r" t="t"/>
              <a:pathLst>
                <a:path extrusionOk="0" h="14071" w="11296">
                  <a:moveTo>
                    <a:pt x="8213" y="416"/>
                  </a:moveTo>
                  <a:cubicBezTo>
                    <a:pt x="8239" y="416"/>
                    <a:pt x="8264" y="425"/>
                    <a:pt x="8283" y="442"/>
                  </a:cubicBezTo>
                  <a:lnTo>
                    <a:pt x="9604" y="1763"/>
                  </a:lnTo>
                  <a:cubicBezTo>
                    <a:pt x="9643" y="1806"/>
                    <a:pt x="9643" y="1868"/>
                    <a:pt x="9604" y="1907"/>
                  </a:cubicBezTo>
                  <a:lnTo>
                    <a:pt x="9427" y="2085"/>
                  </a:lnTo>
                  <a:cubicBezTo>
                    <a:pt x="9405" y="2104"/>
                    <a:pt x="9380" y="2113"/>
                    <a:pt x="9354" y="2113"/>
                  </a:cubicBezTo>
                  <a:cubicBezTo>
                    <a:pt x="9329" y="2113"/>
                    <a:pt x="9304" y="2104"/>
                    <a:pt x="9282" y="2085"/>
                  </a:cubicBezTo>
                  <a:lnTo>
                    <a:pt x="7961" y="764"/>
                  </a:lnTo>
                  <a:cubicBezTo>
                    <a:pt x="7923" y="725"/>
                    <a:pt x="7923" y="663"/>
                    <a:pt x="7961" y="624"/>
                  </a:cubicBezTo>
                  <a:lnTo>
                    <a:pt x="8144" y="442"/>
                  </a:lnTo>
                  <a:cubicBezTo>
                    <a:pt x="8163" y="425"/>
                    <a:pt x="8188" y="416"/>
                    <a:pt x="8213" y="416"/>
                  </a:cubicBezTo>
                  <a:close/>
                  <a:moveTo>
                    <a:pt x="7928" y="1311"/>
                  </a:moveTo>
                  <a:lnTo>
                    <a:pt x="8812" y="2200"/>
                  </a:lnTo>
                  <a:lnTo>
                    <a:pt x="7980" y="3031"/>
                  </a:lnTo>
                  <a:lnTo>
                    <a:pt x="7092" y="2152"/>
                  </a:lnTo>
                  <a:lnTo>
                    <a:pt x="7928" y="1311"/>
                  </a:lnTo>
                  <a:close/>
                  <a:moveTo>
                    <a:pt x="2696" y="5894"/>
                  </a:moveTo>
                  <a:lnTo>
                    <a:pt x="3061" y="6259"/>
                  </a:lnTo>
                  <a:lnTo>
                    <a:pt x="2768" y="6552"/>
                  </a:lnTo>
                  <a:cubicBezTo>
                    <a:pt x="2749" y="6574"/>
                    <a:pt x="2721" y="6585"/>
                    <a:pt x="2693" y="6585"/>
                  </a:cubicBezTo>
                  <a:cubicBezTo>
                    <a:pt x="2665" y="6585"/>
                    <a:pt x="2636" y="6574"/>
                    <a:pt x="2614" y="6552"/>
                  </a:cubicBezTo>
                  <a:lnTo>
                    <a:pt x="2403" y="6341"/>
                  </a:lnTo>
                  <a:cubicBezTo>
                    <a:pt x="2360" y="6298"/>
                    <a:pt x="2360" y="6226"/>
                    <a:pt x="2403" y="6182"/>
                  </a:cubicBezTo>
                  <a:lnTo>
                    <a:pt x="2696" y="5894"/>
                  </a:lnTo>
                  <a:close/>
                  <a:moveTo>
                    <a:pt x="3022" y="4867"/>
                  </a:moveTo>
                  <a:cubicBezTo>
                    <a:pt x="3027" y="4867"/>
                    <a:pt x="3032" y="4871"/>
                    <a:pt x="3037" y="4876"/>
                  </a:cubicBezTo>
                  <a:lnTo>
                    <a:pt x="3229" y="5068"/>
                  </a:lnTo>
                  <a:cubicBezTo>
                    <a:pt x="5281" y="7119"/>
                    <a:pt x="5199" y="7018"/>
                    <a:pt x="5170" y="7052"/>
                  </a:cubicBezTo>
                  <a:lnTo>
                    <a:pt x="4824" y="7398"/>
                  </a:lnTo>
                  <a:cubicBezTo>
                    <a:pt x="4820" y="7403"/>
                    <a:pt x="4818" y="7408"/>
                    <a:pt x="4812" y="7408"/>
                  </a:cubicBezTo>
                  <a:cubicBezTo>
                    <a:pt x="4776" y="7408"/>
                    <a:pt x="4591" y="7186"/>
                    <a:pt x="2653" y="5260"/>
                  </a:cubicBezTo>
                  <a:cubicBezTo>
                    <a:pt x="2638" y="5250"/>
                    <a:pt x="2638" y="5231"/>
                    <a:pt x="2653" y="5222"/>
                  </a:cubicBezTo>
                  <a:cubicBezTo>
                    <a:pt x="2937" y="4937"/>
                    <a:pt x="2994" y="4867"/>
                    <a:pt x="3022" y="4867"/>
                  </a:cubicBezTo>
                  <a:close/>
                  <a:moveTo>
                    <a:pt x="3787" y="6985"/>
                  </a:moveTo>
                  <a:lnTo>
                    <a:pt x="4156" y="7355"/>
                  </a:lnTo>
                  <a:lnTo>
                    <a:pt x="3868" y="7643"/>
                  </a:lnTo>
                  <a:cubicBezTo>
                    <a:pt x="3844" y="7664"/>
                    <a:pt x="3815" y="7675"/>
                    <a:pt x="3787" y="7675"/>
                  </a:cubicBezTo>
                  <a:cubicBezTo>
                    <a:pt x="3759" y="7675"/>
                    <a:pt x="3731" y="7664"/>
                    <a:pt x="3710" y="7643"/>
                  </a:cubicBezTo>
                  <a:lnTo>
                    <a:pt x="3498" y="7431"/>
                  </a:lnTo>
                  <a:cubicBezTo>
                    <a:pt x="3455" y="7388"/>
                    <a:pt x="3455" y="7316"/>
                    <a:pt x="3498" y="7273"/>
                  </a:cubicBezTo>
                  <a:lnTo>
                    <a:pt x="3787" y="6985"/>
                  </a:lnTo>
                  <a:close/>
                  <a:moveTo>
                    <a:pt x="3787" y="8743"/>
                  </a:moveTo>
                  <a:cubicBezTo>
                    <a:pt x="3839" y="8743"/>
                    <a:pt x="3883" y="8781"/>
                    <a:pt x="3883" y="8834"/>
                  </a:cubicBezTo>
                  <a:lnTo>
                    <a:pt x="3883" y="9147"/>
                  </a:lnTo>
                  <a:cubicBezTo>
                    <a:pt x="3883" y="9199"/>
                    <a:pt x="3839" y="9243"/>
                    <a:pt x="3787" y="9243"/>
                  </a:cubicBezTo>
                  <a:lnTo>
                    <a:pt x="491" y="9243"/>
                  </a:lnTo>
                  <a:cubicBezTo>
                    <a:pt x="438" y="9243"/>
                    <a:pt x="395" y="9199"/>
                    <a:pt x="395" y="9147"/>
                  </a:cubicBezTo>
                  <a:lnTo>
                    <a:pt x="395" y="8834"/>
                  </a:lnTo>
                  <a:cubicBezTo>
                    <a:pt x="395" y="8781"/>
                    <a:pt x="438" y="8743"/>
                    <a:pt x="491" y="8743"/>
                  </a:cubicBezTo>
                  <a:close/>
                  <a:moveTo>
                    <a:pt x="2288" y="9656"/>
                  </a:moveTo>
                  <a:cubicBezTo>
                    <a:pt x="2571" y="10016"/>
                    <a:pt x="2917" y="10328"/>
                    <a:pt x="3301" y="10578"/>
                  </a:cubicBezTo>
                  <a:cubicBezTo>
                    <a:pt x="3263" y="10626"/>
                    <a:pt x="3234" y="10684"/>
                    <a:pt x="3196" y="10732"/>
                  </a:cubicBezTo>
                  <a:cubicBezTo>
                    <a:pt x="3128" y="10818"/>
                    <a:pt x="3061" y="10914"/>
                    <a:pt x="3003" y="11010"/>
                  </a:cubicBezTo>
                  <a:cubicBezTo>
                    <a:pt x="2970" y="11054"/>
                    <a:pt x="2941" y="11097"/>
                    <a:pt x="2912" y="11145"/>
                  </a:cubicBezTo>
                  <a:cubicBezTo>
                    <a:pt x="2321" y="10761"/>
                    <a:pt x="1822" y="10251"/>
                    <a:pt x="1447" y="9656"/>
                  </a:cubicBezTo>
                  <a:close/>
                  <a:moveTo>
                    <a:pt x="5823" y="9824"/>
                  </a:moveTo>
                  <a:cubicBezTo>
                    <a:pt x="7394" y="9824"/>
                    <a:pt x="8624" y="11087"/>
                    <a:pt x="8725" y="12524"/>
                  </a:cubicBezTo>
                  <a:lnTo>
                    <a:pt x="2927" y="12524"/>
                  </a:lnTo>
                  <a:cubicBezTo>
                    <a:pt x="3028" y="11049"/>
                    <a:pt x="4286" y="9824"/>
                    <a:pt x="5823" y="9824"/>
                  </a:cubicBezTo>
                  <a:close/>
                  <a:moveTo>
                    <a:pt x="8216" y="1"/>
                  </a:moveTo>
                  <a:cubicBezTo>
                    <a:pt x="8085" y="1"/>
                    <a:pt x="7954" y="50"/>
                    <a:pt x="7856" y="149"/>
                  </a:cubicBezTo>
                  <a:lnTo>
                    <a:pt x="7673" y="331"/>
                  </a:lnTo>
                  <a:cubicBezTo>
                    <a:pt x="7490" y="514"/>
                    <a:pt x="7476" y="812"/>
                    <a:pt x="7649" y="1013"/>
                  </a:cubicBezTo>
                  <a:lnTo>
                    <a:pt x="6808" y="1854"/>
                  </a:lnTo>
                  <a:lnTo>
                    <a:pt x="6626" y="1671"/>
                  </a:lnTo>
                  <a:cubicBezTo>
                    <a:pt x="6585" y="1633"/>
                    <a:pt x="6532" y="1614"/>
                    <a:pt x="6479" y="1614"/>
                  </a:cubicBezTo>
                  <a:cubicBezTo>
                    <a:pt x="6426" y="1614"/>
                    <a:pt x="6374" y="1633"/>
                    <a:pt x="6333" y="1671"/>
                  </a:cubicBezTo>
                  <a:lnTo>
                    <a:pt x="5021" y="2988"/>
                  </a:lnTo>
                  <a:cubicBezTo>
                    <a:pt x="4870" y="3136"/>
                    <a:pt x="5008" y="3344"/>
                    <a:pt x="5170" y="3344"/>
                  </a:cubicBezTo>
                  <a:cubicBezTo>
                    <a:pt x="5219" y="3344"/>
                    <a:pt x="5269" y="3325"/>
                    <a:pt x="5314" y="3281"/>
                  </a:cubicBezTo>
                  <a:lnTo>
                    <a:pt x="6482" y="2109"/>
                  </a:lnTo>
                  <a:lnTo>
                    <a:pt x="7942" y="3574"/>
                  </a:lnTo>
                  <a:lnTo>
                    <a:pt x="5132" y="6379"/>
                  </a:lnTo>
                  <a:lnTo>
                    <a:pt x="3671" y="4914"/>
                  </a:lnTo>
                  <a:lnTo>
                    <a:pt x="4719" y="3867"/>
                  </a:lnTo>
                  <a:cubicBezTo>
                    <a:pt x="4869" y="3716"/>
                    <a:pt x="4733" y="3509"/>
                    <a:pt x="4572" y="3509"/>
                  </a:cubicBezTo>
                  <a:cubicBezTo>
                    <a:pt x="4523" y="3509"/>
                    <a:pt x="4472" y="3528"/>
                    <a:pt x="4425" y="3574"/>
                  </a:cubicBezTo>
                  <a:lnTo>
                    <a:pt x="3378" y="4621"/>
                  </a:lnTo>
                  <a:lnTo>
                    <a:pt x="3335" y="4578"/>
                  </a:lnTo>
                  <a:cubicBezTo>
                    <a:pt x="3248" y="4491"/>
                    <a:pt x="3136" y="4448"/>
                    <a:pt x="3023" y="4448"/>
                  </a:cubicBezTo>
                  <a:cubicBezTo>
                    <a:pt x="2910" y="4448"/>
                    <a:pt x="2797" y="4491"/>
                    <a:pt x="2710" y="4578"/>
                  </a:cubicBezTo>
                  <a:lnTo>
                    <a:pt x="2369" y="4924"/>
                  </a:lnTo>
                  <a:cubicBezTo>
                    <a:pt x="2192" y="5092"/>
                    <a:pt x="2192" y="5375"/>
                    <a:pt x="2369" y="5548"/>
                  </a:cubicBezTo>
                  <a:lnTo>
                    <a:pt x="2413" y="5592"/>
                  </a:lnTo>
                  <a:cubicBezTo>
                    <a:pt x="2220" y="5808"/>
                    <a:pt x="1971" y="5928"/>
                    <a:pt x="1971" y="6250"/>
                  </a:cubicBezTo>
                  <a:cubicBezTo>
                    <a:pt x="1971" y="6389"/>
                    <a:pt x="2023" y="6519"/>
                    <a:pt x="2120" y="6620"/>
                  </a:cubicBezTo>
                  <a:cubicBezTo>
                    <a:pt x="2278" y="6745"/>
                    <a:pt x="2393" y="6985"/>
                    <a:pt x="2701" y="6985"/>
                  </a:cubicBezTo>
                  <a:cubicBezTo>
                    <a:pt x="3023" y="6985"/>
                    <a:pt x="3133" y="6730"/>
                    <a:pt x="3364" y="6543"/>
                  </a:cubicBezTo>
                  <a:lnTo>
                    <a:pt x="3503" y="6687"/>
                  </a:lnTo>
                  <a:cubicBezTo>
                    <a:pt x="3316" y="6903"/>
                    <a:pt x="3061" y="7023"/>
                    <a:pt x="3061" y="7345"/>
                  </a:cubicBezTo>
                  <a:cubicBezTo>
                    <a:pt x="3061" y="7652"/>
                    <a:pt x="3297" y="7773"/>
                    <a:pt x="3426" y="7926"/>
                  </a:cubicBezTo>
                  <a:cubicBezTo>
                    <a:pt x="3527" y="8022"/>
                    <a:pt x="3657" y="8075"/>
                    <a:pt x="3796" y="8075"/>
                  </a:cubicBezTo>
                  <a:cubicBezTo>
                    <a:pt x="4118" y="8075"/>
                    <a:pt x="4229" y="7825"/>
                    <a:pt x="4454" y="7633"/>
                  </a:cubicBezTo>
                  <a:cubicBezTo>
                    <a:pt x="4546" y="7744"/>
                    <a:pt x="4675" y="7806"/>
                    <a:pt x="4815" y="7806"/>
                  </a:cubicBezTo>
                  <a:cubicBezTo>
                    <a:pt x="4935" y="7806"/>
                    <a:pt x="5045" y="7763"/>
                    <a:pt x="5127" y="7681"/>
                  </a:cubicBezTo>
                  <a:lnTo>
                    <a:pt x="5473" y="7335"/>
                  </a:lnTo>
                  <a:cubicBezTo>
                    <a:pt x="5646" y="7162"/>
                    <a:pt x="5646" y="6884"/>
                    <a:pt x="5473" y="6711"/>
                  </a:cubicBezTo>
                  <a:lnTo>
                    <a:pt x="5430" y="6668"/>
                  </a:lnTo>
                  <a:lnTo>
                    <a:pt x="7884" y="4213"/>
                  </a:lnTo>
                  <a:lnTo>
                    <a:pt x="7884" y="4213"/>
                  </a:lnTo>
                  <a:cubicBezTo>
                    <a:pt x="9772" y="5721"/>
                    <a:pt x="9729" y="8608"/>
                    <a:pt x="7788" y="10054"/>
                  </a:cubicBezTo>
                  <a:cubicBezTo>
                    <a:pt x="7206" y="9621"/>
                    <a:pt x="6519" y="9407"/>
                    <a:pt x="5835" y="9407"/>
                  </a:cubicBezTo>
                  <a:cubicBezTo>
                    <a:pt x="5041" y="9407"/>
                    <a:pt x="4250" y="9695"/>
                    <a:pt x="3628" y="10266"/>
                  </a:cubicBezTo>
                  <a:cubicBezTo>
                    <a:pt x="3349" y="10098"/>
                    <a:pt x="3095" y="9886"/>
                    <a:pt x="2874" y="9651"/>
                  </a:cubicBezTo>
                  <a:lnTo>
                    <a:pt x="3806" y="9651"/>
                  </a:lnTo>
                  <a:cubicBezTo>
                    <a:pt x="4084" y="9651"/>
                    <a:pt x="4310" y="9420"/>
                    <a:pt x="4310" y="9142"/>
                  </a:cubicBezTo>
                  <a:lnTo>
                    <a:pt x="4310" y="8829"/>
                  </a:lnTo>
                  <a:cubicBezTo>
                    <a:pt x="4310" y="8551"/>
                    <a:pt x="4084" y="8325"/>
                    <a:pt x="3806" y="8325"/>
                  </a:cubicBezTo>
                  <a:lnTo>
                    <a:pt x="505" y="8325"/>
                  </a:lnTo>
                  <a:cubicBezTo>
                    <a:pt x="227" y="8325"/>
                    <a:pt x="1" y="8551"/>
                    <a:pt x="1" y="8829"/>
                  </a:cubicBezTo>
                  <a:lnTo>
                    <a:pt x="1" y="9142"/>
                  </a:lnTo>
                  <a:cubicBezTo>
                    <a:pt x="1" y="9420"/>
                    <a:pt x="227" y="9651"/>
                    <a:pt x="505" y="9651"/>
                  </a:cubicBezTo>
                  <a:lnTo>
                    <a:pt x="986" y="9651"/>
                  </a:lnTo>
                  <a:cubicBezTo>
                    <a:pt x="1332" y="10299"/>
                    <a:pt x="1961" y="11006"/>
                    <a:pt x="2763" y="11505"/>
                  </a:cubicBezTo>
                  <a:cubicBezTo>
                    <a:pt x="2638" y="11832"/>
                    <a:pt x="2562" y="12168"/>
                    <a:pt x="2547" y="12514"/>
                  </a:cubicBezTo>
                  <a:lnTo>
                    <a:pt x="1072" y="12514"/>
                  </a:lnTo>
                  <a:cubicBezTo>
                    <a:pt x="986" y="12514"/>
                    <a:pt x="909" y="12567"/>
                    <a:pt x="880" y="12649"/>
                  </a:cubicBezTo>
                  <a:lnTo>
                    <a:pt x="429" y="13787"/>
                  </a:lnTo>
                  <a:cubicBezTo>
                    <a:pt x="376" y="13922"/>
                    <a:pt x="477" y="14071"/>
                    <a:pt x="621" y="14071"/>
                  </a:cubicBezTo>
                  <a:lnTo>
                    <a:pt x="1759" y="14071"/>
                  </a:lnTo>
                  <a:cubicBezTo>
                    <a:pt x="2033" y="14071"/>
                    <a:pt x="2033" y="13657"/>
                    <a:pt x="1759" y="13657"/>
                  </a:cubicBezTo>
                  <a:lnTo>
                    <a:pt x="923" y="13657"/>
                  </a:lnTo>
                  <a:lnTo>
                    <a:pt x="1212" y="12932"/>
                  </a:lnTo>
                  <a:lnTo>
                    <a:pt x="10455" y="12932"/>
                  </a:lnTo>
                  <a:lnTo>
                    <a:pt x="10743" y="13657"/>
                  </a:lnTo>
                  <a:lnTo>
                    <a:pt x="2720" y="13657"/>
                  </a:lnTo>
                  <a:cubicBezTo>
                    <a:pt x="2451" y="13657"/>
                    <a:pt x="2451" y="14071"/>
                    <a:pt x="2720" y="14071"/>
                  </a:cubicBezTo>
                  <a:lnTo>
                    <a:pt x="11050" y="14071"/>
                  </a:lnTo>
                  <a:cubicBezTo>
                    <a:pt x="11194" y="14071"/>
                    <a:pt x="11295" y="13922"/>
                    <a:pt x="11242" y="13787"/>
                  </a:cubicBezTo>
                  <a:lnTo>
                    <a:pt x="10781" y="12658"/>
                  </a:lnTo>
                  <a:cubicBezTo>
                    <a:pt x="10748" y="12581"/>
                    <a:pt x="10676" y="12529"/>
                    <a:pt x="10589" y="12529"/>
                  </a:cubicBezTo>
                  <a:lnTo>
                    <a:pt x="9124" y="12529"/>
                  </a:lnTo>
                  <a:cubicBezTo>
                    <a:pt x="9095" y="12067"/>
                    <a:pt x="8975" y="11621"/>
                    <a:pt x="8764" y="11212"/>
                  </a:cubicBezTo>
                  <a:cubicBezTo>
                    <a:pt x="9878" y="10343"/>
                    <a:pt x="10589" y="9055"/>
                    <a:pt x="10748" y="7652"/>
                  </a:cubicBezTo>
                  <a:cubicBezTo>
                    <a:pt x="10766" y="7502"/>
                    <a:pt x="10653" y="7421"/>
                    <a:pt x="10540" y="7421"/>
                  </a:cubicBezTo>
                  <a:cubicBezTo>
                    <a:pt x="10444" y="7421"/>
                    <a:pt x="10348" y="7481"/>
                    <a:pt x="10334" y="7609"/>
                  </a:cubicBezTo>
                  <a:cubicBezTo>
                    <a:pt x="10200" y="8882"/>
                    <a:pt x="9561" y="10050"/>
                    <a:pt x="8562" y="10852"/>
                  </a:cubicBezTo>
                  <a:cubicBezTo>
                    <a:pt x="8519" y="10785"/>
                    <a:pt x="8456" y="10732"/>
                    <a:pt x="8403" y="10665"/>
                  </a:cubicBezTo>
                  <a:cubicBezTo>
                    <a:pt x="8322" y="10559"/>
                    <a:pt x="8240" y="10458"/>
                    <a:pt x="8149" y="10362"/>
                  </a:cubicBezTo>
                  <a:cubicBezTo>
                    <a:pt x="8134" y="10348"/>
                    <a:pt x="8129" y="10338"/>
                    <a:pt x="8120" y="10328"/>
                  </a:cubicBezTo>
                  <a:cubicBezTo>
                    <a:pt x="10171" y="8695"/>
                    <a:pt x="10200" y="5587"/>
                    <a:pt x="8177" y="3920"/>
                  </a:cubicBezTo>
                  <a:lnTo>
                    <a:pt x="8379" y="3718"/>
                  </a:lnTo>
                  <a:cubicBezTo>
                    <a:pt x="8456" y="3636"/>
                    <a:pt x="8456" y="3507"/>
                    <a:pt x="8379" y="3425"/>
                  </a:cubicBezTo>
                  <a:lnTo>
                    <a:pt x="8274" y="3319"/>
                  </a:lnTo>
                  <a:lnTo>
                    <a:pt x="8389" y="3209"/>
                  </a:lnTo>
                  <a:cubicBezTo>
                    <a:pt x="8831" y="3492"/>
                    <a:pt x="9451" y="4150"/>
                    <a:pt x="9830" y="4890"/>
                  </a:cubicBezTo>
                  <a:cubicBezTo>
                    <a:pt x="10123" y="5467"/>
                    <a:pt x="10301" y="6101"/>
                    <a:pt x="10349" y="6749"/>
                  </a:cubicBezTo>
                  <a:cubicBezTo>
                    <a:pt x="10353" y="6859"/>
                    <a:pt x="10445" y="6942"/>
                    <a:pt x="10552" y="6942"/>
                  </a:cubicBezTo>
                  <a:cubicBezTo>
                    <a:pt x="10558" y="6942"/>
                    <a:pt x="10564" y="6942"/>
                    <a:pt x="10570" y="6941"/>
                  </a:cubicBezTo>
                  <a:cubicBezTo>
                    <a:pt x="10680" y="6937"/>
                    <a:pt x="10767" y="6836"/>
                    <a:pt x="10762" y="6720"/>
                  </a:cubicBezTo>
                  <a:cubicBezTo>
                    <a:pt x="10652" y="5212"/>
                    <a:pt x="9897" y="3819"/>
                    <a:pt x="8682" y="2911"/>
                  </a:cubicBezTo>
                  <a:lnTo>
                    <a:pt x="9129" y="2464"/>
                  </a:lnTo>
                  <a:cubicBezTo>
                    <a:pt x="9203" y="2504"/>
                    <a:pt x="9284" y="2523"/>
                    <a:pt x="9364" y="2523"/>
                  </a:cubicBezTo>
                  <a:cubicBezTo>
                    <a:pt x="9495" y="2523"/>
                    <a:pt x="9624" y="2471"/>
                    <a:pt x="9720" y="2373"/>
                  </a:cubicBezTo>
                  <a:lnTo>
                    <a:pt x="9897" y="2195"/>
                  </a:lnTo>
                  <a:cubicBezTo>
                    <a:pt x="10099" y="1993"/>
                    <a:pt x="10099" y="1671"/>
                    <a:pt x="9897" y="1470"/>
                  </a:cubicBezTo>
                  <a:lnTo>
                    <a:pt x="8576" y="149"/>
                  </a:lnTo>
                  <a:cubicBezTo>
                    <a:pt x="8478" y="50"/>
                    <a:pt x="8347" y="1"/>
                    <a:pt x="8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9" name="Google Shape;3649;p77"/>
          <p:cNvGrpSpPr/>
          <p:nvPr/>
        </p:nvGrpSpPr>
        <p:grpSpPr>
          <a:xfrm>
            <a:off x="5167419" y="1882725"/>
            <a:ext cx="486557" cy="444451"/>
            <a:chOff x="6190455" y="1995046"/>
            <a:chExt cx="368771" cy="336858"/>
          </a:xfrm>
        </p:grpSpPr>
        <p:sp>
          <p:nvSpPr>
            <p:cNvPr id="3650" name="Google Shape;3650;p77"/>
            <p:cNvSpPr/>
            <p:nvPr/>
          </p:nvSpPr>
          <p:spPr>
            <a:xfrm>
              <a:off x="6195979" y="2084477"/>
              <a:ext cx="200644" cy="241877"/>
            </a:xfrm>
            <a:custGeom>
              <a:rect b="b" l="l" r="r" t="t"/>
              <a:pathLst>
                <a:path extrusionOk="0" h="9239" w="7664">
                  <a:moveTo>
                    <a:pt x="889" y="0"/>
                  </a:moveTo>
                  <a:cubicBezTo>
                    <a:pt x="399" y="0"/>
                    <a:pt x="1" y="399"/>
                    <a:pt x="1" y="889"/>
                  </a:cubicBezTo>
                  <a:lnTo>
                    <a:pt x="1" y="8350"/>
                  </a:lnTo>
                  <a:cubicBezTo>
                    <a:pt x="1" y="8840"/>
                    <a:pt x="399" y="9238"/>
                    <a:pt x="889" y="9238"/>
                  </a:cubicBezTo>
                  <a:lnTo>
                    <a:pt x="6779" y="9238"/>
                  </a:lnTo>
                  <a:cubicBezTo>
                    <a:pt x="7183" y="9238"/>
                    <a:pt x="7538" y="8960"/>
                    <a:pt x="7639" y="8566"/>
                  </a:cubicBezTo>
                  <a:cubicBezTo>
                    <a:pt x="6361" y="7461"/>
                    <a:pt x="6371" y="5477"/>
                    <a:pt x="7663" y="4386"/>
                  </a:cubicBezTo>
                  <a:lnTo>
                    <a:pt x="7663" y="889"/>
                  </a:lnTo>
                  <a:cubicBezTo>
                    <a:pt x="7663" y="399"/>
                    <a:pt x="7264" y="0"/>
                    <a:pt x="6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77"/>
            <p:cNvSpPr/>
            <p:nvPr/>
          </p:nvSpPr>
          <p:spPr>
            <a:xfrm>
              <a:off x="6195979" y="2084477"/>
              <a:ext cx="200644" cy="241877"/>
            </a:xfrm>
            <a:custGeom>
              <a:rect b="b" l="l" r="r" t="t"/>
              <a:pathLst>
                <a:path extrusionOk="0" h="9239" w="7664">
                  <a:moveTo>
                    <a:pt x="5" y="7466"/>
                  </a:moveTo>
                  <a:cubicBezTo>
                    <a:pt x="5" y="7472"/>
                    <a:pt x="5" y="7478"/>
                    <a:pt x="5" y="7483"/>
                  </a:cubicBezTo>
                  <a:lnTo>
                    <a:pt x="5" y="7483"/>
                  </a:lnTo>
                  <a:lnTo>
                    <a:pt x="5" y="7466"/>
                  </a:lnTo>
                  <a:close/>
                  <a:moveTo>
                    <a:pt x="6116" y="0"/>
                  </a:moveTo>
                  <a:cubicBezTo>
                    <a:pt x="6611" y="0"/>
                    <a:pt x="7010" y="399"/>
                    <a:pt x="7010" y="889"/>
                  </a:cubicBezTo>
                  <a:lnTo>
                    <a:pt x="7010" y="3940"/>
                  </a:lnTo>
                  <a:cubicBezTo>
                    <a:pt x="7005" y="4079"/>
                    <a:pt x="6957" y="4209"/>
                    <a:pt x="6870" y="4314"/>
                  </a:cubicBezTo>
                  <a:cubicBezTo>
                    <a:pt x="6597" y="4641"/>
                    <a:pt x="6385" y="5011"/>
                    <a:pt x="6251" y="5414"/>
                  </a:cubicBezTo>
                  <a:cubicBezTo>
                    <a:pt x="5953" y="6101"/>
                    <a:pt x="5953" y="6880"/>
                    <a:pt x="6251" y="7571"/>
                  </a:cubicBezTo>
                  <a:cubicBezTo>
                    <a:pt x="6251" y="7571"/>
                    <a:pt x="6251" y="7571"/>
                    <a:pt x="6251" y="7576"/>
                  </a:cubicBezTo>
                  <a:cubicBezTo>
                    <a:pt x="6385" y="7956"/>
                    <a:pt x="6107" y="8355"/>
                    <a:pt x="5698" y="8355"/>
                  </a:cubicBezTo>
                  <a:lnTo>
                    <a:pt x="894" y="8355"/>
                  </a:lnTo>
                  <a:cubicBezTo>
                    <a:pt x="405" y="8355"/>
                    <a:pt x="10" y="7970"/>
                    <a:pt x="5" y="7483"/>
                  </a:cubicBezTo>
                  <a:lnTo>
                    <a:pt x="5" y="7483"/>
                  </a:lnTo>
                  <a:lnTo>
                    <a:pt x="5" y="8355"/>
                  </a:lnTo>
                  <a:cubicBezTo>
                    <a:pt x="1" y="8842"/>
                    <a:pt x="395" y="9238"/>
                    <a:pt x="885" y="9238"/>
                  </a:cubicBezTo>
                  <a:cubicBezTo>
                    <a:pt x="888" y="9238"/>
                    <a:pt x="891" y="9238"/>
                    <a:pt x="894" y="9238"/>
                  </a:cubicBezTo>
                  <a:lnTo>
                    <a:pt x="6779" y="9238"/>
                  </a:lnTo>
                  <a:cubicBezTo>
                    <a:pt x="6784" y="9239"/>
                    <a:pt x="6789" y="9239"/>
                    <a:pt x="6794" y="9239"/>
                  </a:cubicBezTo>
                  <a:cubicBezTo>
                    <a:pt x="7062" y="9239"/>
                    <a:pt x="7320" y="9110"/>
                    <a:pt x="7480" y="8893"/>
                  </a:cubicBezTo>
                  <a:cubicBezTo>
                    <a:pt x="7480" y="8888"/>
                    <a:pt x="7485" y="8888"/>
                    <a:pt x="7485" y="8888"/>
                  </a:cubicBezTo>
                  <a:lnTo>
                    <a:pt x="7504" y="8859"/>
                  </a:lnTo>
                  <a:cubicBezTo>
                    <a:pt x="7509" y="8859"/>
                    <a:pt x="7509" y="8859"/>
                    <a:pt x="7509" y="8854"/>
                  </a:cubicBezTo>
                  <a:cubicBezTo>
                    <a:pt x="7514" y="8845"/>
                    <a:pt x="7519" y="8840"/>
                    <a:pt x="7524" y="8830"/>
                  </a:cubicBezTo>
                  <a:cubicBezTo>
                    <a:pt x="7524" y="8830"/>
                    <a:pt x="7524" y="8825"/>
                    <a:pt x="7529" y="8821"/>
                  </a:cubicBezTo>
                  <a:cubicBezTo>
                    <a:pt x="7533" y="8821"/>
                    <a:pt x="7538" y="8806"/>
                    <a:pt x="7543" y="8801"/>
                  </a:cubicBezTo>
                  <a:cubicBezTo>
                    <a:pt x="7543" y="8792"/>
                    <a:pt x="7543" y="8792"/>
                    <a:pt x="7548" y="8792"/>
                  </a:cubicBezTo>
                  <a:cubicBezTo>
                    <a:pt x="7548" y="8782"/>
                    <a:pt x="7553" y="8772"/>
                    <a:pt x="7562" y="8768"/>
                  </a:cubicBezTo>
                  <a:cubicBezTo>
                    <a:pt x="7562" y="8763"/>
                    <a:pt x="7562" y="8763"/>
                    <a:pt x="7567" y="8753"/>
                  </a:cubicBezTo>
                  <a:cubicBezTo>
                    <a:pt x="7572" y="8748"/>
                    <a:pt x="7572" y="8739"/>
                    <a:pt x="7577" y="8734"/>
                  </a:cubicBezTo>
                  <a:cubicBezTo>
                    <a:pt x="7577" y="8729"/>
                    <a:pt x="7577" y="8724"/>
                    <a:pt x="7581" y="8720"/>
                  </a:cubicBezTo>
                  <a:cubicBezTo>
                    <a:pt x="7586" y="8715"/>
                    <a:pt x="7586" y="8705"/>
                    <a:pt x="7591" y="8700"/>
                  </a:cubicBezTo>
                  <a:cubicBezTo>
                    <a:pt x="7596" y="8691"/>
                    <a:pt x="7596" y="8686"/>
                    <a:pt x="7596" y="8686"/>
                  </a:cubicBezTo>
                  <a:cubicBezTo>
                    <a:pt x="7601" y="8676"/>
                    <a:pt x="7601" y="8672"/>
                    <a:pt x="7605" y="8662"/>
                  </a:cubicBezTo>
                  <a:cubicBezTo>
                    <a:pt x="7605" y="8662"/>
                    <a:pt x="7605" y="8652"/>
                    <a:pt x="7610" y="8652"/>
                  </a:cubicBezTo>
                  <a:cubicBezTo>
                    <a:pt x="7610" y="8643"/>
                    <a:pt x="7615" y="8633"/>
                    <a:pt x="7615" y="8624"/>
                  </a:cubicBezTo>
                  <a:cubicBezTo>
                    <a:pt x="7620" y="8624"/>
                    <a:pt x="7620" y="8619"/>
                    <a:pt x="7620" y="8614"/>
                  </a:cubicBezTo>
                  <a:lnTo>
                    <a:pt x="7629" y="8575"/>
                  </a:lnTo>
                  <a:lnTo>
                    <a:pt x="7538" y="8499"/>
                  </a:lnTo>
                  <a:lnTo>
                    <a:pt x="7529" y="8489"/>
                  </a:lnTo>
                  <a:lnTo>
                    <a:pt x="7447" y="8407"/>
                  </a:lnTo>
                  <a:lnTo>
                    <a:pt x="7437" y="8393"/>
                  </a:lnTo>
                  <a:cubicBezTo>
                    <a:pt x="7408" y="8364"/>
                    <a:pt x="7384" y="8335"/>
                    <a:pt x="7356" y="8306"/>
                  </a:cubicBezTo>
                  <a:cubicBezTo>
                    <a:pt x="7356" y="8306"/>
                    <a:pt x="7351" y="8302"/>
                    <a:pt x="7351" y="8297"/>
                  </a:cubicBezTo>
                  <a:cubicBezTo>
                    <a:pt x="7322" y="8268"/>
                    <a:pt x="7298" y="8239"/>
                    <a:pt x="7274" y="8206"/>
                  </a:cubicBezTo>
                  <a:cubicBezTo>
                    <a:pt x="6352" y="7038"/>
                    <a:pt x="6520" y="5352"/>
                    <a:pt x="7653" y="4396"/>
                  </a:cubicBezTo>
                  <a:lnTo>
                    <a:pt x="7653" y="899"/>
                  </a:lnTo>
                  <a:cubicBezTo>
                    <a:pt x="7663" y="409"/>
                    <a:pt x="7269" y="0"/>
                    <a:pt x="6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2" name="Google Shape;3652;p77"/>
            <p:cNvSpPr/>
            <p:nvPr/>
          </p:nvSpPr>
          <p:spPr>
            <a:xfrm>
              <a:off x="6241506" y="2062852"/>
              <a:ext cx="109956" cy="21651"/>
            </a:xfrm>
            <a:custGeom>
              <a:rect b="b" l="l" r="r" t="t"/>
              <a:pathLst>
                <a:path extrusionOk="0" h="827" w="4200">
                  <a:moveTo>
                    <a:pt x="1" y="0"/>
                  </a:moveTo>
                  <a:lnTo>
                    <a:pt x="1" y="826"/>
                  </a:lnTo>
                  <a:lnTo>
                    <a:pt x="4199" y="826"/>
                  </a:lnTo>
                  <a:lnTo>
                    <a:pt x="41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3" name="Google Shape;3653;p77"/>
            <p:cNvSpPr/>
            <p:nvPr/>
          </p:nvSpPr>
          <p:spPr>
            <a:xfrm>
              <a:off x="6323004" y="2062852"/>
              <a:ext cx="28327" cy="21651"/>
            </a:xfrm>
            <a:custGeom>
              <a:rect b="b" l="l" r="r" t="t"/>
              <a:pathLst>
                <a:path extrusionOk="0" h="827" w="1082">
                  <a:moveTo>
                    <a:pt x="1" y="0"/>
                  </a:moveTo>
                  <a:lnTo>
                    <a:pt x="1" y="826"/>
                  </a:lnTo>
                  <a:lnTo>
                    <a:pt x="1082" y="826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77"/>
            <p:cNvSpPr/>
            <p:nvPr/>
          </p:nvSpPr>
          <p:spPr>
            <a:xfrm>
              <a:off x="6218624" y="2000701"/>
              <a:ext cx="155588" cy="62282"/>
            </a:xfrm>
            <a:custGeom>
              <a:rect b="b" l="l" r="r" t="t"/>
              <a:pathLst>
                <a:path extrusionOk="0" h="2379" w="5943">
                  <a:moveTo>
                    <a:pt x="0" y="1"/>
                  </a:moveTo>
                  <a:lnTo>
                    <a:pt x="0" y="1187"/>
                  </a:lnTo>
                  <a:lnTo>
                    <a:pt x="0" y="2379"/>
                  </a:lnTo>
                  <a:lnTo>
                    <a:pt x="5943" y="2379"/>
                  </a:lnTo>
                  <a:lnTo>
                    <a:pt x="59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77"/>
            <p:cNvSpPr/>
            <p:nvPr/>
          </p:nvSpPr>
          <p:spPr>
            <a:xfrm>
              <a:off x="6334968" y="2000701"/>
              <a:ext cx="39375" cy="62282"/>
            </a:xfrm>
            <a:custGeom>
              <a:rect b="b" l="l" r="r" t="t"/>
              <a:pathLst>
                <a:path extrusionOk="0" h="2379" w="1504">
                  <a:moveTo>
                    <a:pt x="0" y="1"/>
                  </a:moveTo>
                  <a:lnTo>
                    <a:pt x="0" y="2379"/>
                  </a:lnTo>
                  <a:lnTo>
                    <a:pt x="1504" y="2379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77"/>
            <p:cNvSpPr/>
            <p:nvPr/>
          </p:nvSpPr>
          <p:spPr>
            <a:xfrm>
              <a:off x="6231452" y="2145084"/>
              <a:ext cx="125297" cy="120559"/>
            </a:xfrm>
            <a:custGeom>
              <a:rect b="b" l="l" r="r" t="t"/>
              <a:pathLst>
                <a:path extrusionOk="0" h="4605" w="4786">
                  <a:moveTo>
                    <a:pt x="2484" y="1"/>
                  </a:moveTo>
                  <a:cubicBezTo>
                    <a:pt x="1552" y="1"/>
                    <a:pt x="711" y="563"/>
                    <a:pt x="356" y="1423"/>
                  </a:cubicBezTo>
                  <a:cubicBezTo>
                    <a:pt x="0" y="2283"/>
                    <a:pt x="197" y="3272"/>
                    <a:pt x="855" y="3931"/>
                  </a:cubicBezTo>
                  <a:cubicBezTo>
                    <a:pt x="1296" y="4371"/>
                    <a:pt x="1885" y="4605"/>
                    <a:pt x="2484" y="4605"/>
                  </a:cubicBezTo>
                  <a:cubicBezTo>
                    <a:pt x="2780" y="4605"/>
                    <a:pt x="3079" y="4548"/>
                    <a:pt x="3363" y="4430"/>
                  </a:cubicBezTo>
                  <a:cubicBezTo>
                    <a:pt x="4223" y="4075"/>
                    <a:pt x="4785" y="3234"/>
                    <a:pt x="4785" y="2302"/>
                  </a:cubicBezTo>
                  <a:cubicBezTo>
                    <a:pt x="4785" y="1034"/>
                    <a:pt x="3752" y="1"/>
                    <a:pt x="24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77"/>
            <p:cNvSpPr/>
            <p:nvPr/>
          </p:nvSpPr>
          <p:spPr>
            <a:xfrm>
              <a:off x="6246794" y="2155791"/>
              <a:ext cx="119014" cy="109904"/>
            </a:xfrm>
            <a:custGeom>
              <a:rect b="b" l="l" r="r" t="t"/>
              <a:pathLst>
                <a:path extrusionOk="0" h="4198" w="4546">
                  <a:moveTo>
                    <a:pt x="3205" y="0"/>
                  </a:moveTo>
                  <a:lnTo>
                    <a:pt x="3205" y="0"/>
                  </a:lnTo>
                  <a:cubicBezTo>
                    <a:pt x="3834" y="913"/>
                    <a:pt x="3724" y="2148"/>
                    <a:pt x="2936" y="2931"/>
                  </a:cubicBezTo>
                  <a:cubicBezTo>
                    <a:pt x="2492" y="3377"/>
                    <a:pt x="1903" y="3606"/>
                    <a:pt x="1309" y="3606"/>
                  </a:cubicBezTo>
                  <a:cubicBezTo>
                    <a:pt x="855" y="3606"/>
                    <a:pt x="398" y="3472"/>
                    <a:pt x="0" y="3200"/>
                  </a:cubicBezTo>
                  <a:lnTo>
                    <a:pt x="0" y="3200"/>
                  </a:lnTo>
                  <a:cubicBezTo>
                    <a:pt x="453" y="3857"/>
                    <a:pt x="1173" y="4197"/>
                    <a:pt x="1899" y="4197"/>
                  </a:cubicBezTo>
                  <a:cubicBezTo>
                    <a:pt x="2484" y="4197"/>
                    <a:pt x="3072" y="3976"/>
                    <a:pt x="3527" y="3522"/>
                  </a:cubicBezTo>
                  <a:cubicBezTo>
                    <a:pt x="4545" y="2503"/>
                    <a:pt x="4391" y="817"/>
                    <a:pt x="3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8" name="Google Shape;3658;p77"/>
            <p:cNvSpPr/>
            <p:nvPr/>
          </p:nvSpPr>
          <p:spPr>
            <a:xfrm>
              <a:off x="6365389" y="2182312"/>
              <a:ext cx="149828" cy="144016"/>
            </a:xfrm>
            <a:custGeom>
              <a:rect b="b" l="l" r="r" t="t"/>
              <a:pathLst>
                <a:path extrusionOk="0" h="5501" w="5723">
                  <a:moveTo>
                    <a:pt x="2970" y="1"/>
                  </a:moveTo>
                  <a:cubicBezTo>
                    <a:pt x="1855" y="1"/>
                    <a:pt x="851" y="669"/>
                    <a:pt x="423" y="1697"/>
                  </a:cubicBezTo>
                  <a:cubicBezTo>
                    <a:pt x="1" y="2725"/>
                    <a:pt x="236" y="3911"/>
                    <a:pt x="1024" y="4699"/>
                  </a:cubicBezTo>
                  <a:cubicBezTo>
                    <a:pt x="1550" y="5222"/>
                    <a:pt x="2252" y="5501"/>
                    <a:pt x="2967" y="5501"/>
                  </a:cubicBezTo>
                  <a:cubicBezTo>
                    <a:pt x="3322" y="5501"/>
                    <a:pt x="3680" y="5432"/>
                    <a:pt x="4022" y="5290"/>
                  </a:cubicBezTo>
                  <a:cubicBezTo>
                    <a:pt x="5050" y="4867"/>
                    <a:pt x="5722" y="3863"/>
                    <a:pt x="5722" y="2749"/>
                  </a:cubicBezTo>
                  <a:cubicBezTo>
                    <a:pt x="5717" y="1231"/>
                    <a:pt x="4488" y="1"/>
                    <a:pt x="29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9" name="Google Shape;3659;p77"/>
            <p:cNvSpPr/>
            <p:nvPr/>
          </p:nvSpPr>
          <p:spPr>
            <a:xfrm>
              <a:off x="6385757" y="2196920"/>
              <a:ext cx="139147" cy="129460"/>
            </a:xfrm>
            <a:custGeom>
              <a:rect b="b" l="l" r="r" t="t"/>
              <a:pathLst>
                <a:path extrusionOk="0" h="4945" w="5315">
                  <a:moveTo>
                    <a:pt x="3854" y="0"/>
                  </a:moveTo>
                  <a:lnTo>
                    <a:pt x="3854" y="0"/>
                  </a:lnTo>
                  <a:cubicBezTo>
                    <a:pt x="4685" y="1095"/>
                    <a:pt x="4579" y="2638"/>
                    <a:pt x="3609" y="3613"/>
                  </a:cubicBezTo>
                  <a:cubicBezTo>
                    <a:pt x="3074" y="4145"/>
                    <a:pt x="2368" y="4417"/>
                    <a:pt x="1660" y="4417"/>
                  </a:cubicBezTo>
                  <a:cubicBezTo>
                    <a:pt x="1077" y="4417"/>
                    <a:pt x="493" y="4233"/>
                    <a:pt x="1" y="3858"/>
                  </a:cubicBezTo>
                  <a:lnTo>
                    <a:pt x="1" y="3858"/>
                  </a:lnTo>
                  <a:cubicBezTo>
                    <a:pt x="545" y="4576"/>
                    <a:pt x="1366" y="4945"/>
                    <a:pt x="2193" y="4945"/>
                  </a:cubicBezTo>
                  <a:cubicBezTo>
                    <a:pt x="2892" y="4945"/>
                    <a:pt x="3596" y="4681"/>
                    <a:pt x="4137" y="4141"/>
                  </a:cubicBezTo>
                  <a:cubicBezTo>
                    <a:pt x="5314" y="2959"/>
                    <a:pt x="5184" y="1009"/>
                    <a:pt x="38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77"/>
            <p:cNvSpPr/>
            <p:nvPr/>
          </p:nvSpPr>
          <p:spPr>
            <a:xfrm>
              <a:off x="6393690" y="2204329"/>
              <a:ext cx="108202" cy="108202"/>
            </a:xfrm>
            <a:custGeom>
              <a:rect b="b" l="l" r="r" t="t"/>
              <a:pathLst>
                <a:path extrusionOk="0" h="4133" w="4133">
                  <a:moveTo>
                    <a:pt x="3882" y="1"/>
                  </a:moveTo>
                  <a:cubicBezTo>
                    <a:pt x="3868" y="10"/>
                    <a:pt x="3849" y="20"/>
                    <a:pt x="3834" y="34"/>
                  </a:cubicBezTo>
                  <a:lnTo>
                    <a:pt x="39" y="3829"/>
                  </a:lnTo>
                  <a:cubicBezTo>
                    <a:pt x="25" y="3849"/>
                    <a:pt x="10" y="3863"/>
                    <a:pt x="1" y="3882"/>
                  </a:cubicBezTo>
                  <a:cubicBezTo>
                    <a:pt x="106" y="3973"/>
                    <a:pt x="222" y="4055"/>
                    <a:pt x="337" y="4132"/>
                  </a:cubicBezTo>
                  <a:lnTo>
                    <a:pt x="4132" y="337"/>
                  </a:lnTo>
                  <a:cubicBezTo>
                    <a:pt x="4055" y="217"/>
                    <a:pt x="3973" y="106"/>
                    <a:pt x="3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77"/>
            <p:cNvSpPr/>
            <p:nvPr/>
          </p:nvSpPr>
          <p:spPr>
            <a:xfrm>
              <a:off x="6442228" y="2092279"/>
              <a:ext cx="111474" cy="212555"/>
            </a:xfrm>
            <a:custGeom>
              <a:rect b="b" l="l" r="r" t="t"/>
              <a:pathLst>
                <a:path extrusionOk="0" h="8119" w="4258">
                  <a:moveTo>
                    <a:pt x="2184" y="1"/>
                  </a:moveTo>
                  <a:cubicBezTo>
                    <a:pt x="1980" y="1"/>
                    <a:pt x="1787" y="20"/>
                    <a:pt x="1762" y="20"/>
                  </a:cubicBezTo>
                  <a:cubicBezTo>
                    <a:pt x="1760" y="20"/>
                    <a:pt x="1759" y="20"/>
                    <a:pt x="1759" y="19"/>
                  </a:cubicBezTo>
                  <a:cubicBezTo>
                    <a:pt x="741" y="197"/>
                    <a:pt x="1" y="1081"/>
                    <a:pt x="6" y="2109"/>
                  </a:cubicBezTo>
                  <a:lnTo>
                    <a:pt x="6" y="3440"/>
                  </a:lnTo>
                  <a:lnTo>
                    <a:pt x="35" y="3440"/>
                  </a:lnTo>
                  <a:cubicBezTo>
                    <a:pt x="1139" y="3440"/>
                    <a:pt x="2139" y="4103"/>
                    <a:pt x="2571" y="5121"/>
                  </a:cubicBezTo>
                  <a:cubicBezTo>
                    <a:pt x="2999" y="6145"/>
                    <a:pt x="2773" y="7321"/>
                    <a:pt x="1999" y="8114"/>
                  </a:cubicBezTo>
                  <a:cubicBezTo>
                    <a:pt x="2043" y="8114"/>
                    <a:pt x="2086" y="8119"/>
                    <a:pt x="2129" y="8119"/>
                  </a:cubicBezTo>
                  <a:cubicBezTo>
                    <a:pt x="3306" y="8119"/>
                    <a:pt x="4257" y="7168"/>
                    <a:pt x="4257" y="5991"/>
                  </a:cubicBezTo>
                  <a:lnTo>
                    <a:pt x="4257" y="2114"/>
                  </a:lnTo>
                  <a:cubicBezTo>
                    <a:pt x="4257" y="1081"/>
                    <a:pt x="3517" y="202"/>
                    <a:pt x="2504" y="24"/>
                  </a:cubicBezTo>
                  <a:cubicBezTo>
                    <a:pt x="2411" y="6"/>
                    <a:pt x="2296" y="1"/>
                    <a:pt x="2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2" name="Google Shape;3662;p77"/>
            <p:cNvSpPr/>
            <p:nvPr/>
          </p:nvSpPr>
          <p:spPr>
            <a:xfrm>
              <a:off x="6487650" y="2092907"/>
              <a:ext cx="66052" cy="211927"/>
            </a:xfrm>
            <a:custGeom>
              <a:rect b="b" l="l" r="r" t="t"/>
              <a:pathLst>
                <a:path extrusionOk="0" h="8095" w="2523">
                  <a:moveTo>
                    <a:pt x="0" y="0"/>
                  </a:moveTo>
                  <a:cubicBezTo>
                    <a:pt x="999" y="192"/>
                    <a:pt x="1730" y="1067"/>
                    <a:pt x="1730" y="2090"/>
                  </a:cubicBezTo>
                  <a:lnTo>
                    <a:pt x="1730" y="5967"/>
                  </a:lnTo>
                  <a:cubicBezTo>
                    <a:pt x="1730" y="6836"/>
                    <a:pt x="1206" y="7615"/>
                    <a:pt x="399" y="7936"/>
                  </a:cubicBezTo>
                  <a:cubicBezTo>
                    <a:pt x="356" y="7989"/>
                    <a:pt x="308" y="8042"/>
                    <a:pt x="264" y="8090"/>
                  </a:cubicBezTo>
                  <a:cubicBezTo>
                    <a:pt x="308" y="8095"/>
                    <a:pt x="351" y="8095"/>
                    <a:pt x="399" y="8095"/>
                  </a:cubicBezTo>
                  <a:cubicBezTo>
                    <a:pt x="1571" y="8095"/>
                    <a:pt x="2522" y="7144"/>
                    <a:pt x="2522" y="5967"/>
                  </a:cubicBezTo>
                  <a:lnTo>
                    <a:pt x="2522" y="2090"/>
                  </a:lnTo>
                  <a:cubicBezTo>
                    <a:pt x="2517" y="1062"/>
                    <a:pt x="1778" y="183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3" name="Google Shape;3663;p77"/>
            <p:cNvSpPr/>
            <p:nvPr/>
          </p:nvSpPr>
          <p:spPr>
            <a:xfrm>
              <a:off x="6488514" y="2198412"/>
              <a:ext cx="65188" cy="106422"/>
            </a:xfrm>
            <a:custGeom>
              <a:rect b="b" l="l" r="r" t="t"/>
              <a:pathLst>
                <a:path extrusionOk="0" h="4065" w="2490">
                  <a:moveTo>
                    <a:pt x="1" y="1"/>
                  </a:moveTo>
                  <a:cubicBezTo>
                    <a:pt x="1259" y="1019"/>
                    <a:pt x="1365" y="2902"/>
                    <a:pt x="231" y="4060"/>
                  </a:cubicBezTo>
                  <a:cubicBezTo>
                    <a:pt x="275" y="4065"/>
                    <a:pt x="318" y="4065"/>
                    <a:pt x="361" y="4065"/>
                  </a:cubicBezTo>
                  <a:cubicBezTo>
                    <a:pt x="1538" y="4065"/>
                    <a:pt x="2489" y="3114"/>
                    <a:pt x="2489" y="1937"/>
                  </a:cubicBezTo>
                  <a:lnTo>
                    <a:pt x="24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77"/>
            <p:cNvSpPr/>
            <p:nvPr/>
          </p:nvSpPr>
          <p:spPr>
            <a:xfrm>
              <a:off x="6494692" y="2198281"/>
              <a:ext cx="59141" cy="106448"/>
            </a:xfrm>
            <a:custGeom>
              <a:rect b="b" l="l" r="r" t="t"/>
              <a:pathLst>
                <a:path extrusionOk="0" h="4066" w="2259">
                  <a:moveTo>
                    <a:pt x="1465" y="1"/>
                  </a:moveTo>
                  <a:lnTo>
                    <a:pt x="1465" y="1942"/>
                  </a:lnTo>
                  <a:lnTo>
                    <a:pt x="1461" y="1942"/>
                  </a:lnTo>
                  <a:cubicBezTo>
                    <a:pt x="1461" y="2811"/>
                    <a:pt x="937" y="3590"/>
                    <a:pt x="135" y="3916"/>
                  </a:cubicBezTo>
                  <a:cubicBezTo>
                    <a:pt x="115" y="3935"/>
                    <a:pt x="91" y="3959"/>
                    <a:pt x="72" y="3983"/>
                  </a:cubicBezTo>
                  <a:lnTo>
                    <a:pt x="58" y="3998"/>
                  </a:lnTo>
                  <a:cubicBezTo>
                    <a:pt x="39" y="4017"/>
                    <a:pt x="19" y="4041"/>
                    <a:pt x="0" y="4060"/>
                  </a:cubicBezTo>
                  <a:cubicBezTo>
                    <a:pt x="43" y="4065"/>
                    <a:pt x="87" y="4065"/>
                    <a:pt x="130" y="4065"/>
                  </a:cubicBezTo>
                  <a:cubicBezTo>
                    <a:pt x="1307" y="4065"/>
                    <a:pt x="2258" y="3114"/>
                    <a:pt x="2258" y="1942"/>
                  </a:cubicBezTo>
                  <a:lnTo>
                    <a:pt x="22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77"/>
            <p:cNvSpPr/>
            <p:nvPr/>
          </p:nvSpPr>
          <p:spPr>
            <a:xfrm>
              <a:off x="6261036" y="2172573"/>
              <a:ext cx="70895" cy="65555"/>
            </a:xfrm>
            <a:custGeom>
              <a:rect b="b" l="l" r="r" t="t"/>
              <a:pathLst>
                <a:path extrusionOk="0" h="2504" w="2708">
                  <a:moveTo>
                    <a:pt x="1354" y="1"/>
                  </a:moveTo>
                  <a:cubicBezTo>
                    <a:pt x="1253" y="1"/>
                    <a:pt x="1152" y="65"/>
                    <a:pt x="1143" y="195"/>
                  </a:cubicBezTo>
                  <a:lnTo>
                    <a:pt x="1143" y="1041"/>
                  </a:lnTo>
                  <a:lnTo>
                    <a:pt x="297" y="1041"/>
                  </a:lnTo>
                  <a:cubicBezTo>
                    <a:pt x="291" y="1040"/>
                    <a:pt x="285" y="1040"/>
                    <a:pt x="279" y="1040"/>
                  </a:cubicBezTo>
                  <a:cubicBezTo>
                    <a:pt x="2" y="1040"/>
                    <a:pt x="0" y="1464"/>
                    <a:pt x="275" y="1464"/>
                  </a:cubicBezTo>
                  <a:cubicBezTo>
                    <a:pt x="282" y="1464"/>
                    <a:pt x="290" y="1464"/>
                    <a:pt x="297" y="1463"/>
                  </a:cubicBezTo>
                  <a:lnTo>
                    <a:pt x="1143" y="1463"/>
                  </a:lnTo>
                  <a:lnTo>
                    <a:pt x="1143" y="2309"/>
                  </a:lnTo>
                  <a:cubicBezTo>
                    <a:pt x="1152" y="2439"/>
                    <a:pt x="1253" y="2503"/>
                    <a:pt x="1354" y="2503"/>
                  </a:cubicBezTo>
                  <a:cubicBezTo>
                    <a:pt x="1455" y="2503"/>
                    <a:pt x="1556" y="2439"/>
                    <a:pt x="1565" y="2309"/>
                  </a:cubicBezTo>
                  <a:lnTo>
                    <a:pt x="1565" y="1463"/>
                  </a:lnTo>
                  <a:lnTo>
                    <a:pt x="2411" y="1463"/>
                  </a:lnTo>
                  <a:cubicBezTo>
                    <a:pt x="2419" y="1464"/>
                    <a:pt x="2426" y="1464"/>
                    <a:pt x="2433" y="1464"/>
                  </a:cubicBezTo>
                  <a:cubicBezTo>
                    <a:pt x="2708" y="1464"/>
                    <a:pt x="2706" y="1040"/>
                    <a:pt x="2429" y="1040"/>
                  </a:cubicBezTo>
                  <a:cubicBezTo>
                    <a:pt x="2423" y="1040"/>
                    <a:pt x="2417" y="1040"/>
                    <a:pt x="2411" y="1041"/>
                  </a:cubicBezTo>
                  <a:lnTo>
                    <a:pt x="1565" y="1041"/>
                  </a:lnTo>
                  <a:lnTo>
                    <a:pt x="1565" y="195"/>
                  </a:lnTo>
                  <a:cubicBezTo>
                    <a:pt x="1556" y="65"/>
                    <a:pt x="1455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77"/>
            <p:cNvSpPr/>
            <p:nvPr/>
          </p:nvSpPr>
          <p:spPr>
            <a:xfrm>
              <a:off x="6225274" y="2139429"/>
              <a:ext cx="137000" cy="131712"/>
            </a:xfrm>
            <a:custGeom>
              <a:rect b="b" l="l" r="r" t="t"/>
              <a:pathLst>
                <a:path extrusionOk="0" h="5031" w="5233">
                  <a:moveTo>
                    <a:pt x="2717" y="431"/>
                  </a:moveTo>
                  <a:cubicBezTo>
                    <a:pt x="2986" y="431"/>
                    <a:pt x="3258" y="483"/>
                    <a:pt x="3517" y="592"/>
                  </a:cubicBezTo>
                  <a:cubicBezTo>
                    <a:pt x="4296" y="913"/>
                    <a:pt x="4805" y="1677"/>
                    <a:pt x="4810" y="2523"/>
                  </a:cubicBezTo>
                  <a:cubicBezTo>
                    <a:pt x="4805" y="3676"/>
                    <a:pt x="3873" y="4613"/>
                    <a:pt x="2720" y="4613"/>
                  </a:cubicBezTo>
                  <a:cubicBezTo>
                    <a:pt x="1874" y="4613"/>
                    <a:pt x="1111" y="4103"/>
                    <a:pt x="784" y="3325"/>
                  </a:cubicBezTo>
                  <a:cubicBezTo>
                    <a:pt x="462" y="2542"/>
                    <a:pt x="640" y="1644"/>
                    <a:pt x="1236" y="1043"/>
                  </a:cubicBezTo>
                  <a:cubicBezTo>
                    <a:pt x="1637" y="645"/>
                    <a:pt x="2172" y="431"/>
                    <a:pt x="2717" y="431"/>
                  </a:cubicBezTo>
                  <a:close/>
                  <a:moveTo>
                    <a:pt x="2714" y="1"/>
                  </a:moveTo>
                  <a:cubicBezTo>
                    <a:pt x="2060" y="1"/>
                    <a:pt x="1419" y="255"/>
                    <a:pt x="938" y="736"/>
                  </a:cubicBezTo>
                  <a:cubicBezTo>
                    <a:pt x="217" y="1456"/>
                    <a:pt x="1" y="2537"/>
                    <a:pt x="390" y="3479"/>
                  </a:cubicBezTo>
                  <a:cubicBezTo>
                    <a:pt x="779" y="4420"/>
                    <a:pt x="1697" y="5030"/>
                    <a:pt x="2715" y="5030"/>
                  </a:cubicBezTo>
                  <a:cubicBezTo>
                    <a:pt x="4104" y="5030"/>
                    <a:pt x="5228" y="3906"/>
                    <a:pt x="5233" y="2518"/>
                  </a:cubicBezTo>
                  <a:cubicBezTo>
                    <a:pt x="5233" y="1500"/>
                    <a:pt x="4622" y="582"/>
                    <a:pt x="3681" y="193"/>
                  </a:cubicBezTo>
                  <a:cubicBezTo>
                    <a:pt x="3368" y="63"/>
                    <a:pt x="3039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77"/>
            <p:cNvSpPr/>
            <p:nvPr/>
          </p:nvSpPr>
          <p:spPr>
            <a:xfrm>
              <a:off x="6190455" y="1995046"/>
              <a:ext cx="368771" cy="336858"/>
            </a:xfrm>
            <a:custGeom>
              <a:rect b="b" l="l" r="r" t="t"/>
              <a:pathLst>
                <a:path extrusionOk="0" h="12867" w="14086">
                  <a:moveTo>
                    <a:pt x="3839" y="428"/>
                  </a:moveTo>
                  <a:lnTo>
                    <a:pt x="3839" y="2379"/>
                  </a:lnTo>
                  <a:lnTo>
                    <a:pt x="2743" y="2379"/>
                  </a:lnTo>
                  <a:lnTo>
                    <a:pt x="2743" y="428"/>
                  </a:lnTo>
                  <a:close/>
                  <a:moveTo>
                    <a:pt x="5357" y="428"/>
                  </a:moveTo>
                  <a:lnTo>
                    <a:pt x="5357" y="2379"/>
                  </a:lnTo>
                  <a:lnTo>
                    <a:pt x="4261" y="2379"/>
                  </a:lnTo>
                  <a:lnTo>
                    <a:pt x="4261" y="428"/>
                  </a:lnTo>
                  <a:close/>
                  <a:moveTo>
                    <a:pt x="6808" y="428"/>
                  </a:moveTo>
                  <a:lnTo>
                    <a:pt x="6808" y="2379"/>
                  </a:lnTo>
                  <a:lnTo>
                    <a:pt x="5779" y="2379"/>
                  </a:lnTo>
                  <a:lnTo>
                    <a:pt x="5779" y="428"/>
                  </a:lnTo>
                  <a:close/>
                  <a:moveTo>
                    <a:pt x="5933" y="2801"/>
                  </a:moveTo>
                  <a:lnTo>
                    <a:pt x="5933" y="3200"/>
                  </a:lnTo>
                  <a:lnTo>
                    <a:pt x="2162" y="3200"/>
                  </a:lnTo>
                  <a:lnTo>
                    <a:pt x="2162" y="2801"/>
                  </a:lnTo>
                  <a:close/>
                  <a:moveTo>
                    <a:pt x="9652" y="7365"/>
                  </a:moveTo>
                  <a:cubicBezTo>
                    <a:pt x="10252" y="7365"/>
                    <a:pt x="10829" y="7581"/>
                    <a:pt x="11285" y="7975"/>
                  </a:cubicBezTo>
                  <a:lnTo>
                    <a:pt x="7725" y="11535"/>
                  </a:lnTo>
                  <a:cubicBezTo>
                    <a:pt x="6289" y="9844"/>
                    <a:pt x="7571" y="7365"/>
                    <a:pt x="9652" y="7365"/>
                  </a:cubicBezTo>
                  <a:close/>
                  <a:moveTo>
                    <a:pt x="13663" y="7980"/>
                  </a:moveTo>
                  <a:lnTo>
                    <a:pt x="13663" y="9710"/>
                  </a:lnTo>
                  <a:cubicBezTo>
                    <a:pt x="13658" y="10631"/>
                    <a:pt x="12997" y="11418"/>
                    <a:pt x="12091" y="11587"/>
                  </a:cubicBezTo>
                  <a:lnTo>
                    <a:pt x="12091" y="11587"/>
                  </a:lnTo>
                  <a:cubicBezTo>
                    <a:pt x="12425" y="11089"/>
                    <a:pt x="12606" y="10505"/>
                    <a:pt x="12616" y="9902"/>
                  </a:cubicBezTo>
                  <a:cubicBezTo>
                    <a:pt x="12616" y="9397"/>
                    <a:pt x="12500" y="9138"/>
                    <a:pt x="12500" y="9133"/>
                  </a:cubicBezTo>
                  <a:cubicBezTo>
                    <a:pt x="12390" y="8710"/>
                    <a:pt x="12380" y="8758"/>
                    <a:pt x="12284" y="8571"/>
                  </a:cubicBezTo>
                  <a:cubicBezTo>
                    <a:pt x="12188" y="8355"/>
                    <a:pt x="12054" y="8153"/>
                    <a:pt x="11890" y="7980"/>
                  </a:cubicBezTo>
                  <a:close/>
                  <a:moveTo>
                    <a:pt x="11583" y="8268"/>
                  </a:moveTo>
                  <a:lnTo>
                    <a:pt x="11583" y="8268"/>
                  </a:lnTo>
                  <a:cubicBezTo>
                    <a:pt x="13024" y="9969"/>
                    <a:pt x="11727" y="12438"/>
                    <a:pt x="9652" y="12438"/>
                  </a:cubicBezTo>
                  <a:cubicBezTo>
                    <a:pt x="9056" y="12438"/>
                    <a:pt x="8475" y="12227"/>
                    <a:pt x="8023" y="11833"/>
                  </a:cubicBezTo>
                  <a:lnTo>
                    <a:pt x="11583" y="8268"/>
                  </a:lnTo>
                  <a:close/>
                  <a:moveTo>
                    <a:pt x="1071" y="1"/>
                  </a:moveTo>
                  <a:cubicBezTo>
                    <a:pt x="956" y="1"/>
                    <a:pt x="860" y="97"/>
                    <a:pt x="860" y="212"/>
                  </a:cubicBezTo>
                  <a:lnTo>
                    <a:pt x="860" y="625"/>
                  </a:lnTo>
                  <a:cubicBezTo>
                    <a:pt x="872" y="755"/>
                    <a:pt x="973" y="820"/>
                    <a:pt x="1073" y="820"/>
                  </a:cubicBezTo>
                  <a:cubicBezTo>
                    <a:pt x="1174" y="820"/>
                    <a:pt x="1273" y="755"/>
                    <a:pt x="1283" y="625"/>
                  </a:cubicBezTo>
                  <a:lnTo>
                    <a:pt x="1283" y="428"/>
                  </a:lnTo>
                  <a:lnTo>
                    <a:pt x="2311" y="428"/>
                  </a:lnTo>
                  <a:lnTo>
                    <a:pt x="2311" y="2379"/>
                  </a:lnTo>
                  <a:lnTo>
                    <a:pt x="1283" y="2379"/>
                  </a:lnTo>
                  <a:lnTo>
                    <a:pt x="1283" y="1711"/>
                  </a:lnTo>
                  <a:cubicBezTo>
                    <a:pt x="1273" y="1579"/>
                    <a:pt x="1174" y="1513"/>
                    <a:pt x="1073" y="1513"/>
                  </a:cubicBezTo>
                  <a:cubicBezTo>
                    <a:pt x="973" y="1513"/>
                    <a:pt x="872" y="1579"/>
                    <a:pt x="860" y="1711"/>
                  </a:cubicBezTo>
                  <a:lnTo>
                    <a:pt x="860" y="2590"/>
                  </a:lnTo>
                  <a:cubicBezTo>
                    <a:pt x="860" y="2705"/>
                    <a:pt x="956" y="2797"/>
                    <a:pt x="1071" y="2797"/>
                  </a:cubicBezTo>
                  <a:lnTo>
                    <a:pt x="1734" y="2797"/>
                  </a:lnTo>
                  <a:lnTo>
                    <a:pt x="1734" y="3200"/>
                  </a:lnTo>
                  <a:lnTo>
                    <a:pt x="1100" y="3200"/>
                  </a:lnTo>
                  <a:cubicBezTo>
                    <a:pt x="495" y="3200"/>
                    <a:pt x="5" y="3695"/>
                    <a:pt x="0" y="4300"/>
                  </a:cubicBezTo>
                  <a:lnTo>
                    <a:pt x="0" y="11761"/>
                  </a:lnTo>
                  <a:cubicBezTo>
                    <a:pt x="5" y="12366"/>
                    <a:pt x="495" y="12856"/>
                    <a:pt x="1100" y="12856"/>
                  </a:cubicBezTo>
                  <a:lnTo>
                    <a:pt x="4598" y="12856"/>
                  </a:lnTo>
                  <a:cubicBezTo>
                    <a:pt x="4605" y="12857"/>
                    <a:pt x="4613" y="12857"/>
                    <a:pt x="4620" y="12857"/>
                  </a:cubicBezTo>
                  <a:cubicBezTo>
                    <a:pt x="4893" y="12857"/>
                    <a:pt x="4893" y="12437"/>
                    <a:pt x="4620" y="12437"/>
                  </a:cubicBezTo>
                  <a:cubicBezTo>
                    <a:pt x="4613" y="12437"/>
                    <a:pt x="4605" y="12438"/>
                    <a:pt x="4598" y="12438"/>
                  </a:cubicBezTo>
                  <a:lnTo>
                    <a:pt x="1100" y="12438"/>
                  </a:lnTo>
                  <a:cubicBezTo>
                    <a:pt x="726" y="12438"/>
                    <a:pt x="423" y="12136"/>
                    <a:pt x="423" y="11761"/>
                  </a:cubicBezTo>
                  <a:lnTo>
                    <a:pt x="423" y="4300"/>
                  </a:lnTo>
                  <a:cubicBezTo>
                    <a:pt x="423" y="3926"/>
                    <a:pt x="726" y="3623"/>
                    <a:pt x="1100" y="3623"/>
                  </a:cubicBezTo>
                  <a:lnTo>
                    <a:pt x="6985" y="3623"/>
                  </a:lnTo>
                  <a:cubicBezTo>
                    <a:pt x="7360" y="3623"/>
                    <a:pt x="7663" y="3926"/>
                    <a:pt x="7663" y="4300"/>
                  </a:cubicBezTo>
                  <a:lnTo>
                    <a:pt x="7663" y="7702"/>
                  </a:lnTo>
                  <a:cubicBezTo>
                    <a:pt x="7643" y="7721"/>
                    <a:pt x="7629" y="7740"/>
                    <a:pt x="7610" y="7759"/>
                  </a:cubicBezTo>
                  <a:cubicBezTo>
                    <a:pt x="7528" y="7836"/>
                    <a:pt x="7461" y="7922"/>
                    <a:pt x="7389" y="8004"/>
                  </a:cubicBezTo>
                  <a:cubicBezTo>
                    <a:pt x="7211" y="8216"/>
                    <a:pt x="7230" y="8172"/>
                    <a:pt x="7043" y="8509"/>
                  </a:cubicBezTo>
                  <a:cubicBezTo>
                    <a:pt x="6952" y="8686"/>
                    <a:pt x="6923" y="8672"/>
                    <a:pt x="6798" y="9119"/>
                  </a:cubicBezTo>
                  <a:cubicBezTo>
                    <a:pt x="6793" y="9138"/>
                    <a:pt x="6683" y="9402"/>
                    <a:pt x="6683" y="9902"/>
                  </a:cubicBezTo>
                  <a:cubicBezTo>
                    <a:pt x="6683" y="10300"/>
                    <a:pt x="6764" y="10694"/>
                    <a:pt x="6918" y="11060"/>
                  </a:cubicBezTo>
                  <a:cubicBezTo>
                    <a:pt x="6952" y="11127"/>
                    <a:pt x="6985" y="11189"/>
                    <a:pt x="7024" y="11252"/>
                  </a:cubicBezTo>
                  <a:cubicBezTo>
                    <a:pt x="7230" y="11641"/>
                    <a:pt x="7201" y="11569"/>
                    <a:pt x="7374" y="11780"/>
                  </a:cubicBezTo>
                  <a:cubicBezTo>
                    <a:pt x="7437" y="11862"/>
                    <a:pt x="7509" y="11943"/>
                    <a:pt x="7581" y="12016"/>
                  </a:cubicBezTo>
                  <a:cubicBezTo>
                    <a:pt x="7591" y="12025"/>
                    <a:pt x="7595" y="12040"/>
                    <a:pt x="7605" y="12049"/>
                  </a:cubicBezTo>
                  <a:cubicBezTo>
                    <a:pt x="7499" y="12289"/>
                    <a:pt x="7254" y="12443"/>
                    <a:pt x="6990" y="12443"/>
                  </a:cubicBezTo>
                  <a:lnTo>
                    <a:pt x="5568" y="12443"/>
                  </a:lnTo>
                  <a:cubicBezTo>
                    <a:pt x="5560" y="12442"/>
                    <a:pt x="5553" y="12442"/>
                    <a:pt x="5546" y="12442"/>
                  </a:cubicBezTo>
                  <a:cubicBezTo>
                    <a:pt x="5271" y="12442"/>
                    <a:pt x="5273" y="12866"/>
                    <a:pt x="5550" y="12866"/>
                  </a:cubicBezTo>
                  <a:cubicBezTo>
                    <a:pt x="5556" y="12866"/>
                    <a:pt x="5562" y="12866"/>
                    <a:pt x="5568" y="12866"/>
                  </a:cubicBezTo>
                  <a:lnTo>
                    <a:pt x="6995" y="12866"/>
                  </a:lnTo>
                  <a:cubicBezTo>
                    <a:pt x="7384" y="12861"/>
                    <a:pt x="7749" y="12650"/>
                    <a:pt x="7941" y="12309"/>
                  </a:cubicBezTo>
                  <a:cubicBezTo>
                    <a:pt x="8456" y="12681"/>
                    <a:pt x="9058" y="12865"/>
                    <a:pt x="9658" y="12865"/>
                  </a:cubicBezTo>
                  <a:cubicBezTo>
                    <a:pt x="10395" y="12865"/>
                    <a:pt x="11129" y="12587"/>
                    <a:pt x="11693" y="12044"/>
                  </a:cubicBezTo>
                  <a:cubicBezTo>
                    <a:pt x="11711" y="12045"/>
                    <a:pt x="11728" y="12045"/>
                    <a:pt x="11746" y="12045"/>
                  </a:cubicBezTo>
                  <a:cubicBezTo>
                    <a:pt x="13034" y="12045"/>
                    <a:pt x="14086" y="11004"/>
                    <a:pt x="14086" y="9710"/>
                  </a:cubicBezTo>
                  <a:lnTo>
                    <a:pt x="14086" y="5833"/>
                  </a:lnTo>
                  <a:cubicBezTo>
                    <a:pt x="14081" y="4781"/>
                    <a:pt x="13379" y="3858"/>
                    <a:pt x="12371" y="3575"/>
                  </a:cubicBezTo>
                  <a:cubicBezTo>
                    <a:pt x="12345" y="3567"/>
                    <a:pt x="12321" y="3563"/>
                    <a:pt x="12299" y="3563"/>
                  </a:cubicBezTo>
                  <a:cubicBezTo>
                    <a:pt x="12073" y="3563"/>
                    <a:pt x="11998" y="3922"/>
                    <a:pt x="12255" y="3983"/>
                  </a:cubicBezTo>
                  <a:cubicBezTo>
                    <a:pt x="13086" y="4219"/>
                    <a:pt x="13658" y="4973"/>
                    <a:pt x="13658" y="5833"/>
                  </a:cubicBezTo>
                  <a:lnTo>
                    <a:pt x="13658" y="7557"/>
                  </a:lnTo>
                  <a:lnTo>
                    <a:pt x="11443" y="7557"/>
                  </a:lnTo>
                  <a:cubicBezTo>
                    <a:pt x="11347" y="7481"/>
                    <a:pt x="11237" y="7413"/>
                    <a:pt x="11126" y="7356"/>
                  </a:cubicBezTo>
                  <a:cubicBezTo>
                    <a:pt x="10968" y="7250"/>
                    <a:pt x="10795" y="7168"/>
                    <a:pt x="10612" y="7120"/>
                  </a:cubicBezTo>
                  <a:cubicBezTo>
                    <a:pt x="10435" y="7048"/>
                    <a:pt x="10247" y="7000"/>
                    <a:pt x="10050" y="6986"/>
                  </a:cubicBezTo>
                  <a:cubicBezTo>
                    <a:pt x="9978" y="6976"/>
                    <a:pt x="9906" y="6952"/>
                    <a:pt x="9829" y="6947"/>
                  </a:cubicBezTo>
                  <a:lnTo>
                    <a:pt x="9829" y="5833"/>
                  </a:lnTo>
                  <a:cubicBezTo>
                    <a:pt x="9829" y="4901"/>
                    <a:pt x="10492" y="4108"/>
                    <a:pt x="11405" y="3945"/>
                  </a:cubicBezTo>
                  <a:cubicBezTo>
                    <a:pt x="11673" y="3899"/>
                    <a:pt x="11623" y="3518"/>
                    <a:pt x="11377" y="3518"/>
                  </a:cubicBezTo>
                  <a:cubicBezTo>
                    <a:pt x="11363" y="3518"/>
                    <a:pt x="11348" y="3519"/>
                    <a:pt x="11333" y="3522"/>
                  </a:cubicBezTo>
                  <a:cubicBezTo>
                    <a:pt x="10218" y="3719"/>
                    <a:pt x="9407" y="4694"/>
                    <a:pt x="9407" y="5823"/>
                  </a:cubicBezTo>
                  <a:lnTo>
                    <a:pt x="9407" y="6962"/>
                  </a:lnTo>
                  <a:cubicBezTo>
                    <a:pt x="8941" y="6995"/>
                    <a:pt x="8484" y="7144"/>
                    <a:pt x="8085" y="7394"/>
                  </a:cubicBezTo>
                  <a:lnTo>
                    <a:pt x="8085" y="4305"/>
                  </a:lnTo>
                  <a:cubicBezTo>
                    <a:pt x="8085" y="3695"/>
                    <a:pt x="7595" y="3205"/>
                    <a:pt x="6985" y="3205"/>
                  </a:cubicBezTo>
                  <a:lnTo>
                    <a:pt x="6356" y="3205"/>
                  </a:lnTo>
                  <a:lnTo>
                    <a:pt x="6356" y="2801"/>
                  </a:lnTo>
                  <a:lnTo>
                    <a:pt x="7014" y="2801"/>
                  </a:lnTo>
                  <a:cubicBezTo>
                    <a:pt x="7129" y="2801"/>
                    <a:pt x="7225" y="2705"/>
                    <a:pt x="7225" y="2590"/>
                  </a:cubicBezTo>
                  <a:lnTo>
                    <a:pt x="7225" y="212"/>
                  </a:lnTo>
                  <a:cubicBezTo>
                    <a:pt x="7225" y="97"/>
                    <a:pt x="7129" y="1"/>
                    <a:pt x="7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1" name="Shape 3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p78"/>
          <p:cNvSpPr txBox="1"/>
          <p:nvPr>
            <p:ph type="title"/>
          </p:nvPr>
        </p:nvSpPr>
        <p:spPr>
          <a:xfrm>
            <a:off x="2828925" y="438150"/>
            <a:ext cx="3066900" cy="19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</a:t>
            </a:r>
            <a:r>
              <a:rPr lang="en">
                <a:solidFill>
                  <a:schemeClr val="dk2"/>
                </a:solidFill>
              </a:rPr>
              <a:t> THOUSAND WORDS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673" name="Google Shape;3673;p78"/>
          <p:cNvGrpSpPr/>
          <p:nvPr/>
        </p:nvGrpSpPr>
        <p:grpSpPr>
          <a:xfrm flipH="1" rot="10800000">
            <a:off x="5558058" y="89157"/>
            <a:ext cx="483187" cy="450345"/>
            <a:chOff x="5467179" y="2412672"/>
            <a:chExt cx="305332" cy="284578"/>
          </a:xfrm>
        </p:grpSpPr>
        <p:sp>
          <p:nvSpPr>
            <p:cNvPr id="3674" name="Google Shape;3674;p78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78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8" name="Google Shape;3678;p78"/>
          <p:cNvGrpSpPr/>
          <p:nvPr/>
        </p:nvGrpSpPr>
        <p:grpSpPr>
          <a:xfrm flipH="1" rot="10800000">
            <a:off x="596690" y="3068453"/>
            <a:ext cx="501524" cy="377094"/>
            <a:chOff x="5381375" y="1945244"/>
            <a:chExt cx="316919" cy="238290"/>
          </a:xfrm>
        </p:grpSpPr>
        <p:sp>
          <p:nvSpPr>
            <p:cNvPr id="3679" name="Google Shape;3679;p78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3" name="Google Shape;3683;p78"/>
          <p:cNvSpPr/>
          <p:nvPr/>
        </p:nvSpPr>
        <p:spPr>
          <a:xfrm flipH="1" rot="10800000">
            <a:off x="1326700" y="39493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4" name="Google Shape;3684;p78"/>
          <p:cNvSpPr/>
          <p:nvPr/>
        </p:nvSpPr>
        <p:spPr>
          <a:xfrm flipH="1" rot="10800000">
            <a:off x="1656988" y="11432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8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" name="Google Shape;3689;p79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AN </a:t>
            </a:r>
            <a:r>
              <a:rPr lang="en">
                <a:solidFill>
                  <a:schemeClr val="dk2"/>
                </a:solidFill>
              </a:rPr>
              <a:t>INFOGRAPHIC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690" name="Google Shape;3690;p79"/>
          <p:cNvSpPr txBox="1"/>
          <p:nvPr/>
        </p:nvSpPr>
        <p:spPr>
          <a:xfrm>
            <a:off x="6550181" y="1762275"/>
            <a:ext cx="1881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Saturn is the planet with rings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691" name="Google Shape;3691;p79"/>
          <p:cNvSpPr txBox="1"/>
          <p:nvPr/>
        </p:nvSpPr>
        <p:spPr>
          <a:xfrm>
            <a:off x="6552119" y="1396200"/>
            <a:ext cx="1881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SATURN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692" name="Google Shape;3692;p79"/>
          <p:cNvSpPr txBox="1"/>
          <p:nvPr/>
        </p:nvSpPr>
        <p:spPr>
          <a:xfrm>
            <a:off x="712211" y="3102700"/>
            <a:ext cx="18741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It 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is the biggest planet of them all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693" name="Google Shape;3693;p79"/>
          <p:cNvSpPr txBox="1"/>
          <p:nvPr/>
        </p:nvSpPr>
        <p:spPr>
          <a:xfrm>
            <a:off x="712211" y="2736850"/>
            <a:ext cx="1877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JUPITER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694" name="Google Shape;3694;p79"/>
          <p:cNvSpPr txBox="1"/>
          <p:nvPr/>
        </p:nvSpPr>
        <p:spPr>
          <a:xfrm>
            <a:off x="710281" y="1762275"/>
            <a:ext cx="18741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Neptune is very far from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695" name="Google Shape;3695;p79"/>
          <p:cNvSpPr txBox="1"/>
          <p:nvPr/>
        </p:nvSpPr>
        <p:spPr>
          <a:xfrm>
            <a:off x="712211" y="1396200"/>
            <a:ext cx="1877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NEPTUNE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696" name="Google Shape;3696;p79"/>
          <p:cNvSpPr txBox="1"/>
          <p:nvPr/>
        </p:nvSpPr>
        <p:spPr>
          <a:xfrm>
            <a:off x="6552119" y="3102700"/>
            <a:ext cx="1881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a beautiful name 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697" name="Google Shape;3697;p79"/>
          <p:cNvSpPr txBox="1"/>
          <p:nvPr/>
        </p:nvSpPr>
        <p:spPr>
          <a:xfrm>
            <a:off x="6552119" y="2736855"/>
            <a:ext cx="1881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VENUS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698" name="Google Shape;3698;p79"/>
          <p:cNvSpPr txBox="1"/>
          <p:nvPr/>
        </p:nvSpPr>
        <p:spPr>
          <a:xfrm>
            <a:off x="3630150" y="1762275"/>
            <a:ext cx="18837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Mercury is a very small planet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3699" name="Google Shape;3699;p79"/>
          <p:cNvSpPr txBox="1"/>
          <p:nvPr/>
        </p:nvSpPr>
        <p:spPr>
          <a:xfrm>
            <a:off x="3630150" y="1396200"/>
            <a:ext cx="1883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MERCURY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700" name="Google Shape;3700;p79"/>
          <p:cNvSpPr/>
          <p:nvPr/>
        </p:nvSpPr>
        <p:spPr>
          <a:xfrm>
            <a:off x="2325513" y="3162400"/>
            <a:ext cx="4488600" cy="4488600"/>
          </a:xfrm>
          <a:prstGeom prst="pie">
            <a:avLst>
              <a:gd fmla="val 10779880" name="adj1"/>
              <a:gd fmla="val 21581258" name="adj2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3701" name="Google Shape;3701;p79"/>
          <p:cNvSpPr/>
          <p:nvPr/>
        </p:nvSpPr>
        <p:spPr>
          <a:xfrm>
            <a:off x="2427250" y="3876875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2" name="Google Shape;3702;p79"/>
          <p:cNvSpPr/>
          <p:nvPr/>
        </p:nvSpPr>
        <p:spPr>
          <a:xfrm>
            <a:off x="3130800" y="30746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3" name="Google Shape;3703;p79"/>
          <p:cNvSpPr/>
          <p:nvPr/>
        </p:nvSpPr>
        <p:spPr>
          <a:xfrm>
            <a:off x="4181700" y="2798425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4" name="Google Shape;3704;p79"/>
          <p:cNvSpPr/>
          <p:nvPr/>
        </p:nvSpPr>
        <p:spPr>
          <a:xfrm flipH="1">
            <a:off x="5931150" y="3876875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5" name="Google Shape;3705;p79"/>
          <p:cNvSpPr/>
          <p:nvPr/>
        </p:nvSpPr>
        <p:spPr>
          <a:xfrm flipH="1">
            <a:off x="5227600" y="3074650"/>
            <a:ext cx="780600" cy="780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06" name="Google Shape;3706;p79"/>
          <p:cNvCxnSpPr>
            <a:stCxn id="3693" idx="3"/>
            <a:endCxn id="3701" idx="0"/>
          </p:cNvCxnSpPr>
          <p:nvPr/>
        </p:nvCxnSpPr>
        <p:spPr>
          <a:xfrm>
            <a:off x="2589911" y="2948500"/>
            <a:ext cx="227700" cy="9285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07" name="Google Shape;3707;p79"/>
          <p:cNvCxnSpPr>
            <a:stCxn id="3695" idx="3"/>
            <a:endCxn id="3702" idx="0"/>
          </p:cNvCxnSpPr>
          <p:nvPr/>
        </p:nvCxnSpPr>
        <p:spPr>
          <a:xfrm>
            <a:off x="2589911" y="1607850"/>
            <a:ext cx="931200" cy="146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08" name="Google Shape;3708;p79"/>
          <p:cNvCxnSpPr>
            <a:stCxn id="3691" idx="1"/>
            <a:endCxn id="3705" idx="0"/>
          </p:cNvCxnSpPr>
          <p:nvPr/>
        </p:nvCxnSpPr>
        <p:spPr>
          <a:xfrm flipH="1">
            <a:off x="5617919" y="1607850"/>
            <a:ext cx="934200" cy="14667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09" name="Google Shape;3709;p79"/>
          <p:cNvCxnSpPr>
            <a:stCxn id="3697" idx="1"/>
            <a:endCxn id="3704" idx="0"/>
          </p:cNvCxnSpPr>
          <p:nvPr/>
        </p:nvCxnSpPr>
        <p:spPr>
          <a:xfrm flipH="1">
            <a:off x="6321419" y="2948505"/>
            <a:ext cx="230700" cy="9285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3710" name="Google Shape;3710;p79"/>
          <p:cNvCxnSpPr>
            <a:stCxn id="3698" idx="2"/>
            <a:endCxn id="3703" idx="0"/>
          </p:cNvCxnSpPr>
          <p:nvPr/>
        </p:nvCxnSpPr>
        <p:spPr>
          <a:xfrm>
            <a:off x="4572000" y="2312475"/>
            <a:ext cx="0" cy="48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grpSp>
        <p:nvGrpSpPr>
          <p:cNvPr id="3711" name="Google Shape;3711;p79"/>
          <p:cNvGrpSpPr/>
          <p:nvPr/>
        </p:nvGrpSpPr>
        <p:grpSpPr>
          <a:xfrm>
            <a:off x="4336715" y="2957794"/>
            <a:ext cx="470570" cy="405012"/>
            <a:chOff x="6184800" y="1540902"/>
            <a:chExt cx="370761" cy="319108"/>
          </a:xfrm>
        </p:grpSpPr>
        <p:sp>
          <p:nvSpPr>
            <p:cNvPr id="3712" name="Google Shape;3712;p79"/>
            <p:cNvSpPr/>
            <p:nvPr/>
          </p:nvSpPr>
          <p:spPr>
            <a:xfrm>
              <a:off x="6392695" y="1636485"/>
              <a:ext cx="156975" cy="217975"/>
            </a:xfrm>
            <a:custGeom>
              <a:rect b="b" l="l" r="r" t="t"/>
              <a:pathLst>
                <a:path extrusionOk="0" h="8326" w="5996">
                  <a:moveTo>
                    <a:pt x="2421" y="0"/>
                  </a:moveTo>
                  <a:cubicBezTo>
                    <a:pt x="1686" y="0"/>
                    <a:pt x="524" y="567"/>
                    <a:pt x="461" y="1297"/>
                  </a:cubicBezTo>
                  <a:lnTo>
                    <a:pt x="370" y="2374"/>
                  </a:lnTo>
                  <a:cubicBezTo>
                    <a:pt x="807" y="2873"/>
                    <a:pt x="1437" y="3368"/>
                    <a:pt x="2234" y="3378"/>
                  </a:cubicBezTo>
                  <a:lnTo>
                    <a:pt x="2215" y="4617"/>
                  </a:lnTo>
                  <a:lnTo>
                    <a:pt x="2224" y="4622"/>
                  </a:lnTo>
                  <a:lnTo>
                    <a:pt x="2220" y="4622"/>
                  </a:lnTo>
                  <a:cubicBezTo>
                    <a:pt x="1432" y="4612"/>
                    <a:pt x="774" y="4319"/>
                    <a:pt x="245" y="3935"/>
                  </a:cubicBezTo>
                  <a:lnTo>
                    <a:pt x="96" y="6308"/>
                  </a:lnTo>
                  <a:cubicBezTo>
                    <a:pt x="0" y="7394"/>
                    <a:pt x="860" y="8326"/>
                    <a:pt x="1951" y="8326"/>
                  </a:cubicBezTo>
                  <a:lnTo>
                    <a:pt x="5424" y="8326"/>
                  </a:lnTo>
                  <a:cubicBezTo>
                    <a:pt x="5746" y="8326"/>
                    <a:pt x="5996" y="8042"/>
                    <a:pt x="5952" y="7720"/>
                  </a:cubicBezTo>
                  <a:cubicBezTo>
                    <a:pt x="5534" y="4564"/>
                    <a:pt x="5131" y="1514"/>
                    <a:pt x="3200" y="236"/>
                  </a:cubicBezTo>
                  <a:cubicBezTo>
                    <a:pt x="2969" y="82"/>
                    <a:pt x="2700" y="0"/>
                    <a:pt x="2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79"/>
            <p:cNvSpPr/>
            <p:nvPr/>
          </p:nvSpPr>
          <p:spPr>
            <a:xfrm>
              <a:off x="6438850" y="1636485"/>
              <a:ext cx="110689" cy="217975"/>
            </a:xfrm>
            <a:custGeom>
              <a:rect b="b" l="l" r="r" t="t"/>
              <a:pathLst>
                <a:path extrusionOk="0" h="8326" w="4228">
                  <a:moveTo>
                    <a:pt x="654" y="0"/>
                  </a:moveTo>
                  <a:cubicBezTo>
                    <a:pt x="433" y="5"/>
                    <a:pt x="212" y="44"/>
                    <a:pt x="0" y="116"/>
                  </a:cubicBezTo>
                  <a:cubicBezTo>
                    <a:pt x="77" y="149"/>
                    <a:pt x="154" y="193"/>
                    <a:pt x="226" y="236"/>
                  </a:cubicBezTo>
                  <a:cubicBezTo>
                    <a:pt x="2152" y="1514"/>
                    <a:pt x="2556" y="4564"/>
                    <a:pt x="2974" y="7720"/>
                  </a:cubicBezTo>
                  <a:cubicBezTo>
                    <a:pt x="3022" y="8038"/>
                    <a:pt x="2772" y="8326"/>
                    <a:pt x="2445" y="8326"/>
                  </a:cubicBezTo>
                  <a:lnTo>
                    <a:pt x="3646" y="8326"/>
                  </a:lnTo>
                  <a:cubicBezTo>
                    <a:pt x="3649" y="8326"/>
                    <a:pt x="3652" y="8326"/>
                    <a:pt x="3655" y="8326"/>
                  </a:cubicBezTo>
                  <a:cubicBezTo>
                    <a:pt x="3977" y="8326"/>
                    <a:pt x="4227" y="8040"/>
                    <a:pt x="4185" y="7720"/>
                  </a:cubicBezTo>
                  <a:cubicBezTo>
                    <a:pt x="3767" y="4569"/>
                    <a:pt x="3363" y="1514"/>
                    <a:pt x="1432" y="236"/>
                  </a:cubicBezTo>
                  <a:cubicBezTo>
                    <a:pt x="1201" y="87"/>
                    <a:pt x="932" y="5"/>
                    <a:pt x="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79"/>
            <p:cNvSpPr/>
            <p:nvPr/>
          </p:nvSpPr>
          <p:spPr>
            <a:xfrm>
              <a:off x="6190455" y="1636485"/>
              <a:ext cx="156975" cy="217975"/>
            </a:xfrm>
            <a:custGeom>
              <a:rect b="b" l="l" r="r" t="t"/>
              <a:pathLst>
                <a:path extrusionOk="0" h="8326" w="5996">
                  <a:moveTo>
                    <a:pt x="3574" y="0"/>
                  </a:moveTo>
                  <a:cubicBezTo>
                    <a:pt x="3296" y="0"/>
                    <a:pt x="3027" y="82"/>
                    <a:pt x="2796" y="236"/>
                  </a:cubicBezTo>
                  <a:cubicBezTo>
                    <a:pt x="865" y="1514"/>
                    <a:pt x="461" y="4564"/>
                    <a:pt x="43" y="7720"/>
                  </a:cubicBezTo>
                  <a:cubicBezTo>
                    <a:pt x="0" y="8042"/>
                    <a:pt x="250" y="8326"/>
                    <a:pt x="572" y="8326"/>
                  </a:cubicBezTo>
                  <a:lnTo>
                    <a:pt x="4045" y="8326"/>
                  </a:lnTo>
                  <a:cubicBezTo>
                    <a:pt x="5136" y="8326"/>
                    <a:pt x="5996" y="7394"/>
                    <a:pt x="5904" y="6308"/>
                  </a:cubicBezTo>
                  <a:lnTo>
                    <a:pt x="5751" y="3935"/>
                  </a:lnTo>
                  <a:cubicBezTo>
                    <a:pt x="5217" y="4319"/>
                    <a:pt x="4559" y="4612"/>
                    <a:pt x="3771" y="4622"/>
                  </a:cubicBezTo>
                  <a:lnTo>
                    <a:pt x="3767" y="4622"/>
                  </a:lnTo>
                  <a:lnTo>
                    <a:pt x="3781" y="4617"/>
                  </a:lnTo>
                  <a:lnTo>
                    <a:pt x="3762" y="3378"/>
                  </a:lnTo>
                  <a:cubicBezTo>
                    <a:pt x="4559" y="3368"/>
                    <a:pt x="5189" y="2873"/>
                    <a:pt x="5626" y="2374"/>
                  </a:cubicBezTo>
                  <a:lnTo>
                    <a:pt x="5534" y="1297"/>
                  </a:lnTo>
                  <a:cubicBezTo>
                    <a:pt x="5472" y="567"/>
                    <a:pt x="4309" y="0"/>
                    <a:pt x="35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79"/>
            <p:cNvSpPr/>
            <p:nvPr/>
          </p:nvSpPr>
          <p:spPr>
            <a:xfrm>
              <a:off x="6190455" y="1636485"/>
              <a:ext cx="110820" cy="217975"/>
            </a:xfrm>
            <a:custGeom>
              <a:rect b="b" l="l" r="r" t="t"/>
              <a:pathLst>
                <a:path extrusionOk="0" h="8326" w="4233">
                  <a:moveTo>
                    <a:pt x="3579" y="0"/>
                  </a:moveTo>
                  <a:cubicBezTo>
                    <a:pt x="3301" y="0"/>
                    <a:pt x="3032" y="87"/>
                    <a:pt x="2796" y="236"/>
                  </a:cubicBezTo>
                  <a:cubicBezTo>
                    <a:pt x="870" y="1514"/>
                    <a:pt x="466" y="4569"/>
                    <a:pt x="48" y="7720"/>
                  </a:cubicBezTo>
                  <a:cubicBezTo>
                    <a:pt x="1" y="8044"/>
                    <a:pt x="251" y="8326"/>
                    <a:pt x="573" y="8326"/>
                  </a:cubicBezTo>
                  <a:cubicBezTo>
                    <a:pt x="576" y="8326"/>
                    <a:pt x="579" y="8326"/>
                    <a:pt x="581" y="8326"/>
                  </a:cubicBezTo>
                  <a:lnTo>
                    <a:pt x="1782" y="8326"/>
                  </a:lnTo>
                  <a:cubicBezTo>
                    <a:pt x="1461" y="8326"/>
                    <a:pt x="1211" y="8038"/>
                    <a:pt x="1254" y="7720"/>
                  </a:cubicBezTo>
                  <a:cubicBezTo>
                    <a:pt x="1677" y="4564"/>
                    <a:pt x="2076" y="1514"/>
                    <a:pt x="4007" y="236"/>
                  </a:cubicBezTo>
                  <a:cubicBezTo>
                    <a:pt x="4079" y="193"/>
                    <a:pt x="4151" y="149"/>
                    <a:pt x="4233" y="116"/>
                  </a:cubicBezTo>
                  <a:cubicBezTo>
                    <a:pt x="4021" y="44"/>
                    <a:pt x="3800" y="5"/>
                    <a:pt x="3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79"/>
            <p:cNvSpPr/>
            <p:nvPr/>
          </p:nvSpPr>
          <p:spPr>
            <a:xfrm>
              <a:off x="6274964" y="1709684"/>
              <a:ext cx="27698" cy="63277"/>
            </a:xfrm>
            <a:custGeom>
              <a:rect b="b" l="l" r="r" t="t"/>
              <a:pathLst>
                <a:path extrusionOk="0" h="2417" w="1058">
                  <a:moveTo>
                    <a:pt x="529" y="0"/>
                  </a:moveTo>
                  <a:cubicBezTo>
                    <a:pt x="236" y="0"/>
                    <a:pt x="1" y="538"/>
                    <a:pt x="1" y="1206"/>
                  </a:cubicBezTo>
                  <a:cubicBezTo>
                    <a:pt x="1" y="1874"/>
                    <a:pt x="236" y="2417"/>
                    <a:pt x="529" y="2417"/>
                  </a:cubicBezTo>
                  <a:cubicBezTo>
                    <a:pt x="822" y="2417"/>
                    <a:pt x="1057" y="1874"/>
                    <a:pt x="1057" y="1206"/>
                  </a:cubicBezTo>
                  <a:cubicBezTo>
                    <a:pt x="1057" y="538"/>
                    <a:pt x="822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79"/>
            <p:cNvSpPr/>
            <p:nvPr/>
          </p:nvSpPr>
          <p:spPr>
            <a:xfrm>
              <a:off x="6437332" y="1709684"/>
              <a:ext cx="27829" cy="63277"/>
            </a:xfrm>
            <a:custGeom>
              <a:rect b="b" l="l" r="r" t="t"/>
              <a:pathLst>
                <a:path extrusionOk="0" h="2417" w="1063">
                  <a:moveTo>
                    <a:pt x="529" y="0"/>
                  </a:moveTo>
                  <a:cubicBezTo>
                    <a:pt x="236" y="0"/>
                    <a:pt x="1" y="538"/>
                    <a:pt x="1" y="1206"/>
                  </a:cubicBezTo>
                  <a:cubicBezTo>
                    <a:pt x="1" y="1874"/>
                    <a:pt x="236" y="2417"/>
                    <a:pt x="529" y="2417"/>
                  </a:cubicBezTo>
                  <a:cubicBezTo>
                    <a:pt x="822" y="2417"/>
                    <a:pt x="1062" y="1874"/>
                    <a:pt x="1062" y="1206"/>
                  </a:cubicBezTo>
                  <a:cubicBezTo>
                    <a:pt x="1062" y="538"/>
                    <a:pt x="822" y="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79"/>
            <p:cNvSpPr/>
            <p:nvPr/>
          </p:nvSpPr>
          <p:spPr>
            <a:xfrm>
              <a:off x="6288054" y="1546295"/>
              <a:ext cx="163128" cy="211194"/>
            </a:xfrm>
            <a:custGeom>
              <a:rect b="b" l="l" r="r" t="t"/>
              <a:pathLst>
                <a:path extrusionOk="0" h="8067" w="6231">
                  <a:moveTo>
                    <a:pt x="2498" y="1"/>
                  </a:moveTo>
                  <a:lnTo>
                    <a:pt x="2498" y="4642"/>
                  </a:lnTo>
                  <a:cubicBezTo>
                    <a:pt x="2498" y="4829"/>
                    <a:pt x="2445" y="5012"/>
                    <a:pt x="2349" y="5170"/>
                  </a:cubicBezTo>
                  <a:cubicBezTo>
                    <a:pt x="2205" y="5405"/>
                    <a:pt x="2042" y="5626"/>
                    <a:pt x="1859" y="5833"/>
                  </a:cubicBezTo>
                  <a:cubicBezTo>
                    <a:pt x="1288" y="6482"/>
                    <a:pt x="658" y="6823"/>
                    <a:pt x="0" y="6827"/>
                  </a:cubicBezTo>
                  <a:lnTo>
                    <a:pt x="5" y="8067"/>
                  </a:lnTo>
                  <a:lnTo>
                    <a:pt x="15" y="8067"/>
                  </a:lnTo>
                  <a:cubicBezTo>
                    <a:pt x="1168" y="8048"/>
                    <a:pt x="2042" y="7442"/>
                    <a:pt x="2647" y="6799"/>
                  </a:cubicBezTo>
                  <a:cubicBezTo>
                    <a:pt x="2774" y="6667"/>
                    <a:pt x="2944" y="6600"/>
                    <a:pt x="3113" y="6600"/>
                  </a:cubicBezTo>
                  <a:cubicBezTo>
                    <a:pt x="3281" y="6600"/>
                    <a:pt x="3449" y="6667"/>
                    <a:pt x="3574" y="6799"/>
                  </a:cubicBezTo>
                  <a:cubicBezTo>
                    <a:pt x="4180" y="7442"/>
                    <a:pt x="5059" y="8048"/>
                    <a:pt x="6212" y="8067"/>
                  </a:cubicBezTo>
                  <a:lnTo>
                    <a:pt x="6217" y="8067"/>
                  </a:lnTo>
                  <a:lnTo>
                    <a:pt x="6231" y="6832"/>
                  </a:lnTo>
                  <a:cubicBezTo>
                    <a:pt x="5059" y="6818"/>
                    <a:pt x="4247" y="5756"/>
                    <a:pt x="3887" y="5170"/>
                  </a:cubicBezTo>
                  <a:cubicBezTo>
                    <a:pt x="3791" y="5012"/>
                    <a:pt x="3738" y="4829"/>
                    <a:pt x="3738" y="4642"/>
                  </a:cubicBezTo>
                  <a:lnTo>
                    <a:pt x="3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79"/>
            <p:cNvSpPr/>
            <p:nvPr/>
          </p:nvSpPr>
          <p:spPr>
            <a:xfrm>
              <a:off x="6272084" y="1713611"/>
              <a:ext cx="196088" cy="146137"/>
            </a:xfrm>
            <a:custGeom>
              <a:rect b="b" l="l" r="r" t="t"/>
              <a:pathLst>
                <a:path extrusionOk="0" h="5582" w="7490">
                  <a:moveTo>
                    <a:pt x="3729" y="0"/>
                  </a:moveTo>
                  <a:cubicBezTo>
                    <a:pt x="3506" y="0"/>
                    <a:pt x="3284" y="88"/>
                    <a:pt x="3118" y="263"/>
                  </a:cubicBezTo>
                  <a:cubicBezTo>
                    <a:pt x="2009" y="1434"/>
                    <a:pt x="879" y="1464"/>
                    <a:pt x="661" y="1464"/>
                  </a:cubicBezTo>
                  <a:cubicBezTo>
                    <a:pt x="649" y="1464"/>
                    <a:pt x="640" y="1464"/>
                    <a:pt x="634" y="1464"/>
                  </a:cubicBezTo>
                  <a:cubicBezTo>
                    <a:pt x="629" y="1464"/>
                    <a:pt x="626" y="1464"/>
                    <a:pt x="625" y="1465"/>
                  </a:cubicBezTo>
                  <a:cubicBezTo>
                    <a:pt x="351" y="1465"/>
                    <a:pt x="351" y="1873"/>
                    <a:pt x="625" y="1873"/>
                  </a:cubicBezTo>
                  <a:cubicBezTo>
                    <a:pt x="793" y="1873"/>
                    <a:pt x="961" y="1858"/>
                    <a:pt x="1129" y="1830"/>
                  </a:cubicBezTo>
                  <a:lnTo>
                    <a:pt x="1129" y="1830"/>
                  </a:lnTo>
                  <a:cubicBezTo>
                    <a:pt x="1100" y="2065"/>
                    <a:pt x="994" y="2401"/>
                    <a:pt x="649" y="2478"/>
                  </a:cubicBezTo>
                  <a:cubicBezTo>
                    <a:pt x="408" y="2536"/>
                    <a:pt x="461" y="2888"/>
                    <a:pt x="685" y="2888"/>
                  </a:cubicBezTo>
                  <a:cubicBezTo>
                    <a:pt x="702" y="2888"/>
                    <a:pt x="721" y="2886"/>
                    <a:pt x="740" y="2882"/>
                  </a:cubicBezTo>
                  <a:cubicBezTo>
                    <a:pt x="1350" y="2742"/>
                    <a:pt x="1533" y="2142"/>
                    <a:pt x="1552" y="1738"/>
                  </a:cubicBezTo>
                  <a:cubicBezTo>
                    <a:pt x="1720" y="1685"/>
                    <a:pt x="1888" y="1623"/>
                    <a:pt x="2051" y="1546"/>
                  </a:cubicBezTo>
                  <a:cubicBezTo>
                    <a:pt x="2056" y="1546"/>
                    <a:pt x="2402" y="1368"/>
                    <a:pt x="2455" y="1335"/>
                  </a:cubicBezTo>
                  <a:cubicBezTo>
                    <a:pt x="2574" y="3240"/>
                    <a:pt x="2583" y="3371"/>
                    <a:pt x="2584" y="3371"/>
                  </a:cubicBezTo>
                  <a:cubicBezTo>
                    <a:pt x="2584" y="3371"/>
                    <a:pt x="2584" y="3368"/>
                    <a:pt x="2584" y="3368"/>
                  </a:cubicBezTo>
                  <a:cubicBezTo>
                    <a:pt x="2584" y="3368"/>
                    <a:pt x="2584" y="3369"/>
                    <a:pt x="2585" y="3372"/>
                  </a:cubicBezTo>
                  <a:cubicBezTo>
                    <a:pt x="2666" y="4337"/>
                    <a:pt x="1907" y="5168"/>
                    <a:pt x="937" y="5173"/>
                  </a:cubicBezTo>
                  <a:lnTo>
                    <a:pt x="274" y="5173"/>
                  </a:lnTo>
                  <a:cubicBezTo>
                    <a:pt x="272" y="5173"/>
                    <a:pt x="271" y="5173"/>
                    <a:pt x="269" y="5173"/>
                  </a:cubicBezTo>
                  <a:cubicBezTo>
                    <a:pt x="0" y="5173"/>
                    <a:pt x="2" y="5582"/>
                    <a:pt x="274" y="5582"/>
                  </a:cubicBezTo>
                  <a:lnTo>
                    <a:pt x="927" y="5582"/>
                  </a:lnTo>
                  <a:cubicBezTo>
                    <a:pt x="2138" y="5582"/>
                    <a:pt x="3089" y="4549"/>
                    <a:pt x="2988" y="3343"/>
                  </a:cubicBezTo>
                  <a:lnTo>
                    <a:pt x="2839" y="1056"/>
                  </a:lnTo>
                  <a:cubicBezTo>
                    <a:pt x="3041" y="898"/>
                    <a:pt x="3228" y="729"/>
                    <a:pt x="3406" y="542"/>
                  </a:cubicBezTo>
                  <a:cubicBezTo>
                    <a:pt x="3488" y="460"/>
                    <a:pt x="3598" y="408"/>
                    <a:pt x="3718" y="408"/>
                  </a:cubicBezTo>
                  <a:cubicBezTo>
                    <a:pt x="4016" y="408"/>
                    <a:pt x="3992" y="590"/>
                    <a:pt x="4626" y="1075"/>
                  </a:cubicBezTo>
                  <a:lnTo>
                    <a:pt x="4482" y="3338"/>
                  </a:lnTo>
                  <a:cubicBezTo>
                    <a:pt x="4381" y="4544"/>
                    <a:pt x="5333" y="5577"/>
                    <a:pt x="6543" y="5577"/>
                  </a:cubicBezTo>
                  <a:lnTo>
                    <a:pt x="7283" y="5577"/>
                  </a:lnTo>
                  <a:cubicBezTo>
                    <a:pt x="7398" y="5577"/>
                    <a:pt x="7490" y="5485"/>
                    <a:pt x="7490" y="5370"/>
                  </a:cubicBezTo>
                  <a:cubicBezTo>
                    <a:pt x="7490" y="5262"/>
                    <a:pt x="7407" y="5173"/>
                    <a:pt x="7301" y="5173"/>
                  </a:cubicBezTo>
                  <a:cubicBezTo>
                    <a:pt x="7298" y="5173"/>
                    <a:pt x="7295" y="5173"/>
                    <a:pt x="7293" y="5173"/>
                  </a:cubicBezTo>
                  <a:lnTo>
                    <a:pt x="6553" y="5173"/>
                  </a:lnTo>
                  <a:cubicBezTo>
                    <a:pt x="5582" y="5168"/>
                    <a:pt x="4818" y="4342"/>
                    <a:pt x="4905" y="3372"/>
                  </a:cubicBezTo>
                  <a:lnTo>
                    <a:pt x="5035" y="1354"/>
                  </a:lnTo>
                  <a:cubicBezTo>
                    <a:pt x="5107" y="1397"/>
                    <a:pt x="5184" y="1436"/>
                    <a:pt x="5260" y="1469"/>
                  </a:cubicBezTo>
                  <a:cubicBezTo>
                    <a:pt x="5457" y="1580"/>
                    <a:pt x="5669" y="1666"/>
                    <a:pt x="5890" y="1734"/>
                  </a:cubicBezTo>
                  <a:cubicBezTo>
                    <a:pt x="5909" y="2137"/>
                    <a:pt x="6092" y="2742"/>
                    <a:pt x="6702" y="2882"/>
                  </a:cubicBezTo>
                  <a:cubicBezTo>
                    <a:pt x="6721" y="2886"/>
                    <a:pt x="6739" y="2888"/>
                    <a:pt x="6756" y="2888"/>
                  </a:cubicBezTo>
                  <a:cubicBezTo>
                    <a:pt x="6981" y="2888"/>
                    <a:pt x="7038" y="2536"/>
                    <a:pt x="6793" y="2478"/>
                  </a:cubicBezTo>
                  <a:cubicBezTo>
                    <a:pt x="6442" y="2401"/>
                    <a:pt x="6341" y="2060"/>
                    <a:pt x="6313" y="1830"/>
                  </a:cubicBezTo>
                  <a:lnTo>
                    <a:pt x="6313" y="1830"/>
                  </a:lnTo>
                  <a:cubicBezTo>
                    <a:pt x="6485" y="1854"/>
                    <a:pt x="6658" y="1873"/>
                    <a:pt x="6836" y="1873"/>
                  </a:cubicBezTo>
                  <a:cubicBezTo>
                    <a:pt x="7110" y="1873"/>
                    <a:pt x="7110" y="1465"/>
                    <a:pt x="6836" y="1465"/>
                  </a:cubicBezTo>
                  <a:lnTo>
                    <a:pt x="6831" y="1465"/>
                  </a:lnTo>
                  <a:cubicBezTo>
                    <a:pt x="5895" y="1450"/>
                    <a:pt x="5011" y="974"/>
                    <a:pt x="4343" y="263"/>
                  </a:cubicBezTo>
                  <a:cubicBezTo>
                    <a:pt x="4175" y="88"/>
                    <a:pt x="3951" y="0"/>
                    <a:pt x="3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79"/>
            <p:cNvSpPr/>
            <p:nvPr/>
          </p:nvSpPr>
          <p:spPr>
            <a:xfrm>
              <a:off x="6380495" y="1540902"/>
              <a:ext cx="175066" cy="318977"/>
            </a:xfrm>
            <a:custGeom>
              <a:rect b="b" l="l" r="r" t="t"/>
              <a:pathLst>
                <a:path extrusionOk="0" h="12184" w="6687">
                  <a:moveTo>
                    <a:pt x="207" y="0"/>
                  </a:moveTo>
                  <a:cubicBezTo>
                    <a:pt x="103" y="0"/>
                    <a:pt x="0" y="68"/>
                    <a:pt x="0" y="202"/>
                  </a:cubicBezTo>
                  <a:lnTo>
                    <a:pt x="0" y="4843"/>
                  </a:lnTo>
                  <a:cubicBezTo>
                    <a:pt x="0" y="5069"/>
                    <a:pt x="63" y="5290"/>
                    <a:pt x="183" y="5487"/>
                  </a:cubicBezTo>
                  <a:cubicBezTo>
                    <a:pt x="332" y="5727"/>
                    <a:pt x="500" y="5953"/>
                    <a:pt x="682" y="6169"/>
                  </a:cubicBezTo>
                  <a:cubicBezTo>
                    <a:pt x="942" y="6471"/>
                    <a:pt x="1254" y="6731"/>
                    <a:pt x="1605" y="6928"/>
                  </a:cubicBezTo>
                  <a:cubicBezTo>
                    <a:pt x="1614" y="6933"/>
                    <a:pt x="1629" y="6952"/>
                    <a:pt x="1648" y="6957"/>
                  </a:cubicBezTo>
                  <a:cubicBezTo>
                    <a:pt x="1667" y="6971"/>
                    <a:pt x="1691" y="6981"/>
                    <a:pt x="1715" y="6985"/>
                  </a:cubicBezTo>
                  <a:cubicBezTo>
                    <a:pt x="2023" y="7144"/>
                    <a:pt x="2364" y="7230"/>
                    <a:pt x="2710" y="7240"/>
                  </a:cubicBezTo>
                  <a:cubicBezTo>
                    <a:pt x="2734" y="7240"/>
                    <a:pt x="2762" y="7226"/>
                    <a:pt x="2786" y="7211"/>
                  </a:cubicBezTo>
                  <a:cubicBezTo>
                    <a:pt x="2810" y="7202"/>
                    <a:pt x="2835" y="7202"/>
                    <a:pt x="2854" y="7182"/>
                  </a:cubicBezTo>
                  <a:cubicBezTo>
                    <a:pt x="2979" y="7053"/>
                    <a:pt x="2892" y="6832"/>
                    <a:pt x="2710" y="6832"/>
                  </a:cubicBezTo>
                  <a:cubicBezTo>
                    <a:pt x="2614" y="6822"/>
                    <a:pt x="2513" y="6812"/>
                    <a:pt x="2417" y="6793"/>
                  </a:cubicBezTo>
                  <a:cubicBezTo>
                    <a:pt x="2652" y="6625"/>
                    <a:pt x="2820" y="6380"/>
                    <a:pt x="2892" y="6101"/>
                  </a:cubicBezTo>
                  <a:cubicBezTo>
                    <a:pt x="2935" y="5941"/>
                    <a:pt x="2810" y="5838"/>
                    <a:pt x="2688" y="5838"/>
                  </a:cubicBezTo>
                  <a:cubicBezTo>
                    <a:pt x="2606" y="5838"/>
                    <a:pt x="2525" y="5885"/>
                    <a:pt x="2498" y="5991"/>
                  </a:cubicBezTo>
                  <a:cubicBezTo>
                    <a:pt x="2426" y="6308"/>
                    <a:pt x="2162" y="6548"/>
                    <a:pt x="1840" y="6591"/>
                  </a:cubicBezTo>
                  <a:cubicBezTo>
                    <a:pt x="1547" y="6428"/>
                    <a:pt x="1283" y="6217"/>
                    <a:pt x="1057" y="5967"/>
                  </a:cubicBezTo>
                  <a:lnTo>
                    <a:pt x="1139" y="4977"/>
                  </a:lnTo>
                  <a:cubicBezTo>
                    <a:pt x="1187" y="4377"/>
                    <a:pt x="2248" y="3868"/>
                    <a:pt x="2892" y="3868"/>
                  </a:cubicBezTo>
                  <a:cubicBezTo>
                    <a:pt x="3128" y="3868"/>
                    <a:pt x="3358" y="3940"/>
                    <a:pt x="3555" y="4069"/>
                  </a:cubicBezTo>
                  <a:cubicBezTo>
                    <a:pt x="5395" y="5285"/>
                    <a:pt x="5794" y="8234"/>
                    <a:pt x="6212" y="11357"/>
                  </a:cubicBezTo>
                  <a:lnTo>
                    <a:pt x="6217" y="11405"/>
                  </a:lnTo>
                  <a:cubicBezTo>
                    <a:pt x="6241" y="11602"/>
                    <a:pt x="6092" y="11775"/>
                    <a:pt x="5895" y="11775"/>
                  </a:cubicBezTo>
                  <a:lnTo>
                    <a:pt x="4064" y="11775"/>
                  </a:lnTo>
                  <a:cubicBezTo>
                    <a:pt x="3791" y="11775"/>
                    <a:pt x="3791" y="12183"/>
                    <a:pt x="4064" y="12183"/>
                  </a:cubicBezTo>
                  <a:lnTo>
                    <a:pt x="5895" y="12183"/>
                  </a:lnTo>
                  <a:cubicBezTo>
                    <a:pt x="5897" y="12183"/>
                    <a:pt x="5900" y="12183"/>
                    <a:pt x="5903" y="12183"/>
                  </a:cubicBezTo>
                  <a:cubicBezTo>
                    <a:pt x="6346" y="12183"/>
                    <a:pt x="6687" y="11792"/>
                    <a:pt x="6630" y="11347"/>
                  </a:cubicBezTo>
                  <a:lnTo>
                    <a:pt x="6610" y="11299"/>
                  </a:lnTo>
                  <a:cubicBezTo>
                    <a:pt x="6178" y="8081"/>
                    <a:pt x="5770" y="5045"/>
                    <a:pt x="3776" y="3723"/>
                  </a:cubicBezTo>
                  <a:cubicBezTo>
                    <a:pt x="3518" y="3550"/>
                    <a:pt x="3214" y="3454"/>
                    <a:pt x="2905" y="3454"/>
                  </a:cubicBezTo>
                  <a:cubicBezTo>
                    <a:pt x="2898" y="3454"/>
                    <a:pt x="2890" y="3454"/>
                    <a:pt x="2883" y="3454"/>
                  </a:cubicBezTo>
                  <a:cubicBezTo>
                    <a:pt x="2061" y="3454"/>
                    <a:pt x="788" y="4079"/>
                    <a:pt x="721" y="4939"/>
                  </a:cubicBezTo>
                  <a:lnTo>
                    <a:pt x="677" y="5487"/>
                  </a:lnTo>
                  <a:cubicBezTo>
                    <a:pt x="524" y="5266"/>
                    <a:pt x="413" y="5112"/>
                    <a:pt x="413" y="4843"/>
                  </a:cubicBezTo>
                  <a:lnTo>
                    <a:pt x="413" y="202"/>
                  </a:lnTo>
                  <a:cubicBezTo>
                    <a:pt x="413" y="68"/>
                    <a:pt x="310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79"/>
            <p:cNvSpPr/>
            <p:nvPr/>
          </p:nvSpPr>
          <p:spPr>
            <a:xfrm>
              <a:off x="6184800" y="1540928"/>
              <a:ext cx="174071" cy="319082"/>
            </a:xfrm>
            <a:custGeom>
              <a:rect b="b" l="l" r="r" t="t"/>
              <a:pathLst>
                <a:path extrusionOk="0" h="12188" w="6649">
                  <a:moveTo>
                    <a:pt x="6445" y="1"/>
                  </a:moveTo>
                  <a:cubicBezTo>
                    <a:pt x="6343" y="1"/>
                    <a:pt x="6240" y="69"/>
                    <a:pt x="6240" y="206"/>
                  </a:cubicBezTo>
                  <a:lnTo>
                    <a:pt x="6240" y="4847"/>
                  </a:lnTo>
                  <a:cubicBezTo>
                    <a:pt x="6240" y="5178"/>
                    <a:pt x="6053" y="5351"/>
                    <a:pt x="6000" y="5428"/>
                  </a:cubicBezTo>
                  <a:lnTo>
                    <a:pt x="5957" y="4938"/>
                  </a:lnTo>
                  <a:cubicBezTo>
                    <a:pt x="5885" y="4073"/>
                    <a:pt x="4612" y="3453"/>
                    <a:pt x="3795" y="3453"/>
                  </a:cubicBezTo>
                  <a:cubicBezTo>
                    <a:pt x="3478" y="3453"/>
                    <a:pt x="3166" y="3545"/>
                    <a:pt x="2902" y="3722"/>
                  </a:cubicBezTo>
                  <a:cubicBezTo>
                    <a:pt x="783" y="5125"/>
                    <a:pt x="428" y="8599"/>
                    <a:pt x="62" y="11346"/>
                  </a:cubicBezTo>
                  <a:cubicBezTo>
                    <a:pt x="0" y="11793"/>
                    <a:pt x="346" y="12187"/>
                    <a:pt x="793" y="12187"/>
                  </a:cubicBezTo>
                  <a:lnTo>
                    <a:pt x="2426" y="12187"/>
                  </a:lnTo>
                  <a:cubicBezTo>
                    <a:pt x="2700" y="12187"/>
                    <a:pt x="2700" y="11779"/>
                    <a:pt x="2426" y="11779"/>
                  </a:cubicBezTo>
                  <a:lnTo>
                    <a:pt x="793" y="11779"/>
                  </a:lnTo>
                  <a:cubicBezTo>
                    <a:pt x="701" y="11779"/>
                    <a:pt x="610" y="11740"/>
                    <a:pt x="548" y="11668"/>
                  </a:cubicBezTo>
                  <a:cubicBezTo>
                    <a:pt x="476" y="11582"/>
                    <a:pt x="452" y="11467"/>
                    <a:pt x="480" y="11361"/>
                  </a:cubicBezTo>
                  <a:cubicBezTo>
                    <a:pt x="889" y="8229"/>
                    <a:pt x="1287" y="5284"/>
                    <a:pt x="3127" y="4059"/>
                  </a:cubicBezTo>
                  <a:cubicBezTo>
                    <a:pt x="3324" y="3929"/>
                    <a:pt x="3555" y="3862"/>
                    <a:pt x="3790" y="3862"/>
                  </a:cubicBezTo>
                  <a:cubicBezTo>
                    <a:pt x="4434" y="3862"/>
                    <a:pt x="5496" y="4371"/>
                    <a:pt x="5544" y="4972"/>
                  </a:cubicBezTo>
                  <a:lnTo>
                    <a:pt x="5626" y="5928"/>
                  </a:lnTo>
                  <a:cubicBezTo>
                    <a:pt x="5553" y="6009"/>
                    <a:pt x="5481" y="6072"/>
                    <a:pt x="5405" y="6144"/>
                  </a:cubicBezTo>
                  <a:cubicBezTo>
                    <a:pt x="5227" y="6312"/>
                    <a:pt x="5304" y="6273"/>
                    <a:pt x="4982" y="6480"/>
                  </a:cubicBezTo>
                  <a:cubicBezTo>
                    <a:pt x="4929" y="6514"/>
                    <a:pt x="4876" y="6557"/>
                    <a:pt x="4818" y="6590"/>
                  </a:cubicBezTo>
                  <a:cubicBezTo>
                    <a:pt x="4487" y="6552"/>
                    <a:pt x="4218" y="6312"/>
                    <a:pt x="4141" y="5990"/>
                  </a:cubicBezTo>
                  <a:cubicBezTo>
                    <a:pt x="4117" y="5898"/>
                    <a:pt x="4033" y="5839"/>
                    <a:pt x="3944" y="5839"/>
                  </a:cubicBezTo>
                  <a:cubicBezTo>
                    <a:pt x="3926" y="5839"/>
                    <a:pt x="3909" y="5841"/>
                    <a:pt x="3891" y="5846"/>
                  </a:cubicBezTo>
                  <a:cubicBezTo>
                    <a:pt x="3776" y="5875"/>
                    <a:pt x="3714" y="5985"/>
                    <a:pt x="3742" y="6096"/>
                  </a:cubicBezTo>
                  <a:cubicBezTo>
                    <a:pt x="3814" y="6379"/>
                    <a:pt x="3983" y="6624"/>
                    <a:pt x="4218" y="6792"/>
                  </a:cubicBezTo>
                  <a:cubicBezTo>
                    <a:pt x="4127" y="6811"/>
                    <a:pt x="4035" y="6826"/>
                    <a:pt x="3939" y="6831"/>
                  </a:cubicBezTo>
                  <a:cubicBezTo>
                    <a:pt x="3757" y="6831"/>
                    <a:pt x="3665" y="7056"/>
                    <a:pt x="3800" y="7181"/>
                  </a:cubicBezTo>
                  <a:cubicBezTo>
                    <a:pt x="3810" y="7196"/>
                    <a:pt x="3834" y="7196"/>
                    <a:pt x="3848" y="7201"/>
                  </a:cubicBezTo>
                  <a:cubicBezTo>
                    <a:pt x="3877" y="7225"/>
                    <a:pt x="3911" y="7234"/>
                    <a:pt x="3944" y="7239"/>
                  </a:cubicBezTo>
                  <a:cubicBezTo>
                    <a:pt x="4247" y="7234"/>
                    <a:pt x="4737" y="7100"/>
                    <a:pt x="4996" y="6960"/>
                  </a:cubicBezTo>
                  <a:cubicBezTo>
                    <a:pt x="5616" y="6629"/>
                    <a:pt x="6135" y="6019"/>
                    <a:pt x="6466" y="5481"/>
                  </a:cubicBezTo>
                  <a:cubicBezTo>
                    <a:pt x="6586" y="5289"/>
                    <a:pt x="6649" y="5068"/>
                    <a:pt x="6649" y="4842"/>
                  </a:cubicBezTo>
                  <a:lnTo>
                    <a:pt x="6649" y="206"/>
                  </a:lnTo>
                  <a:cubicBezTo>
                    <a:pt x="6649" y="69"/>
                    <a:pt x="6547" y="1"/>
                    <a:pt x="6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22" name="Google Shape;3722;p79"/>
          <p:cNvGrpSpPr/>
          <p:nvPr/>
        </p:nvGrpSpPr>
        <p:grpSpPr>
          <a:xfrm>
            <a:off x="2570669" y="4098434"/>
            <a:ext cx="493763" cy="356832"/>
            <a:chOff x="5738169" y="1559830"/>
            <a:chExt cx="389035" cy="281147"/>
          </a:xfrm>
        </p:grpSpPr>
        <p:sp>
          <p:nvSpPr>
            <p:cNvPr id="3723" name="Google Shape;3723;p79"/>
            <p:cNvSpPr/>
            <p:nvPr/>
          </p:nvSpPr>
          <p:spPr>
            <a:xfrm>
              <a:off x="5753772" y="1565249"/>
              <a:ext cx="128936" cy="220540"/>
            </a:xfrm>
            <a:custGeom>
              <a:rect b="b" l="l" r="r" t="t"/>
              <a:pathLst>
                <a:path extrusionOk="0" h="8424" w="4925">
                  <a:moveTo>
                    <a:pt x="2708" y="1"/>
                  </a:moveTo>
                  <a:cubicBezTo>
                    <a:pt x="2415" y="1"/>
                    <a:pt x="2118" y="67"/>
                    <a:pt x="1840" y="204"/>
                  </a:cubicBezTo>
                  <a:cubicBezTo>
                    <a:pt x="1840" y="209"/>
                    <a:pt x="1413" y="406"/>
                    <a:pt x="1187" y="733"/>
                  </a:cubicBezTo>
                  <a:cubicBezTo>
                    <a:pt x="1149" y="785"/>
                    <a:pt x="1110" y="829"/>
                    <a:pt x="1077" y="877"/>
                  </a:cubicBezTo>
                  <a:cubicBezTo>
                    <a:pt x="361" y="1953"/>
                    <a:pt x="1" y="3072"/>
                    <a:pt x="1" y="4215"/>
                  </a:cubicBezTo>
                  <a:cubicBezTo>
                    <a:pt x="1" y="5354"/>
                    <a:pt x="361" y="6478"/>
                    <a:pt x="1081" y="7549"/>
                  </a:cubicBezTo>
                  <a:cubicBezTo>
                    <a:pt x="1459" y="8116"/>
                    <a:pt x="2082" y="8424"/>
                    <a:pt x="2716" y="8424"/>
                  </a:cubicBezTo>
                  <a:cubicBezTo>
                    <a:pt x="3083" y="8424"/>
                    <a:pt x="3453" y="8321"/>
                    <a:pt x="3781" y="8107"/>
                  </a:cubicBezTo>
                  <a:cubicBezTo>
                    <a:pt x="4689" y="7511"/>
                    <a:pt x="4925" y="6267"/>
                    <a:pt x="4324" y="5354"/>
                  </a:cubicBezTo>
                  <a:lnTo>
                    <a:pt x="4310" y="5330"/>
                  </a:lnTo>
                  <a:cubicBezTo>
                    <a:pt x="4185" y="5128"/>
                    <a:pt x="4185" y="4878"/>
                    <a:pt x="4310" y="4681"/>
                  </a:cubicBezTo>
                  <a:cubicBezTo>
                    <a:pt x="4391" y="4542"/>
                    <a:pt x="4439" y="4379"/>
                    <a:pt x="4439" y="4215"/>
                  </a:cubicBezTo>
                  <a:cubicBezTo>
                    <a:pt x="4439" y="4047"/>
                    <a:pt x="4391" y="3884"/>
                    <a:pt x="4310" y="3740"/>
                  </a:cubicBezTo>
                  <a:cubicBezTo>
                    <a:pt x="4185" y="3543"/>
                    <a:pt x="4180" y="3298"/>
                    <a:pt x="4305" y="3096"/>
                  </a:cubicBezTo>
                  <a:lnTo>
                    <a:pt x="4339" y="3043"/>
                  </a:lnTo>
                  <a:cubicBezTo>
                    <a:pt x="4829" y="2308"/>
                    <a:pt x="4766" y="1333"/>
                    <a:pt x="4180" y="665"/>
                  </a:cubicBezTo>
                  <a:cubicBezTo>
                    <a:pt x="3798" y="233"/>
                    <a:pt x="3258" y="1"/>
                    <a:pt x="2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79"/>
            <p:cNvSpPr/>
            <p:nvPr/>
          </p:nvSpPr>
          <p:spPr>
            <a:xfrm>
              <a:off x="5753772" y="1565406"/>
              <a:ext cx="82284" cy="220383"/>
            </a:xfrm>
            <a:custGeom>
              <a:rect b="b" l="l" r="r" t="t"/>
              <a:pathLst>
                <a:path extrusionOk="0" h="8418" w="3143">
                  <a:moveTo>
                    <a:pt x="2709" y="0"/>
                  </a:moveTo>
                  <a:cubicBezTo>
                    <a:pt x="2412" y="0"/>
                    <a:pt x="2118" y="70"/>
                    <a:pt x="1845" y="203"/>
                  </a:cubicBezTo>
                  <a:lnTo>
                    <a:pt x="1187" y="727"/>
                  </a:lnTo>
                  <a:cubicBezTo>
                    <a:pt x="1149" y="775"/>
                    <a:pt x="1115" y="823"/>
                    <a:pt x="1077" y="871"/>
                  </a:cubicBezTo>
                  <a:cubicBezTo>
                    <a:pt x="366" y="1947"/>
                    <a:pt x="1" y="3066"/>
                    <a:pt x="1" y="4209"/>
                  </a:cubicBezTo>
                  <a:cubicBezTo>
                    <a:pt x="1" y="5348"/>
                    <a:pt x="361" y="6472"/>
                    <a:pt x="1081" y="7543"/>
                  </a:cubicBezTo>
                  <a:cubicBezTo>
                    <a:pt x="1451" y="8098"/>
                    <a:pt x="2066" y="8418"/>
                    <a:pt x="2711" y="8418"/>
                  </a:cubicBezTo>
                  <a:cubicBezTo>
                    <a:pt x="2854" y="8418"/>
                    <a:pt x="2999" y="8402"/>
                    <a:pt x="3142" y="8370"/>
                  </a:cubicBezTo>
                  <a:cubicBezTo>
                    <a:pt x="2643" y="8264"/>
                    <a:pt x="2210" y="7966"/>
                    <a:pt x="1932" y="7543"/>
                  </a:cubicBezTo>
                  <a:cubicBezTo>
                    <a:pt x="1216" y="6472"/>
                    <a:pt x="851" y="5348"/>
                    <a:pt x="851" y="4209"/>
                  </a:cubicBezTo>
                  <a:cubicBezTo>
                    <a:pt x="851" y="3066"/>
                    <a:pt x="1211" y="1947"/>
                    <a:pt x="1927" y="871"/>
                  </a:cubicBezTo>
                  <a:cubicBezTo>
                    <a:pt x="1961" y="823"/>
                    <a:pt x="1994" y="775"/>
                    <a:pt x="2033" y="727"/>
                  </a:cubicBezTo>
                  <a:lnTo>
                    <a:pt x="2696" y="203"/>
                  </a:lnTo>
                  <a:cubicBezTo>
                    <a:pt x="2835" y="136"/>
                    <a:pt x="2984" y="83"/>
                    <a:pt x="3138" y="49"/>
                  </a:cubicBezTo>
                  <a:cubicBezTo>
                    <a:pt x="2996" y="16"/>
                    <a:pt x="2852" y="0"/>
                    <a:pt x="2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79"/>
            <p:cNvSpPr/>
            <p:nvPr/>
          </p:nvSpPr>
          <p:spPr>
            <a:xfrm>
              <a:off x="5982559" y="1565249"/>
              <a:ext cx="128936" cy="220540"/>
            </a:xfrm>
            <a:custGeom>
              <a:rect b="b" l="l" r="r" t="t"/>
              <a:pathLst>
                <a:path extrusionOk="0" h="8424" w="4925">
                  <a:moveTo>
                    <a:pt x="2214" y="1"/>
                  </a:moveTo>
                  <a:cubicBezTo>
                    <a:pt x="1664" y="1"/>
                    <a:pt x="1122" y="233"/>
                    <a:pt x="740" y="665"/>
                  </a:cubicBezTo>
                  <a:cubicBezTo>
                    <a:pt x="159" y="1333"/>
                    <a:pt x="91" y="2308"/>
                    <a:pt x="581" y="3043"/>
                  </a:cubicBezTo>
                  <a:lnTo>
                    <a:pt x="620" y="3096"/>
                  </a:lnTo>
                  <a:cubicBezTo>
                    <a:pt x="740" y="3293"/>
                    <a:pt x="740" y="3548"/>
                    <a:pt x="615" y="3740"/>
                  </a:cubicBezTo>
                  <a:cubicBezTo>
                    <a:pt x="529" y="3884"/>
                    <a:pt x="480" y="4047"/>
                    <a:pt x="480" y="4215"/>
                  </a:cubicBezTo>
                  <a:cubicBezTo>
                    <a:pt x="480" y="4379"/>
                    <a:pt x="529" y="4542"/>
                    <a:pt x="615" y="4681"/>
                  </a:cubicBezTo>
                  <a:cubicBezTo>
                    <a:pt x="740" y="4878"/>
                    <a:pt x="740" y="5133"/>
                    <a:pt x="615" y="5330"/>
                  </a:cubicBezTo>
                  <a:lnTo>
                    <a:pt x="596" y="5354"/>
                  </a:lnTo>
                  <a:cubicBezTo>
                    <a:pt x="0" y="6267"/>
                    <a:pt x="231" y="7511"/>
                    <a:pt x="1139" y="8107"/>
                  </a:cubicBezTo>
                  <a:cubicBezTo>
                    <a:pt x="1469" y="8321"/>
                    <a:pt x="1840" y="8424"/>
                    <a:pt x="2207" y="8424"/>
                  </a:cubicBezTo>
                  <a:cubicBezTo>
                    <a:pt x="2843" y="8424"/>
                    <a:pt x="3466" y="8116"/>
                    <a:pt x="3843" y="7549"/>
                  </a:cubicBezTo>
                  <a:cubicBezTo>
                    <a:pt x="4564" y="6478"/>
                    <a:pt x="4924" y="5354"/>
                    <a:pt x="4924" y="4215"/>
                  </a:cubicBezTo>
                  <a:cubicBezTo>
                    <a:pt x="4924" y="3072"/>
                    <a:pt x="4564" y="1953"/>
                    <a:pt x="3848" y="877"/>
                  </a:cubicBezTo>
                  <a:cubicBezTo>
                    <a:pt x="3815" y="829"/>
                    <a:pt x="3776" y="785"/>
                    <a:pt x="3742" y="733"/>
                  </a:cubicBezTo>
                  <a:cubicBezTo>
                    <a:pt x="3555" y="464"/>
                    <a:pt x="3084" y="209"/>
                    <a:pt x="3079" y="204"/>
                  </a:cubicBezTo>
                  <a:cubicBezTo>
                    <a:pt x="2804" y="67"/>
                    <a:pt x="2507" y="1"/>
                    <a:pt x="2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79"/>
            <p:cNvSpPr/>
            <p:nvPr/>
          </p:nvSpPr>
          <p:spPr>
            <a:xfrm>
              <a:off x="6027694" y="1565354"/>
              <a:ext cx="83933" cy="220436"/>
            </a:xfrm>
            <a:custGeom>
              <a:rect b="b" l="l" r="r" t="t"/>
              <a:pathLst>
                <a:path extrusionOk="0" h="8420" w="3206">
                  <a:moveTo>
                    <a:pt x="482" y="1"/>
                  </a:moveTo>
                  <a:cubicBezTo>
                    <a:pt x="321" y="1"/>
                    <a:pt x="160" y="21"/>
                    <a:pt x="1" y="61"/>
                  </a:cubicBezTo>
                  <a:cubicBezTo>
                    <a:pt x="135" y="94"/>
                    <a:pt x="260" y="142"/>
                    <a:pt x="380" y="205"/>
                  </a:cubicBezTo>
                  <a:lnTo>
                    <a:pt x="1043" y="729"/>
                  </a:lnTo>
                  <a:cubicBezTo>
                    <a:pt x="1082" y="777"/>
                    <a:pt x="1115" y="825"/>
                    <a:pt x="1149" y="873"/>
                  </a:cubicBezTo>
                  <a:cubicBezTo>
                    <a:pt x="1865" y="1949"/>
                    <a:pt x="2225" y="3068"/>
                    <a:pt x="2225" y="4211"/>
                  </a:cubicBezTo>
                  <a:cubicBezTo>
                    <a:pt x="2225" y="5350"/>
                    <a:pt x="1865" y="6474"/>
                    <a:pt x="1144" y="7545"/>
                  </a:cubicBezTo>
                  <a:cubicBezTo>
                    <a:pt x="875" y="7949"/>
                    <a:pt x="472" y="8237"/>
                    <a:pt x="6" y="8357"/>
                  </a:cubicBezTo>
                  <a:cubicBezTo>
                    <a:pt x="164" y="8401"/>
                    <a:pt x="327" y="8420"/>
                    <a:pt x="491" y="8420"/>
                  </a:cubicBezTo>
                  <a:cubicBezTo>
                    <a:pt x="1149" y="8420"/>
                    <a:pt x="1759" y="8093"/>
                    <a:pt x="2124" y="7545"/>
                  </a:cubicBezTo>
                  <a:cubicBezTo>
                    <a:pt x="2840" y="6474"/>
                    <a:pt x="3205" y="5350"/>
                    <a:pt x="3205" y="4211"/>
                  </a:cubicBezTo>
                  <a:cubicBezTo>
                    <a:pt x="3205" y="3068"/>
                    <a:pt x="2840" y="1949"/>
                    <a:pt x="2124" y="873"/>
                  </a:cubicBezTo>
                  <a:cubicBezTo>
                    <a:pt x="2091" y="825"/>
                    <a:pt x="2052" y="777"/>
                    <a:pt x="2014" y="729"/>
                  </a:cubicBezTo>
                  <a:lnTo>
                    <a:pt x="1355" y="205"/>
                  </a:lnTo>
                  <a:cubicBezTo>
                    <a:pt x="1083" y="70"/>
                    <a:pt x="784" y="1"/>
                    <a:pt x="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79"/>
            <p:cNvSpPr/>
            <p:nvPr/>
          </p:nvSpPr>
          <p:spPr>
            <a:xfrm>
              <a:off x="5738169" y="1559908"/>
              <a:ext cx="187056" cy="280938"/>
            </a:xfrm>
            <a:custGeom>
              <a:rect b="b" l="l" r="r" t="t"/>
              <a:pathLst>
                <a:path extrusionOk="0" h="10731" w="7145">
                  <a:moveTo>
                    <a:pt x="3318" y="1"/>
                  </a:moveTo>
                  <a:cubicBezTo>
                    <a:pt x="3003" y="1"/>
                    <a:pt x="2676" y="72"/>
                    <a:pt x="2355" y="230"/>
                  </a:cubicBezTo>
                  <a:cubicBezTo>
                    <a:pt x="2164" y="345"/>
                    <a:pt x="2265" y="621"/>
                    <a:pt x="2457" y="621"/>
                  </a:cubicBezTo>
                  <a:cubicBezTo>
                    <a:pt x="2482" y="621"/>
                    <a:pt x="2509" y="616"/>
                    <a:pt x="2537" y="605"/>
                  </a:cubicBezTo>
                  <a:cubicBezTo>
                    <a:pt x="2794" y="479"/>
                    <a:pt x="3056" y="422"/>
                    <a:pt x="3310" y="422"/>
                  </a:cubicBezTo>
                  <a:cubicBezTo>
                    <a:pt x="4570" y="422"/>
                    <a:pt x="5624" y="1824"/>
                    <a:pt x="4733" y="3199"/>
                  </a:cubicBezTo>
                  <a:cubicBezTo>
                    <a:pt x="4569" y="3463"/>
                    <a:pt x="4569" y="3800"/>
                    <a:pt x="4733" y="4059"/>
                  </a:cubicBezTo>
                  <a:cubicBezTo>
                    <a:pt x="4867" y="4285"/>
                    <a:pt x="4867" y="4559"/>
                    <a:pt x="4733" y="4785"/>
                  </a:cubicBezTo>
                  <a:cubicBezTo>
                    <a:pt x="4560" y="5058"/>
                    <a:pt x="4569" y="5409"/>
                    <a:pt x="4752" y="5678"/>
                  </a:cubicBezTo>
                  <a:cubicBezTo>
                    <a:pt x="5016" y="6082"/>
                    <a:pt x="5108" y="6572"/>
                    <a:pt x="5011" y="7042"/>
                  </a:cubicBezTo>
                  <a:cubicBezTo>
                    <a:pt x="4826" y="7931"/>
                    <a:pt x="4067" y="8425"/>
                    <a:pt x="3299" y="8425"/>
                  </a:cubicBezTo>
                  <a:cubicBezTo>
                    <a:pt x="2756" y="8425"/>
                    <a:pt x="2208" y="8177"/>
                    <a:pt x="1855" y="7648"/>
                  </a:cubicBezTo>
                  <a:cubicBezTo>
                    <a:pt x="481" y="5587"/>
                    <a:pt x="443" y="3324"/>
                    <a:pt x="1855" y="1201"/>
                  </a:cubicBezTo>
                  <a:cubicBezTo>
                    <a:pt x="1964" y="1038"/>
                    <a:pt x="1823" y="875"/>
                    <a:pt x="1676" y="875"/>
                  </a:cubicBezTo>
                  <a:cubicBezTo>
                    <a:pt x="1616" y="875"/>
                    <a:pt x="1554" y="903"/>
                    <a:pt x="1509" y="970"/>
                  </a:cubicBezTo>
                  <a:cubicBezTo>
                    <a:pt x="49" y="3161"/>
                    <a:pt x="1" y="5611"/>
                    <a:pt x="1509" y="7869"/>
                  </a:cubicBezTo>
                  <a:cubicBezTo>
                    <a:pt x="1947" y="8524"/>
                    <a:pt x="2626" y="8830"/>
                    <a:pt x="3299" y="8830"/>
                  </a:cubicBezTo>
                  <a:cubicBezTo>
                    <a:pt x="4250" y="8830"/>
                    <a:pt x="5189" y="8219"/>
                    <a:pt x="5420" y="7119"/>
                  </a:cubicBezTo>
                  <a:cubicBezTo>
                    <a:pt x="5535" y="6562"/>
                    <a:pt x="5439" y="5976"/>
                    <a:pt x="5083" y="5419"/>
                  </a:cubicBezTo>
                  <a:cubicBezTo>
                    <a:pt x="5002" y="5289"/>
                    <a:pt x="5002" y="5126"/>
                    <a:pt x="5088" y="4996"/>
                  </a:cubicBezTo>
                  <a:cubicBezTo>
                    <a:pt x="5141" y="4909"/>
                    <a:pt x="5180" y="4813"/>
                    <a:pt x="5208" y="4713"/>
                  </a:cubicBezTo>
                  <a:lnTo>
                    <a:pt x="5463" y="4713"/>
                  </a:lnTo>
                  <a:cubicBezTo>
                    <a:pt x="6164" y="4713"/>
                    <a:pt x="6731" y="5284"/>
                    <a:pt x="6736" y="5986"/>
                  </a:cubicBezTo>
                  <a:lnTo>
                    <a:pt x="6736" y="10525"/>
                  </a:lnTo>
                  <a:cubicBezTo>
                    <a:pt x="6736" y="10662"/>
                    <a:pt x="6838" y="10731"/>
                    <a:pt x="6940" y="10731"/>
                  </a:cubicBezTo>
                  <a:cubicBezTo>
                    <a:pt x="7042" y="10731"/>
                    <a:pt x="7144" y="10662"/>
                    <a:pt x="7144" y="10525"/>
                  </a:cubicBezTo>
                  <a:lnTo>
                    <a:pt x="7144" y="5990"/>
                  </a:lnTo>
                  <a:cubicBezTo>
                    <a:pt x="7135" y="5178"/>
                    <a:pt x="6558" y="4492"/>
                    <a:pt x="5766" y="4338"/>
                  </a:cubicBezTo>
                  <a:cubicBezTo>
                    <a:pt x="6275" y="4170"/>
                    <a:pt x="6650" y="3632"/>
                    <a:pt x="6650" y="2993"/>
                  </a:cubicBezTo>
                  <a:lnTo>
                    <a:pt x="6650" y="2724"/>
                  </a:lnTo>
                  <a:cubicBezTo>
                    <a:pt x="6650" y="2587"/>
                    <a:pt x="6546" y="2518"/>
                    <a:pt x="6443" y="2518"/>
                  </a:cubicBezTo>
                  <a:cubicBezTo>
                    <a:pt x="6340" y="2518"/>
                    <a:pt x="6236" y="2587"/>
                    <a:pt x="6236" y="2724"/>
                  </a:cubicBezTo>
                  <a:lnTo>
                    <a:pt x="6236" y="2993"/>
                  </a:lnTo>
                  <a:cubicBezTo>
                    <a:pt x="6236" y="3540"/>
                    <a:pt x="5876" y="3987"/>
                    <a:pt x="5434" y="3987"/>
                  </a:cubicBezTo>
                  <a:lnTo>
                    <a:pt x="5146" y="3987"/>
                  </a:lnTo>
                  <a:cubicBezTo>
                    <a:pt x="5132" y="3939"/>
                    <a:pt x="5108" y="3891"/>
                    <a:pt x="5088" y="3843"/>
                  </a:cubicBezTo>
                  <a:cubicBezTo>
                    <a:pt x="5002" y="3713"/>
                    <a:pt x="5002" y="3550"/>
                    <a:pt x="5083" y="3420"/>
                  </a:cubicBezTo>
                  <a:cubicBezTo>
                    <a:pt x="6155" y="1754"/>
                    <a:pt x="4878" y="1"/>
                    <a:pt x="3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79"/>
            <p:cNvSpPr/>
            <p:nvPr/>
          </p:nvSpPr>
          <p:spPr>
            <a:xfrm>
              <a:off x="5940278" y="1559830"/>
              <a:ext cx="186925" cy="281147"/>
            </a:xfrm>
            <a:custGeom>
              <a:rect b="b" l="l" r="r" t="t"/>
              <a:pathLst>
                <a:path extrusionOk="0" h="10739" w="7140">
                  <a:moveTo>
                    <a:pt x="3831" y="1"/>
                  </a:moveTo>
                  <a:cubicBezTo>
                    <a:pt x="2269" y="1"/>
                    <a:pt x="990" y="1755"/>
                    <a:pt x="2062" y="3423"/>
                  </a:cubicBezTo>
                  <a:cubicBezTo>
                    <a:pt x="2139" y="3548"/>
                    <a:pt x="2139" y="3711"/>
                    <a:pt x="2057" y="3841"/>
                  </a:cubicBezTo>
                  <a:cubicBezTo>
                    <a:pt x="2033" y="3889"/>
                    <a:pt x="2014" y="3937"/>
                    <a:pt x="1999" y="3990"/>
                  </a:cubicBezTo>
                  <a:lnTo>
                    <a:pt x="1711" y="3990"/>
                  </a:lnTo>
                  <a:cubicBezTo>
                    <a:pt x="1269" y="3990"/>
                    <a:pt x="909" y="3543"/>
                    <a:pt x="909" y="2991"/>
                  </a:cubicBezTo>
                  <a:lnTo>
                    <a:pt x="909" y="2727"/>
                  </a:lnTo>
                  <a:cubicBezTo>
                    <a:pt x="906" y="2590"/>
                    <a:pt x="803" y="2521"/>
                    <a:pt x="701" y="2521"/>
                  </a:cubicBezTo>
                  <a:cubicBezTo>
                    <a:pt x="598" y="2521"/>
                    <a:pt x="496" y="2590"/>
                    <a:pt x="496" y="2727"/>
                  </a:cubicBezTo>
                  <a:lnTo>
                    <a:pt x="496" y="2996"/>
                  </a:lnTo>
                  <a:cubicBezTo>
                    <a:pt x="496" y="3635"/>
                    <a:pt x="870" y="4173"/>
                    <a:pt x="1380" y="4341"/>
                  </a:cubicBezTo>
                  <a:cubicBezTo>
                    <a:pt x="582" y="4490"/>
                    <a:pt x="6" y="5186"/>
                    <a:pt x="1" y="5993"/>
                  </a:cubicBezTo>
                  <a:lnTo>
                    <a:pt x="1" y="10533"/>
                  </a:lnTo>
                  <a:cubicBezTo>
                    <a:pt x="1" y="10670"/>
                    <a:pt x="104" y="10739"/>
                    <a:pt x="207" y="10739"/>
                  </a:cubicBezTo>
                  <a:cubicBezTo>
                    <a:pt x="311" y="10739"/>
                    <a:pt x="414" y="10670"/>
                    <a:pt x="414" y="10533"/>
                  </a:cubicBezTo>
                  <a:lnTo>
                    <a:pt x="414" y="5993"/>
                  </a:lnTo>
                  <a:cubicBezTo>
                    <a:pt x="414" y="5292"/>
                    <a:pt x="981" y="4720"/>
                    <a:pt x="1682" y="4720"/>
                  </a:cubicBezTo>
                  <a:lnTo>
                    <a:pt x="1942" y="4720"/>
                  </a:lnTo>
                  <a:cubicBezTo>
                    <a:pt x="1966" y="4821"/>
                    <a:pt x="2009" y="4912"/>
                    <a:pt x="2062" y="5004"/>
                  </a:cubicBezTo>
                  <a:cubicBezTo>
                    <a:pt x="2148" y="5143"/>
                    <a:pt x="2144" y="5321"/>
                    <a:pt x="2047" y="5451"/>
                  </a:cubicBezTo>
                  <a:cubicBezTo>
                    <a:pt x="1111" y="6877"/>
                    <a:pt x="2071" y="8837"/>
                    <a:pt x="3835" y="8837"/>
                  </a:cubicBezTo>
                  <a:cubicBezTo>
                    <a:pt x="3839" y="8837"/>
                    <a:pt x="3844" y="8837"/>
                    <a:pt x="3849" y="8837"/>
                  </a:cubicBezTo>
                  <a:cubicBezTo>
                    <a:pt x="4564" y="8837"/>
                    <a:pt x="5235" y="8478"/>
                    <a:pt x="5636" y="7877"/>
                  </a:cubicBezTo>
                  <a:cubicBezTo>
                    <a:pt x="7097" y="5681"/>
                    <a:pt x="7140" y="3241"/>
                    <a:pt x="5636" y="973"/>
                  </a:cubicBezTo>
                  <a:cubicBezTo>
                    <a:pt x="5594" y="916"/>
                    <a:pt x="5529" y="883"/>
                    <a:pt x="5463" y="883"/>
                  </a:cubicBezTo>
                  <a:cubicBezTo>
                    <a:pt x="5424" y="883"/>
                    <a:pt x="5384" y="895"/>
                    <a:pt x="5348" y="920"/>
                  </a:cubicBezTo>
                  <a:cubicBezTo>
                    <a:pt x="5252" y="983"/>
                    <a:pt x="5228" y="1112"/>
                    <a:pt x="5290" y="1204"/>
                  </a:cubicBezTo>
                  <a:cubicBezTo>
                    <a:pt x="6669" y="3269"/>
                    <a:pt x="6698" y="5537"/>
                    <a:pt x="5290" y="7651"/>
                  </a:cubicBezTo>
                  <a:cubicBezTo>
                    <a:pt x="4968" y="8136"/>
                    <a:pt x="4416" y="8429"/>
                    <a:pt x="3830" y="8429"/>
                  </a:cubicBezTo>
                  <a:cubicBezTo>
                    <a:pt x="2461" y="8429"/>
                    <a:pt x="1596" y="6916"/>
                    <a:pt x="2408" y="5652"/>
                  </a:cubicBezTo>
                  <a:cubicBezTo>
                    <a:pt x="2576" y="5388"/>
                    <a:pt x="2576" y="5052"/>
                    <a:pt x="2413" y="4788"/>
                  </a:cubicBezTo>
                  <a:cubicBezTo>
                    <a:pt x="2278" y="4567"/>
                    <a:pt x="2278" y="4288"/>
                    <a:pt x="2413" y="4062"/>
                  </a:cubicBezTo>
                  <a:cubicBezTo>
                    <a:pt x="2576" y="3798"/>
                    <a:pt x="2576" y="3462"/>
                    <a:pt x="2413" y="3202"/>
                  </a:cubicBezTo>
                  <a:cubicBezTo>
                    <a:pt x="1529" y="1832"/>
                    <a:pt x="2568" y="418"/>
                    <a:pt x="3829" y="418"/>
                  </a:cubicBezTo>
                  <a:cubicBezTo>
                    <a:pt x="4084" y="418"/>
                    <a:pt x="4349" y="476"/>
                    <a:pt x="4608" y="603"/>
                  </a:cubicBezTo>
                  <a:cubicBezTo>
                    <a:pt x="4636" y="614"/>
                    <a:pt x="4663" y="619"/>
                    <a:pt x="4688" y="619"/>
                  </a:cubicBezTo>
                  <a:cubicBezTo>
                    <a:pt x="4880" y="619"/>
                    <a:pt x="4981" y="343"/>
                    <a:pt x="4791" y="229"/>
                  </a:cubicBezTo>
                  <a:cubicBezTo>
                    <a:pt x="4470" y="72"/>
                    <a:pt x="4145" y="1"/>
                    <a:pt x="3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29" name="Google Shape;3729;p79"/>
          <p:cNvGrpSpPr/>
          <p:nvPr/>
        </p:nvGrpSpPr>
        <p:grpSpPr>
          <a:xfrm>
            <a:off x="5384044" y="3231726"/>
            <a:ext cx="467712" cy="466749"/>
            <a:chOff x="6192470" y="3360516"/>
            <a:chExt cx="368510" cy="367750"/>
          </a:xfrm>
        </p:grpSpPr>
        <p:sp>
          <p:nvSpPr>
            <p:cNvPr id="3730" name="Google Shape;3730;p79"/>
            <p:cNvSpPr/>
            <p:nvPr/>
          </p:nvSpPr>
          <p:spPr>
            <a:xfrm>
              <a:off x="6200141" y="3365543"/>
              <a:ext cx="353561" cy="357121"/>
            </a:xfrm>
            <a:custGeom>
              <a:rect b="b" l="l" r="r" t="t"/>
              <a:pathLst>
                <a:path extrusionOk="0" h="13641" w="13505">
                  <a:moveTo>
                    <a:pt x="6074" y="1"/>
                  </a:moveTo>
                  <a:cubicBezTo>
                    <a:pt x="5973" y="1"/>
                    <a:pt x="5869" y="12"/>
                    <a:pt x="5765" y="35"/>
                  </a:cubicBezTo>
                  <a:cubicBezTo>
                    <a:pt x="5477" y="97"/>
                    <a:pt x="5212" y="256"/>
                    <a:pt x="5025" y="477"/>
                  </a:cubicBezTo>
                  <a:cubicBezTo>
                    <a:pt x="4850" y="355"/>
                    <a:pt x="4625" y="288"/>
                    <a:pt x="4383" y="288"/>
                  </a:cubicBezTo>
                  <a:cubicBezTo>
                    <a:pt x="4214" y="288"/>
                    <a:pt x="4037" y="321"/>
                    <a:pt x="3863" y="390"/>
                  </a:cubicBezTo>
                  <a:cubicBezTo>
                    <a:pt x="3598" y="496"/>
                    <a:pt x="3368" y="683"/>
                    <a:pt x="3214" y="928"/>
                  </a:cubicBezTo>
                  <a:cubicBezTo>
                    <a:pt x="3137" y="906"/>
                    <a:pt x="3055" y="895"/>
                    <a:pt x="2971" y="895"/>
                  </a:cubicBezTo>
                  <a:cubicBezTo>
                    <a:pt x="2639" y="895"/>
                    <a:pt x="2274" y="1067"/>
                    <a:pt x="2013" y="1389"/>
                  </a:cubicBezTo>
                  <a:cubicBezTo>
                    <a:pt x="1845" y="1596"/>
                    <a:pt x="1739" y="1846"/>
                    <a:pt x="1715" y="2110"/>
                  </a:cubicBezTo>
                  <a:cubicBezTo>
                    <a:pt x="1268" y="2129"/>
                    <a:pt x="850" y="2523"/>
                    <a:pt x="730" y="3080"/>
                  </a:cubicBezTo>
                  <a:cubicBezTo>
                    <a:pt x="673" y="3335"/>
                    <a:pt x="687" y="3604"/>
                    <a:pt x="778" y="3844"/>
                  </a:cubicBezTo>
                  <a:cubicBezTo>
                    <a:pt x="269" y="3988"/>
                    <a:pt x="0" y="4613"/>
                    <a:pt x="173" y="5237"/>
                  </a:cubicBezTo>
                  <a:cubicBezTo>
                    <a:pt x="235" y="5463"/>
                    <a:pt x="351" y="5665"/>
                    <a:pt x="514" y="5833"/>
                  </a:cubicBezTo>
                  <a:cubicBezTo>
                    <a:pt x="461" y="6059"/>
                    <a:pt x="466" y="6294"/>
                    <a:pt x="529" y="6515"/>
                  </a:cubicBezTo>
                  <a:cubicBezTo>
                    <a:pt x="682" y="7057"/>
                    <a:pt x="1116" y="7424"/>
                    <a:pt x="1555" y="7424"/>
                  </a:cubicBezTo>
                  <a:cubicBezTo>
                    <a:pt x="1626" y="7424"/>
                    <a:pt x="1698" y="7415"/>
                    <a:pt x="1768" y="7394"/>
                  </a:cubicBezTo>
                  <a:cubicBezTo>
                    <a:pt x="1821" y="7380"/>
                    <a:pt x="1874" y="7361"/>
                    <a:pt x="1927" y="7337"/>
                  </a:cubicBezTo>
                  <a:cubicBezTo>
                    <a:pt x="2024" y="7600"/>
                    <a:pt x="2432" y="7811"/>
                    <a:pt x="2803" y="7811"/>
                  </a:cubicBezTo>
                  <a:cubicBezTo>
                    <a:pt x="2905" y="7811"/>
                    <a:pt x="3005" y="7795"/>
                    <a:pt x="3094" y="7760"/>
                  </a:cubicBezTo>
                  <a:cubicBezTo>
                    <a:pt x="3599" y="8916"/>
                    <a:pt x="4369" y="9502"/>
                    <a:pt x="5566" y="9502"/>
                  </a:cubicBezTo>
                  <a:cubicBezTo>
                    <a:pt x="5895" y="9502"/>
                    <a:pt x="6257" y="9458"/>
                    <a:pt x="6654" y="9369"/>
                  </a:cubicBezTo>
                  <a:cubicBezTo>
                    <a:pt x="6750" y="9878"/>
                    <a:pt x="7072" y="10498"/>
                    <a:pt x="7941" y="11002"/>
                  </a:cubicBezTo>
                  <a:cubicBezTo>
                    <a:pt x="9397" y="11838"/>
                    <a:pt x="10041" y="12487"/>
                    <a:pt x="10141" y="13145"/>
                  </a:cubicBezTo>
                  <a:cubicBezTo>
                    <a:pt x="10184" y="13434"/>
                    <a:pt x="10430" y="13641"/>
                    <a:pt x="10713" y="13641"/>
                  </a:cubicBezTo>
                  <a:cubicBezTo>
                    <a:pt x="10749" y="13641"/>
                    <a:pt x="10786" y="13637"/>
                    <a:pt x="10824" y="13630"/>
                  </a:cubicBezTo>
                  <a:cubicBezTo>
                    <a:pt x="11146" y="13572"/>
                    <a:pt x="11357" y="13255"/>
                    <a:pt x="11285" y="12933"/>
                  </a:cubicBezTo>
                  <a:lnTo>
                    <a:pt x="10718" y="10330"/>
                  </a:lnTo>
                  <a:lnTo>
                    <a:pt x="10622" y="8658"/>
                  </a:lnTo>
                  <a:lnTo>
                    <a:pt x="11563" y="8298"/>
                  </a:lnTo>
                  <a:cubicBezTo>
                    <a:pt x="11669" y="8346"/>
                    <a:pt x="11781" y="8369"/>
                    <a:pt x="11895" y="8369"/>
                  </a:cubicBezTo>
                  <a:cubicBezTo>
                    <a:pt x="12296" y="8369"/>
                    <a:pt x="12713" y="8080"/>
                    <a:pt x="12923" y="7615"/>
                  </a:cubicBezTo>
                  <a:cubicBezTo>
                    <a:pt x="13058" y="7318"/>
                    <a:pt x="13082" y="6981"/>
                    <a:pt x="12981" y="6664"/>
                  </a:cubicBezTo>
                  <a:cubicBezTo>
                    <a:pt x="13192" y="6472"/>
                    <a:pt x="13336" y="6217"/>
                    <a:pt x="13394" y="5939"/>
                  </a:cubicBezTo>
                  <a:cubicBezTo>
                    <a:pt x="13504" y="5415"/>
                    <a:pt x="13317" y="4916"/>
                    <a:pt x="12961" y="4690"/>
                  </a:cubicBezTo>
                  <a:cubicBezTo>
                    <a:pt x="13048" y="4363"/>
                    <a:pt x="12976" y="3960"/>
                    <a:pt x="12721" y="3623"/>
                  </a:cubicBezTo>
                  <a:cubicBezTo>
                    <a:pt x="12543" y="3378"/>
                    <a:pt x="12284" y="3201"/>
                    <a:pt x="11986" y="3119"/>
                  </a:cubicBezTo>
                  <a:cubicBezTo>
                    <a:pt x="12068" y="2835"/>
                    <a:pt x="12001" y="2504"/>
                    <a:pt x="11799" y="2221"/>
                  </a:cubicBezTo>
                  <a:cubicBezTo>
                    <a:pt x="11799" y="2221"/>
                    <a:pt x="11439" y="1793"/>
                    <a:pt x="11203" y="1740"/>
                  </a:cubicBezTo>
                  <a:cubicBezTo>
                    <a:pt x="11011" y="1694"/>
                    <a:pt x="10829" y="1630"/>
                    <a:pt x="10656" y="1630"/>
                  </a:cubicBezTo>
                  <a:cubicBezTo>
                    <a:pt x="10630" y="1630"/>
                    <a:pt x="10604" y="1631"/>
                    <a:pt x="10579" y="1634"/>
                  </a:cubicBezTo>
                  <a:cubicBezTo>
                    <a:pt x="10492" y="1308"/>
                    <a:pt x="10233" y="995"/>
                    <a:pt x="9853" y="827"/>
                  </a:cubicBezTo>
                  <a:cubicBezTo>
                    <a:pt x="9677" y="744"/>
                    <a:pt x="9485" y="702"/>
                    <a:pt x="9293" y="702"/>
                  </a:cubicBezTo>
                  <a:cubicBezTo>
                    <a:pt x="9186" y="702"/>
                    <a:pt x="9079" y="715"/>
                    <a:pt x="8974" y="741"/>
                  </a:cubicBezTo>
                  <a:cubicBezTo>
                    <a:pt x="8811" y="400"/>
                    <a:pt x="8412" y="150"/>
                    <a:pt x="7932" y="121"/>
                  </a:cubicBezTo>
                  <a:cubicBezTo>
                    <a:pt x="7901" y="119"/>
                    <a:pt x="7870" y="118"/>
                    <a:pt x="7840" y="118"/>
                  </a:cubicBezTo>
                  <a:cubicBezTo>
                    <a:pt x="7531" y="118"/>
                    <a:pt x="7231" y="228"/>
                    <a:pt x="6995" y="429"/>
                  </a:cubicBezTo>
                  <a:cubicBezTo>
                    <a:pt x="6808" y="162"/>
                    <a:pt x="6461" y="1"/>
                    <a:pt x="6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p79"/>
            <p:cNvSpPr/>
            <p:nvPr/>
          </p:nvSpPr>
          <p:spPr>
            <a:xfrm>
              <a:off x="6247920" y="3365674"/>
              <a:ext cx="305782" cy="218498"/>
            </a:xfrm>
            <a:custGeom>
              <a:rect b="b" l="l" r="r" t="t"/>
              <a:pathLst>
                <a:path extrusionOk="0" h="8346" w="11680">
                  <a:moveTo>
                    <a:pt x="4251" y="1"/>
                  </a:moveTo>
                  <a:cubicBezTo>
                    <a:pt x="4150" y="1"/>
                    <a:pt x="4045" y="12"/>
                    <a:pt x="3940" y="34"/>
                  </a:cubicBezTo>
                  <a:cubicBezTo>
                    <a:pt x="3652" y="97"/>
                    <a:pt x="3392" y="251"/>
                    <a:pt x="3200" y="476"/>
                  </a:cubicBezTo>
                  <a:cubicBezTo>
                    <a:pt x="3028" y="355"/>
                    <a:pt x="2802" y="288"/>
                    <a:pt x="2560" y="288"/>
                  </a:cubicBezTo>
                  <a:cubicBezTo>
                    <a:pt x="2391" y="288"/>
                    <a:pt x="2214" y="321"/>
                    <a:pt x="2042" y="390"/>
                  </a:cubicBezTo>
                  <a:cubicBezTo>
                    <a:pt x="1773" y="496"/>
                    <a:pt x="1548" y="683"/>
                    <a:pt x="1394" y="928"/>
                  </a:cubicBezTo>
                  <a:cubicBezTo>
                    <a:pt x="1314" y="904"/>
                    <a:pt x="1231" y="893"/>
                    <a:pt x="1145" y="893"/>
                  </a:cubicBezTo>
                  <a:cubicBezTo>
                    <a:pt x="812" y="893"/>
                    <a:pt x="449" y="1068"/>
                    <a:pt x="193" y="1389"/>
                  </a:cubicBezTo>
                  <a:cubicBezTo>
                    <a:pt x="116" y="1480"/>
                    <a:pt x="53" y="1581"/>
                    <a:pt x="1" y="1687"/>
                  </a:cubicBezTo>
                  <a:cubicBezTo>
                    <a:pt x="63" y="1673"/>
                    <a:pt x="121" y="1658"/>
                    <a:pt x="178" y="1649"/>
                  </a:cubicBezTo>
                  <a:cubicBezTo>
                    <a:pt x="414" y="1620"/>
                    <a:pt x="635" y="1524"/>
                    <a:pt x="817" y="1370"/>
                  </a:cubicBezTo>
                  <a:cubicBezTo>
                    <a:pt x="933" y="1274"/>
                    <a:pt x="1058" y="1197"/>
                    <a:pt x="1197" y="1144"/>
                  </a:cubicBezTo>
                  <a:cubicBezTo>
                    <a:pt x="1358" y="1074"/>
                    <a:pt x="1531" y="1038"/>
                    <a:pt x="1707" y="1038"/>
                  </a:cubicBezTo>
                  <a:cubicBezTo>
                    <a:pt x="1782" y="1038"/>
                    <a:pt x="1857" y="1045"/>
                    <a:pt x="1932" y="1058"/>
                  </a:cubicBezTo>
                  <a:cubicBezTo>
                    <a:pt x="2003" y="1070"/>
                    <a:pt x="2075" y="1077"/>
                    <a:pt x="2146" y="1077"/>
                  </a:cubicBezTo>
                  <a:cubicBezTo>
                    <a:pt x="2344" y="1077"/>
                    <a:pt x="2538" y="1028"/>
                    <a:pt x="2715" y="933"/>
                  </a:cubicBezTo>
                  <a:cubicBezTo>
                    <a:pt x="2835" y="866"/>
                    <a:pt x="2965" y="818"/>
                    <a:pt x="3099" y="784"/>
                  </a:cubicBezTo>
                  <a:cubicBezTo>
                    <a:pt x="3198" y="761"/>
                    <a:pt x="3298" y="750"/>
                    <a:pt x="3398" y="750"/>
                  </a:cubicBezTo>
                  <a:cubicBezTo>
                    <a:pt x="3590" y="750"/>
                    <a:pt x="3782" y="791"/>
                    <a:pt x="3959" y="870"/>
                  </a:cubicBezTo>
                  <a:cubicBezTo>
                    <a:pt x="4111" y="941"/>
                    <a:pt x="4275" y="977"/>
                    <a:pt x="4440" y="977"/>
                  </a:cubicBezTo>
                  <a:cubicBezTo>
                    <a:pt x="4556" y="977"/>
                    <a:pt x="4672" y="959"/>
                    <a:pt x="4785" y="923"/>
                  </a:cubicBezTo>
                  <a:cubicBezTo>
                    <a:pt x="4913" y="887"/>
                    <a:pt x="5048" y="868"/>
                    <a:pt x="5183" y="868"/>
                  </a:cubicBezTo>
                  <a:cubicBezTo>
                    <a:pt x="5211" y="868"/>
                    <a:pt x="5238" y="869"/>
                    <a:pt x="5266" y="870"/>
                  </a:cubicBezTo>
                  <a:cubicBezTo>
                    <a:pt x="5559" y="885"/>
                    <a:pt x="5838" y="990"/>
                    <a:pt x="6063" y="1178"/>
                  </a:cubicBezTo>
                  <a:cubicBezTo>
                    <a:pt x="6251" y="1341"/>
                    <a:pt x="6486" y="1437"/>
                    <a:pt x="6736" y="1456"/>
                  </a:cubicBezTo>
                  <a:cubicBezTo>
                    <a:pt x="6894" y="1471"/>
                    <a:pt x="7043" y="1514"/>
                    <a:pt x="7188" y="1577"/>
                  </a:cubicBezTo>
                  <a:cubicBezTo>
                    <a:pt x="7399" y="1673"/>
                    <a:pt x="7586" y="1817"/>
                    <a:pt x="7726" y="2004"/>
                  </a:cubicBezTo>
                  <a:cubicBezTo>
                    <a:pt x="7889" y="2225"/>
                    <a:pt x="8124" y="2384"/>
                    <a:pt x="8389" y="2451"/>
                  </a:cubicBezTo>
                  <a:lnTo>
                    <a:pt x="8537" y="2489"/>
                  </a:lnTo>
                  <a:cubicBezTo>
                    <a:pt x="8773" y="2542"/>
                    <a:pt x="9128" y="2970"/>
                    <a:pt x="9128" y="2970"/>
                  </a:cubicBezTo>
                  <a:cubicBezTo>
                    <a:pt x="9224" y="3109"/>
                    <a:pt x="9292" y="3258"/>
                    <a:pt x="9330" y="3421"/>
                  </a:cubicBezTo>
                  <a:cubicBezTo>
                    <a:pt x="9388" y="3690"/>
                    <a:pt x="9541" y="3926"/>
                    <a:pt x="9762" y="4084"/>
                  </a:cubicBezTo>
                  <a:cubicBezTo>
                    <a:pt x="9873" y="4171"/>
                    <a:pt x="9969" y="4267"/>
                    <a:pt x="10056" y="4377"/>
                  </a:cubicBezTo>
                  <a:cubicBezTo>
                    <a:pt x="10209" y="4589"/>
                    <a:pt x="10305" y="4834"/>
                    <a:pt x="10325" y="5093"/>
                  </a:cubicBezTo>
                  <a:cubicBezTo>
                    <a:pt x="10344" y="5309"/>
                    <a:pt x="10421" y="5521"/>
                    <a:pt x="10546" y="5694"/>
                  </a:cubicBezTo>
                  <a:cubicBezTo>
                    <a:pt x="10738" y="5991"/>
                    <a:pt x="10800" y="6352"/>
                    <a:pt x="10718" y="6693"/>
                  </a:cubicBezTo>
                  <a:cubicBezTo>
                    <a:pt x="10680" y="6899"/>
                    <a:pt x="10589" y="7092"/>
                    <a:pt x="10459" y="7255"/>
                  </a:cubicBezTo>
                  <a:cubicBezTo>
                    <a:pt x="10377" y="7361"/>
                    <a:pt x="10339" y="7495"/>
                    <a:pt x="10358" y="7630"/>
                  </a:cubicBezTo>
                  <a:cubicBezTo>
                    <a:pt x="10387" y="7875"/>
                    <a:pt x="10353" y="8120"/>
                    <a:pt x="10252" y="8345"/>
                  </a:cubicBezTo>
                  <a:cubicBezTo>
                    <a:pt x="10589" y="8269"/>
                    <a:pt x="10911" y="8004"/>
                    <a:pt x="11088" y="7615"/>
                  </a:cubicBezTo>
                  <a:cubicBezTo>
                    <a:pt x="11228" y="7317"/>
                    <a:pt x="11252" y="6976"/>
                    <a:pt x="11151" y="6664"/>
                  </a:cubicBezTo>
                  <a:cubicBezTo>
                    <a:pt x="11362" y="6472"/>
                    <a:pt x="11506" y="6217"/>
                    <a:pt x="11564" y="5939"/>
                  </a:cubicBezTo>
                  <a:cubicBezTo>
                    <a:pt x="11679" y="5415"/>
                    <a:pt x="11497" y="4915"/>
                    <a:pt x="11141" y="4694"/>
                  </a:cubicBezTo>
                  <a:cubicBezTo>
                    <a:pt x="11233" y="4368"/>
                    <a:pt x="11151" y="3964"/>
                    <a:pt x="10901" y="3623"/>
                  </a:cubicBezTo>
                  <a:cubicBezTo>
                    <a:pt x="10718" y="3378"/>
                    <a:pt x="10459" y="3200"/>
                    <a:pt x="10161" y="3123"/>
                  </a:cubicBezTo>
                  <a:cubicBezTo>
                    <a:pt x="10248" y="2835"/>
                    <a:pt x="10176" y="2499"/>
                    <a:pt x="9974" y="2220"/>
                  </a:cubicBezTo>
                  <a:cubicBezTo>
                    <a:pt x="9974" y="2220"/>
                    <a:pt x="9618" y="1793"/>
                    <a:pt x="9383" y="1740"/>
                  </a:cubicBezTo>
                  <a:cubicBezTo>
                    <a:pt x="9186" y="1697"/>
                    <a:pt x="9000" y="1631"/>
                    <a:pt x="8819" y="1631"/>
                  </a:cubicBezTo>
                  <a:cubicBezTo>
                    <a:pt x="8797" y="1631"/>
                    <a:pt x="8775" y="1632"/>
                    <a:pt x="8754" y="1634"/>
                  </a:cubicBezTo>
                  <a:cubicBezTo>
                    <a:pt x="8672" y="1308"/>
                    <a:pt x="8413" y="995"/>
                    <a:pt x="8033" y="827"/>
                  </a:cubicBezTo>
                  <a:cubicBezTo>
                    <a:pt x="7857" y="744"/>
                    <a:pt x="7665" y="702"/>
                    <a:pt x="7473" y="702"/>
                  </a:cubicBezTo>
                  <a:cubicBezTo>
                    <a:pt x="7366" y="702"/>
                    <a:pt x="7259" y="715"/>
                    <a:pt x="7154" y="741"/>
                  </a:cubicBezTo>
                  <a:cubicBezTo>
                    <a:pt x="6986" y="400"/>
                    <a:pt x="6587" y="145"/>
                    <a:pt x="6111" y="121"/>
                  </a:cubicBezTo>
                  <a:cubicBezTo>
                    <a:pt x="6081" y="119"/>
                    <a:pt x="6050" y="118"/>
                    <a:pt x="6019" y="118"/>
                  </a:cubicBezTo>
                  <a:cubicBezTo>
                    <a:pt x="5710" y="118"/>
                    <a:pt x="5410" y="227"/>
                    <a:pt x="5170" y="428"/>
                  </a:cubicBezTo>
                  <a:cubicBezTo>
                    <a:pt x="4983" y="162"/>
                    <a:pt x="4639" y="1"/>
                    <a:pt x="4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p79"/>
            <p:cNvSpPr/>
            <p:nvPr/>
          </p:nvSpPr>
          <p:spPr>
            <a:xfrm>
              <a:off x="6221007" y="3434108"/>
              <a:ext cx="3299" cy="6571"/>
            </a:xfrm>
            <a:custGeom>
              <a:rect b="b" l="l" r="r" t="t"/>
              <a:pathLst>
                <a:path extrusionOk="0" h="251" w="126">
                  <a:moveTo>
                    <a:pt x="125" y="0"/>
                  </a:moveTo>
                  <a:lnTo>
                    <a:pt x="125" y="0"/>
                  </a:lnTo>
                  <a:cubicBezTo>
                    <a:pt x="73" y="82"/>
                    <a:pt x="34" y="164"/>
                    <a:pt x="1" y="250"/>
                  </a:cubicBezTo>
                  <a:cubicBezTo>
                    <a:pt x="25" y="250"/>
                    <a:pt x="49" y="245"/>
                    <a:pt x="77" y="245"/>
                  </a:cubicBezTo>
                  <a:cubicBezTo>
                    <a:pt x="82" y="164"/>
                    <a:pt x="101" y="82"/>
                    <a:pt x="125" y="0"/>
                  </a:cubicBezTo>
                  <a:close/>
                </a:path>
              </a:pathLst>
            </a:custGeom>
            <a:solidFill>
              <a:srgbClr val="9EAE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p79"/>
            <p:cNvSpPr/>
            <p:nvPr/>
          </p:nvSpPr>
          <p:spPr>
            <a:xfrm>
              <a:off x="6360363" y="3584905"/>
              <a:ext cx="137105" cy="137759"/>
            </a:xfrm>
            <a:custGeom>
              <a:rect b="b" l="l" r="r" t="t"/>
              <a:pathLst>
                <a:path extrusionOk="0" h="5262" w="5237">
                  <a:moveTo>
                    <a:pt x="587" y="0"/>
                  </a:moveTo>
                  <a:cubicBezTo>
                    <a:pt x="587" y="0"/>
                    <a:pt x="1" y="1576"/>
                    <a:pt x="1821" y="2623"/>
                  </a:cubicBezTo>
                  <a:cubicBezTo>
                    <a:pt x="3277" y="3459"/>
                    <a:pt x="3921" y="4108"/>
                    <a:pt x="4021" y="4766"/>
                  </a:cubicBezTo>
                  <a:cubicBezTo>
                    <a:pt x="4064" y="5055"/>
                    <a:pt x="4310" y="5262"/>
                    <a:pt x="4593" y="5262"/>
                  </a:cubicBezTo>
                  <a:cubicBezTo>
                    <a:pt x="4629" y="5262"/>
                    <a:pt x="4666" y="5258"/>
                    <a:pt x="4704" y="5251"/>
                  </a:cubicBezTo>
                  <a:cubicBezTo>
                    <a:pt x="5026" y="5193"/>
                    <a:pt x="5237" y="4876"/>
                    <a:pt x="5165" y="4554"/>
                  </a:cubicBezTo>
                  <a:lnTo>
                    <a:pt x="4598" y="1951"/>
                  </a:lnTo>
                  <a:lnTo>
                    <a:pt x="4084" y="658"/>
                  </a:lnTo>
                  <a:cubicBezTo>
                    <a:pt x="4084" y="658"/>
                    <a:pt x="3518" y="696"/>
                    <a:pt x="2889" y="696"/>
                  </a:cubicBezTo>
                  <a:cubicBezTo>
                    <a:pt x="2172" y="696"/>
                    <a:pt x="1373" y="647"/>
                    <a:pt x="1235" y="437"/>
                  </a:cubicBezTo>
                  <a:cubicBezTo>
                    <a:pt x="1091" y="207"/>
                    <a:pt x="856" y="48"/>
                    <a:pt x="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p79"/>
            <p:cNvSpPr/>
            <p:nvPr/>
          </p:nvSpPr>
          <p:spPr>
            <a:xfrm>
              <a:off x="6451810" y="3602001"/>
              <a:ext cx="46208" cy="120768"/>
            </a:xfrm>
            <a:custGeom>
              <a:rect b="b" l="l" r="r" t="t"/>
              <a:pathLst>
                <a:path extrusionOk="0" h="4613" w="1765">
                  <a:moveTo>
                    <a:pt x="596" y="1"/>
                  </a:moveTo>
                  <a:cubicBezTo>
                    <a:pt x="596" y="1"/>
                    <a:pt x="351" y="20"/>
                    <a:pt x="0" y="29"/>
                  </a:cubicBezTo>
                  <a:lnTo>
                    <a:pt x="495" y="1278"/>
                  </a:lnTo>
                  <a:lnTo>
                    <a:pt x="1062" y="3882"/>
                  </a:lnTo>
                  <a:cubicBezTo>
                    <a:pt x="1115" y="4127"/>
                    <a:pt x="1004" y="4382"/>
                    <a:pt x="783" y="4512"/>
                  </a:cubicBezTo>
                  <a:cubicBezTo>
                    <a:pt x="886" y="4581"/>
                    <a:pt x="997" y="4612"/>
                    <a:pt x="1105" y="4612"/>
                  </a:cubicBezTo>
                  <a:cubicBezTo>
                    <a:pt x="1451" y="4612"/>
                    <a:pt x="1764" y="4293"/>
                    <a:pt x="1677" y="3901"/>
                  </a:cubicBezTo>
                  <a:lnTo>
                    <a:pt x="1681" y="3901"/>
                  </a:lnTo>
                  <a:lnTo>
                    <a:pt x="1115" y="129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p79"/>
            <p:cNvSpPr/>
            <p:nvPr/>
          </p:nvSpPr>
          <p:spPr>
            <a:xfrm>
              <a:off x="6412330" y="3579486"/>
              <a:ext cx="100714" cy="55737"/>
            </a:xfrm>
            <a:custGeom>
              <a:rect b="b" l="l" r="r" t="t"/>
              <a:pathLst>
                <a:path extrusionOk="0" h="2129" w="3847">
                  <a:moveTo>
                    <a:pt x="804" y="1"/>
                  </a:moveTo>
                  <a:cubicBezTo>
                    <a:pt x="337" y="1"/>
                    <a:pt x="0" y="440"/>
                    <a:pt x="115" y="894"/>
                  </a:cubicBezTo>
                  <a:lnTo>
                    <a:pt x="192" y="1288"/>
                  </a:lnTo>
                  <a:cubicBezTo>
                    <a:pt x="317" y="1783"/>
                    <a:pt x="763" y="2129"/>
                    <a:pt x="1273" y="2129"/>
                  </a:cubicBezTo>
                  <a:lnTo>
                    <a:pt x="2575" y="2129"/>
                  </a:lnTo>
                  <a:cubicBezTo>
                    <a:pt x="3084" y="2129"/>
                    <a:pt x="3531" y="1783"/>
                    <a:pt x="3655" y="1288"/>
                  </a:cubicBezTo>
                  <a:lnTo>
                    <a:pt x="3732" y="894"/>
                  </a:lnTo>
                  <a:cubicBezTo>
                    <a:pt x="3847" y="440"/>
                    <a:pt x="3510" y="1"/>
                    <a:pt x="3043" y="1"/>
                  </a:cubicBezTo>
                  <a:cubicBezTo>
                    <a:pt x="3041" y="1"/>
                    <a:pt x="3038" y="1"/>
                    <a:pt x="3036" y="1"/>
                  </a:cubicBezTo>
                  <a:lnTo>
                    <a:pt x="811" y="1"/>
                  </a:lnTo>
                  <a:cubicBezTo>
                    <a:pt x="809" y="1"/>
                    <a:pt x="806" y="1"/>
                    <a:pt x="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p79"/>
            <p:cNvSpPr/>
            <p:nvPr/>
          </p:nvSpPr>
          <p:spPr>
            <a:xfrm>
              <a:off x="6418587" y="3579748"/>
              <a:ext cx="94117" cy="55475"/>
            </a:xfrm>
            <a:custGeom>
              <a:rect b="b" l="l" r="r" t="t"/>
              <a:pathLst>
                <a:path extrusionOk="0" h="2119" w="3595">
                  <a:moveTo>
                    <a:pt x="2898" y="0"/>
                  </a:moveTo>
                  <a:lnTo>
                    <a:pt x="2898" y="0"/>
                  </a:lnTo>
                  <a:cubicBezTo>
                    <a:pt x="2912" y="92"/>
                    <a:pt x="2907" y="188"/>
                    <a:pt x="2883" y="284"/>
                  </a:cubicBezTo>
                  <a:lnTo>
                    <a:pt x="2806" y="678"/>
                  </a:lnTo>
                  <a:cubicBezTo>
                    <a:pt x="2681" y="1172"/>
                    <a:pt x="2235" y="1518"/>
                    <a:pt x="1725" y="1518"/>
                  </a:cubicBezTo>
                  <a:lnTo>
                    <a:pt x="428" y="1518"/>
                  </a:lnTo>
                  <a:cubicBezTo>
                    <a:pt x="279" y="1518"/>
                    <a:pt x="135" y="1490"/>
                    <a:pt x="1" y="1432"/>
                  </a:cubicBezTo>
                  <a:lnTo>
                    <a:pt x="1" y="1432"/>
                  </a:lnTo>
                  <a:cubicBezTo>
                    <a:pt x="174" y="1850"/>
                    <a:pt x="577" y="2119"/>
                    <a:pt x="1029" y="2119"/>
                  </a:cubicBezTo>
                  <a:lnTo>
                    <a:pt x="2336" y="2119"/>
                  </a:lnTo>
                  <a:cubicBezTo>
                    <a:pt x="2845" y="2119"/>
                    <a:pt x="3287" y="1778"/>
                    <a:pt x="3416" y="1283"/>
                  </a:cubicBezTo>
                  <a:lnTo>
                    <a:pt x="3493" y="884"/>
                  </a:lnTo>
                  <a:cubicBezTo>
                    <a:pt x="3594" y="471"/>
                    <a:pt x="3320" y="63"/>
                    <a:pt x="2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p79"/>
            <p:cNvSpPr/>
            <p:nvPr/>
          </p:nvSpPr>
          <p:spPr>
            <a:xfrm>
              <a:off x="6373374" y="3416227"/>
              <a:ext cx="99955" cy="61261"/>
            </a:xfrm>
            <a:custGeom>
              <a:rect b="b" l="l" r="r" t="t"/>
              <a:pathLst>
                <a:path extrusionOk="0" h="2340" w="3818">
                  <a:moveTo>
                    <a:pt x="900" y="0"/>
                  </a:moveTo>
                  <a:cubicBezTo>
                    <a:pt x="674" y="0"/>
                    <a:pt x="446" y="49"/>
                    <a:pt x="229" y="150"/>
                  </a:cubicBezTo>
                  <a:cubicBezTo>
                    <a:pt x="1" y="241"/>
                    <a:pt x="105" y="550"/>
                    <a:pt x="302" y="550"/>
                  </a:cubicBezTo>
                  <a:cubicBezTo>
                    <a:pt x="333" y="550"/>
                    <a:pt x="367" y="543"/>
                    <a:pt x="402" y="525"/>
                  </a:cubicBezTo>
                  <a:cubicBezTo>
                    <a:pt x="561" y="452"/>
                    <a:pt x="729" y="417"/>
                    <a:pt x="895" y="417"/>
                  </a:cubicBezTo>
                  <a:cubicBezTo>
                    <a:pt x="1307" y="417"/>
                    <a:pt x="1704" y="633"/>
                    <a:pt x="1920" y="1010"/>
                  </a:cubicBezTo>
                  <a:cubicBezTo>
                    <a:pt x="1622" y="1346"/>
                    <a:pt x="1550" y="1822"/>
                    <a:pt x="1737" y="2225"/>
                  </a:cubicBezTo>
                  <a:cubicBezTo>
                    <a:pt x="1778" y="2306"/>
                    <a:pt x="1847" y="2340"/>
                    <a:pt x="1915" y="2340"/>
                  </a:cubicBezTo>
                  <a:cubicBezTo>
                    <a:pt x="2047" y="2340"/>
                    <a:pt x="2178" y="2214"/>
                    <a:pt x="2112" y="2052"/>
                  </a:cubicBezTo>
                  <a:cubicBezTo>
                    <a:pt x="1949" y="1697"/>
                    <a:pt x="2098" y="1279"/>
                    <a:pt x="2453" y="1111"/>
                  </a:cubicBezTo>
                  <a:cubicBezTo>
                    <a:pt x="2551" y="1066"/>
                    <a:pt x="2653" y="1045"/>
                    <a:pt x="2754" y="1045"/>
                  </a:cubicBezTo>
                  <a:cubicBezTo>
                    <a:pt x="3021" y="1045"/>
                    <a:pt x="3276" y="1194"/>
                    <a:pt x="3395" y="1452"/>
                  </a:cubicBezTo>
                  <a:cubicBezTo>
                    <a:pt x="3433" y="1525"/>
                    <a:pt x="3506" y="1568"/>
                    <a:pt x="3582" y="1568"/>
                  </a:cubicBezTo>
                  <a:cubicBezTo>
                    <a:pt x="3611" y="1568"/>
                    <a:pt x="3641" y="1561"/>
                    <a:pt x="3669" y="1548"/>
                  </a:cubicBezTo>
                  <a:cubicBezTo>
                    <a:pt x="3769" y="1500"/>
                    <a:pt x="3818" y="1380"/>
                    <a:pt x="3769" y="1274"/>
                  </a:cubicBezTo>
                  <a:cubicBezTo>
                    <a:pt x="3582" y="869"/>
                    <a:pt x="3182" y="630"/>
                    <a:pt x="2765" y="630"/>
                  </a:cubicBezTo>
                  <a:cubicBezTo>
                    <a:pt x="2594" y="630"/>
                    <a:pt x="2420" y="670"/>
                    <a:pt x="2256" y="755"/>
                  </a:cubicBezTo>
                  <a:cubicBezTo>
                    <a:pt x="1955" y="272"/>
                    <a:pt x="1436" y="0"/>
                    <a:pt x="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79"/>
            <p:cNvSpPr/>
            <p:nvPr/>
          </p:nvSpPr>
          <p:spPr>
            <a:xfrm>
              <a:off x="6249517" y="3463456"/>
              <a:ext cx="84771" cy="48093"/>
            </a:xfrm>
            <a:custGeom>
              <a:rect b="b" l="l" r="r" t="t"/>
              <a:pathLst>
                <a:path extrusionOk="0" h="1837" w="3238">
                  <a:moveTo>
                    <a:pt x="2481" y="0"/>
                  </a:moveTo>
                  <a:cubicBezTo>
                    <a:pt x="2023" y="0"/>
                    <a:pt x="1585" y="255"/>
                    <a:pt x="1366" y="695"/>
                  </a:cubicBezTo>
                  <a:cubicBezTo>
                    <a:pt x="1212" y="646"/>
                    <a:pt x="1053" y="622"/>
                    <a:pt x="895" y="622"/>
                  </a:cubicBezTo>
                  <a:cubicBezTo>
                    <a:pt x="668" y="622"/>
                    <a:pt x="442" y="671"/>
                    <a:pt x="233" y="767"/>
                  </a:cubicBezTo>
                  <a:cubicBezTo>
                    <a:pt x="1" y="858"/>
                    <a:pt x="105" y="1168"/>
                    <a:pt x="304" y="1168"/>
                  </a:cubicBezTo>
                  <a:cubicBezTo>
                    <a:pt x="336" y="1168"/>
                    <a:pt x="370" y="1160"/>
                    <a:pt x="406" y="1142"/>
                  </a:cubicBezTo>
                  <a:cubicBezTo>
                    <a:pt x="568" y="1066"/>
                    <a:pt x="739" y="1030"/>
                    <a:pt x="907" y="1030"/>
                  </a:cubicBezTo>
                  <a:cubicBezTo>
                    <a:pt x="1355" y="1030"/>
                    <a:pt x="1784" y="1285"/>
                    <a:pt x="1986" y="1718"/>
                  </a:cubicBezTo>
                  <a:cubicBezTo>
                    <a:pt x="2026" y="1802"/>
                    <a:pt x="2095" y="1837"/>
                    <a:pt x="2164" y="1837"/>
                  </a:cubicBezTo>
                  <a:cubicBezTo>
                    <a:pt x="2297" y="1837"/>
                    <a:pt x="2432" y="1707"/>
                    <a:pt x="2356" y="1545"/>
                  </a:cubicBezTo>
                  <a:cubicBezTo>
                    <a:pt x="2226" y="1262"/>
                    <a:pt x="2010" y="1022"/>
                    <a:pt x="1746" y="858"/>
                  </a:cubicBezTo>
                  <a:cubicBezTo>
                    <a:pt x="1894" y="577"/>
                    <a:pt x="2182" y="413"/>
                    <a:pt x="2481" y="413"/>
                  </a:cubicBezTo>
                  <a:cubicBezTo>
                    <a:pt x="2601" y="413"/>
                    <a:pt x="2722" y="439"/>
                    <a:pt x="2836" y="493"/>
                  </a:cubicBezTo>
                  <a:cubicBezTo>
                    <a:pt x="2871" y="511"/>
                    <a:pt x="2905" y="519"/>
                    <a:pt x="2936" y="519"/>
                  </a:cubicBezTo>
                  <a:cubicBezTo>
                    <a:pt x="3133" y="519"/>
                    <a:pt x="3237" y="210"/>
                    <a:pt x="3009" y="119"/>
                  </a:cubicBezTo>
                  <a:cubicBezTo>
                    <a:pt x="2838" y="38"/>
                    <a:pt x="2658" y="0"/>
                    <a:pt x="2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p79"/>
            <p:cNvSpPr/>
            <p:nvPr/>
          </p:nvSpPr>
          <p:spPr>
            <a:xfrm>
              <a:off x="6412618" y="3514821"/>
              <a:ext cx="53407" cy="22305"/>
            </a:xfrm>
            <a:custGeom>
              <a:rect b="b" l="l" r="r" t="t"/>
              <a:pathLst>
                <a:path extrusionOk="0" h="852" w="2040">
                  <a:moveTo>
                    <a:pt x="918" y="1"/>
                  </a:moveTo>
                  <a:cubicBezTo>
                    <a:pt x="662" y="1"/>
                    <a:pt x="404" y="78"/>
                    <a:pt x="181" y="237"/>
                  </a:cubicBezTo>
                  <a:cubicBezTo>
                    <a:pt x="1" y="370"/>
                    <a:pt x="127" y="615"/>
                    <a:pt x="300" y="615"/>
                  </a:cubicBezTo>
                  <a:cubicBezTo>
                    <a:pt x="339" y="615"/>
                    <a:pt x="380" y="602"/>
                    <a:pt x="421" y="573"/>
                  </a:cubicBezTo>
                  <a:cubicBezTo>
                    <a:pt x="572" y="465"/>
                    <a:pt x="746" y="413"/>
                    <a:pt x="917" y="413"/>
                  </a:cubicBezTo>
                  <a:cubicBezTo>
                    <a:pt x="1182" y="413"/>
                    <a:pt x="1443" y="537"/>
                    <a:pt x="1612" y="770"/>
                  </a:cubicBezTo>
                  <a:cubicBezTo>
                    <a:pt x="1651" y="823"/>
                    <a:pt x="1708" y="852"/>
                    <a:pt x="1776" y="852"/>
                  </a:cubicBezTo>
                  <a:cubicBezTo>
                    <a:pt x="1944" y="852"/>
                    <a:pt x="2040" y="664"/>
                    <a:pt x="1944" y="525"/>
                  </a:cubicBezTo>
                  <a:cubicBezTo>
                    <a:pt x="1697" y="182"/>
                    <a:pt x="1310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p79"/>
            <p:cNvSpPr/>
            <p:nvPr/>
          </p:nvSpPr>
          <p:spPr>
            <a:xfrm>
              <a:off x="6337848" y="3489086"/>
              <a:ext cx="45475" cy="33720"/>
            </a:xfrm>
            <a:custGeom>
              <a:rect b="b" l="l" r="r" t="t"/>
              <a:pathLst>
                <a:path extrusionOk="0" h="1288" w="1737">
                  <a:moveTo>
                    <a:pt x="1513" y="0"/>
                  </a:moveTo>
                  <a:cubicBezTo>
                    <a:pt x="1425" y="0"/>
                    <a:pt x="1337" y="51"/>
                    <a:pt x="1312" y="163"/>
                  </a:cubicBezTo>
                  <a:cubicBezTo>
                    <a:pt x="1247" y="577"/>
                    <a:pt x="884" y="871"/>
                    <a:pt x="477" y="871"/>
                  </a:cubicBezTo>
                  <a:cubicBezTo>
                    <a:pt x="431" y="871"/>
                    <a:pt x="384" y="867"/>
                    <a:pt x="337" y="860"/>
                  </a:cubicBezTo>
                  <a:cubicBezTo>
                    <a:pt x="318" y="855"/>
                    <a:pt x="300" y="853"/>
                    <a:pt x="283" y="853"/>
                  </a:cubicBezTo>
                  <a:cubicBezTo>
                    <a:pt x="45" y="853"/>
                    <a:pt x="0" y="1236"/>
                    <a:pt x="270" y="1268"/>
                  </a:cubicBezTo>
                  <a:cubicBezTo>
                    <a:pt x="342" y="1277"/>
                    <a:pt x="409" y="1287"/>
                    <a:pt x="481" y="1287"/>
                  </a:cubicBezTo>
                  <a:cubicBezTo>
                    <a:pt x="1096" y="1282"/>
                    <a:pt x="1620" y="835"/>
                    <a:pt x="1720" y="225"/>
                  </a:cubicBezTo>
                  <a:cubicBezTo>
                    <a:pt x="1737" y="83"/>
                    <a:pt x="1624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79"/>
            <p:cNvSpPr/>
            <p:nvPr/>
          </p:nvSpPr>
          <p:spPr>
            <a:xfrm>
              <a:off x="6192470" y="3360516"/>
              <a:ext cx="368510" cy="367750"/>
            </a:xfrm>
            <a:custGeom>
              <a:rect b="b" l="l" r="r" t="t"/>
              <a:pathLst>
                <a:path extrusionOk="0" h="14047" w="14076">
                  <a:moveTo>
                    <a:pt x="6375" y="1"/>
                  </a:moveTo>
                  <a:cubicBezTo>
                    <a:pt x="5984" y="1"/>
                    <a:pt x="5582" y="142"/>
                    <a:pt x="5285" y="419"/>
                  </a:cubicBezTo>
                  <a:cubicBezTo>
                    <a:pt x="5101" y="330"/>
                    <a:pt x="4898" y="288"/>
                    <a:pt x="4691" y="288"/>
                  </a:cubicBezTo>
                  <a:cubicBezTo>
                    <a:pt x="4215" y="288"/>
                    <a:pt x="3723" y="511"/>
                    <a:pt x="3425" y="899"/>
                  </a:cubicBezTo>
                  <a:cubicBezTo>
                    <a:pt x="3375" y="893"/>
                    <a:pt x="3325" y="889"/>
                    <a:pt x="3274" y="889"/>
                  </a:cubicBezTo>
                  <a:cubicBezTo>
                    <a:pt x="2625" y="889"/>
                    <a:pt x="1977" y="1421"/>
                    <a:pt x="1826" y="2134"/>
                  </a:cubicBezTo>
                  <a:cubicBezTo>
                    <a:pt x="1119" y="2283"/>
                    <a:pt x="639" y="3138"/>
                    <a:pt x="822" y="3931"/>
                  </a:cubicBezTo>
                  <a:cubicBezTo>
                    <a:pt x="125" y="4300"/>
                    <a:pt x="0" y="5405"/>
                    <a:pt x="581" y="6097"/>
                  </a:cubicBezTo>
                  <a:cubicBezTo>
                    <a:pt x="441" y="6985"/>
                    <a:pt x="1099" y="7830"/>
                    <a:pt x="1847" y="7830"/>
                  </a:cubicBezTo>
                  <a:cubicBezTo>
                    <a:pt x="1942" y="7830"/>
                    <a:pt x="2037" y="7817"/>
                    <a:pt x="2133" y="7788"/>
                  </a:cubicBezTo>
                  <a:cubicBezTo>
                    <a:pt x="2332" y="8037"/>
                    <a:pt x="2719" y="8215"/>
                    <a:pt x="3096" y="8215"/>
                  </a:cubicBezTo>
                  <a:cubicBezTo>
                    <a:pt x="3155" y="8215"/>
                    <a:pt x="3214" y="8210"/>
                    <a:pt x="3272" y="8201"/>
                  </a:cubicBezTo>
                  <a:cubicBezTo>
                    <a:pt x="3850" y="9401"/>
                    <a:pt x="4710" y="9900"/>
                    <a:pt x="5845" y="9900"/>
                  </a:cubicBezTo>
                  <a:cubicBezTo>
                    <a:pt x="6142" y="9900"/>
                    <a:pt x="6458" y="9866"/>
                    <a:pt x="6793" y="9801"/>
                  </a:cubicBezTo>
                  <a:cubicBezTo>
                    <a:pt x="6932" y="10291"/>
                    <a:pt x="7283" y="10887"/>
                    <a:pt x="8129" y="11377"/>
                  </a:cubicBezTo>
                  <a:cubicBezTo>
                    <a:pt x="9493" y="12160"/>
                    <a:pt x="10137" y="12775"/>
                    <a:pt x="10228" y="13375"/>
                  </a:cubicBezTo>
                  <a:cubicBezTo>
                    <a:pt x="10288" y="13768"/>
                    <a:pt x="10624" y="14047"/>
                    <a:pt x="11005" y="14047"/>
                  </a:cubicBezTo>
                  <a:cubicBezTo>
                    <a:pt x="11053" y="14047"/>
                    <a:pt x="11102" y="14043"/>
                    <a:pt x="11150" y="14033"/>
                  </a:cubicBezTo>
                  <a:cubicBezTo>
                    <a:pt x="11592" y="13957"/>
                    <a:pt x="11876" y="13524"/>
                    <a:pt x="11780" y="13092"/>
                  </a:cubicBezTo>
                  <a:lnTo>
                    <a:pt x="11251" y="10661"/>
                  </a:lnTo>
                  <a:cubicBezTo>
                    <a:pt x="11799" y="10541"/>
                    <a:pt x="12174" y="10104"/>
                    <a:pt x="12250" y="9700"/>
                  </a:cubicBezTo>
                  <a:cubicBezTo>
                    <a:pt x="12289" y="9345"/>
                    <a:pt x="12423" y="9177"/>
                    <a:pt x="12270" y="8759"/>
                  </a:cubicBezTo>
                  <a:cubicBezTo>
                    <a:pt x="13101" y="8691"/>
                    <a:pt x="13696" y="7759"/>
                    <a:pt x="13504" y="6933"/>
                  </a:cubicBezTo>
                  <a:cubicBezTo>
                    <a:pt x="14066" y="6328"/>
                    <a:pt x="14076" y="5300"/>
                    <a:pt x="13490" y="4800"/>
                  </a:cubicBezTo>
                  <a:cubicBezTo>
                    <a:pt x="13586" y="4142"/>
                    <a:pt x="13158" y="3431"/>
                    <a:pt x="12519" y="3172"/>
                  </a:cubicBezTo>
                  <a:cubicBezTo>
                    <a:pt x="12539" y="2917"/>
                    <a:pt x="12486" y="2662"/>
                    <a:pt x="12356" y="2441"/>
                  </a:cubicBezTo>
                  <a:cubicBezTo>
                    <a:pt x="12317" y="2350"/>
                    <a:pt x="12246" y="2313"/>
                    <a:pt x="12175" y="2313"/>
                  </a:cubicBezTo>
                  <a:cubicBezTo>
                    <a:pt x="12029" y="2313"/>
                    <a:pt x="11879" y="2472"/>
                    <a:pt x="11996" y="2643"/>
                  </a:cubicBezTo>
                  <a:cubicBezTo>
                    <a:pt x="12106" y="2826"/>
                    <a:pt x="12140" y="3047"/>
                    <a:pt x="12087" y="3258"/>
                  </a:cubicBezTo>
                  <a:cubicBezTo>
                    <a:pt x="12053" y="3373"/>
                    <a:pt x="12121" y="3489"/>
                    <a:pt x="12236" y="3517"/>
                  </a:cubicBezTo>
                  <a:cubicBezTo>
                    <a:pt x="12803" y="3652"/>
                    <a:pt x="13206" y="4315"/>
                    <a:pt x="13062" y="4839"/>
                  </a:cubicBezTo>
                  <a:cubicBezTo>
                    <a:pt x="13038" y="4925"/>
                    <a:pt x="13072" y="5016"/>
                    <a:pt x="13149" y="5069"/>
                  </a:cubicBezTo>
                  <a:cubicBezTo>
                    <a:pt x="13519" y="5305"/>
                    <a:pt x="13644" y="5929"/>
                    <a:pt x="13360" y="6438"/>
                  </a:cubicBezTo>
                  <a:cubicBezTo>
                    <a:pt x="13245" y="6169"/>
                    <a:pt x="13067" y="5929"/>
                    <a:pt x="12841" y="5737"/>
                  </a:cubicBezTo>
                  <a:cubicBezTo>
                    <a:pt x="12795" y="5691"/>
                    <a:pt x="12744" y="5671"/>
                    <a:pt x="12696" y="5671"/>
                  </a:cubicBezTo>
                  <a:cubicBezTo>
                    <a:pt x="12529" y="5671"/>
                    <a:pt x="12392" y="5903"/>
                    <a:pt x="12567" y="6044"/>
                  </a:cubicBezTo>
                  <a:cubicBezTo>
                    <a:pt x="12832" y="6265"/>
                    <a:pt x="13009" y="6568"/>
                    <a:pt x="13077" y="6904"/>
                  </a:cubicBezTo>
                  <a:cubicBezTo>
                    <a:pt x="13081" y="6914"/>
                    <a:pt x="13072" y="6923"/>
                    <a:pt x="13081" y="6933"/>
                  </a:cubicBezTo>
                  <a:cubicBezTo>
                    <a:pt x="13303" y="7586"/>
                    <a:pt x="12760" y="8366"/>
                    <a:pt x="12190" y="8366"/>
                  </a:cubicBezTo>
                  <a:cubicBezTo>
                    <a:pt x="12106" y="8366"/>
                    <a:pt x="12021" y="8349"/>
                    <a:pt x="11938" y="8312"/>
                  </a:cubicBezTo>
                  <a:cubicBezTo>
                    <a:pt x="11935" y="8311"/>
                    <a:pt x="11932" y="8310"/>
                    <a:pt x="11930" y="8310"/>
                  </a:cubicBezTo>
                  <a:cubicBezTo>
                    <a:pt x="11922" y="8310"/>
                    <a:pt x="11916" y="8313"/>
                    <a:pt x="11908" y="8313"/>
                  </a:cubicBezTo>
                  <a:cubicBezTo>
                    <a:pt x="11906" y="8313"/>
                    <a:pt x="11903" y="8313"/>
                    <a:pt x="11900" y="8312"/>
                  </a:cubicBezTo>
                  <a:cubicBezTo>
                    <a:pt x="11760" y="8216"/>
                    <a:pt x="11597" y="8168"/>
                    <a:pt x="11429" y="8163"/>
                  </a:cubicBezTo>
                  <a:lnTo>
                    <a:pt x="10410" y="8163"/>
                  </a:lnTo>
                  <a:cubicBezTo>
                    <a:pt x="10137" y="8163"/>
                    <a:pt x="10137" y="8571"/>
                    <a:pt x="10410" y="8571"/>
                  </a:cubicBezTo>
                  <a:lnTo>
                    <a:pt x="11424" y="8571"/>
                  </a:lnTo>
                  <a:cubicBezTo>
                    <a:pt x="11760" y="8571"/>
                    <a:pt x="12005" y="8888"/>
                    <a:pt x="11924" y="9210"/>
                  </a:cubicBezTo>
                  <a:cubicBezTo>
                    <a:pt x="11919" y="9220"/>
                    <a:pt x="11904" y="9301"/>
                    <a:pt x="11847" y="9614"/>
                  </a:cubicBezTo>
                  <a:cubicBezTo>
                    <a:pt x="11741" y="10012"/>
                    <a:pt x="11381" y="10291"/>
                    <a:pt x="10968" y="10291"/>
                  </a:cubicBezTo>
                  <a:lnTo>
                    <a:pt x="9666" y="10291"/>
                  </a:lnTo>
                  <a:cubicBezTo>
                    <a:pt x="9248" y="10291"/>
                    <a:pt x="8888" y="10012"/>
                    <a:pt x="8787" y="9614"/>
                  </a:cubicBezTo>
                  <a:cubicBezTo>
                    <a:pt x="8724" y="9301"/>
                    <a:pt x="8715" y="9225"/>
                    <a:pt x="8710" y="9210"/>
                  </a:cubicBezTo>
                  <a:cubicBezTo>
                    <a:pt x="8628" y="8888"/>
                    <a:pt x="8873" y="8571"/>
                    <a:pt x="9205" y="8571"/>
                  </a:cubicBezTo>
                  <a:lnTo>
                    <a:pt x="9526" y="8571"/>
                  </a:lnTo>
                  <a:cubicBezTo>
                    <a:pt x="9800" y="8571"/>
                    <a:pt x="9800" y="8163"/>
                    <a:pt x="9526" y="8163"/>
                  </a:cubicBezTo>
                  <a:lnTo>
                    <a:pt x="9205" y="8163"/>
                  </a:lnTo>
                  <a:cubicBezTo>
                    <a:pt x="8604" y="8163"/>
                    <a:pt x="8167" y="8725"/>
                    <a:pt x="8311" y="9306"/>
                  </a:cubicBezTo>
                  <a:cubicBezTo>
                    <a:pt x="8364" y="9609"/>
                    <a:pt x="8383" y="9700"/>
                    <a:pt x="8383" y="9710"/>
                  </a:cubicBezTo>
                  <a:cubicBezTo>
                    <a:pt x="8532" y="10296"/>
                    <a:pt x="9060" y="10704"/>
                    <a:pt x="9666" y="10704"/>
                  </a:cubicBezTo>
                  <a:lnTo>
                    <a:pt x="10843" y="10704"/>
                  </a:lnTo>
                  <a:lnTo>
                    <a:pt x="11381" y="13174"/>
                  </a:lnTo>
                  <a:cubicBezTo>
                    <a:pt x="11429" y="13380"/>
                    <a:pt x="11290" y="13587"/>
                    <a:pt x="11078" y="13625"/>
                  </a:cubicBezTo>
                  <a:cubicBezTo>
                    <a:pt x="11056" y="13629"/>
                    <a:pt x="11033" y="13631"/>
                    <a:pt x="11011" y="13631"/>
                  </a:cubicBezTo>
                  <a:cubicBezTo>
                    <a:pt x="10830" y="13631"/>
                    <a:pt x="10667" y="13496"/>
                    <a:pt x="10641" y="13308"/>
                  </a:cubicBezTo>
                  <a:cubicBezTo>
                    <a:pt x="10521" y="12559"/>
                    <a:pt x="9834" y="11876"/>
                    <a:pt x="8340" y="11017"/>
                  </a:cubicBezTo>
                  <a:cubicBezTo>
                    <a:pt x="7326" y="10430"/>
                    <a:pt x="7019" y="9590"/>
                    <a:pt x="7144" y="8864"/>
                  </a:cubicBezTo>
                  <a:lnTo>
                    <a:pt x="7144" y="8864"/>
                  </a:lnTo>
                  <a:cubicBezTo>
                    <a:pt x="7518" y="9037"/>
                    <a:pt x="7456" y="9215"/>
                    <a:pt x="7653" y="9215"/>
                  </a:cubicBezTo>
                  <a:cubicBezTo>
                    <a:pt x="7816" y="9210"/>
                    <a:pt x="7912" y="9023"/>
                    <a:pt x="7816" y="8888"/>
                  </a:cubicBezTo>
                  <a:cubicBezTo>
                    <a:pt x="7648" y="8663"/>
                    <a:pt x="7408" y="8499"/>
                    <a:pt x="7134" y="8432"/>
                  </a:cubicBezTo>
                  <a:cubicBezTo>
                    <a:pt x="7115" y="8413"/>
                    <a:pt x="7105" y="8389"/>
                    <a:pt x="7076" y="8379"/>
                  </a:cubicBezTo>
                  <a:cubicBezTo>
                    <a:pt x="7051" y="8370"/>
                    <a:pt x="7025" y="8365"/>
                    <a:pt x="7000" y="8365"/>
                  </a:cubicBezTo>
                  <a:cubicBezTo>
                    <a:pt x="6971" y="8365"/>
                    <a:pt x="6943" y="8371"/>
                    <a:pt x="6918" y="8384"/>
                  </a:cubicBezTo>
                  <a:cubicBezTo>
                    <a:pt x="6871" y="8379"/>
                    <a:pt x="6825" y="8376"/>
                    <a:pt x="6778" y="8376"/>
                  </a:cubicBezTo>
                  <a:cubicBezTo>
                    <a:pt x="6522" y="8376"/>
                    <a:pt x="6269" y="8454"/>
                    <a:pt x="6058" y="8600"/>
                  </a:cubicBezTo>
                  <a:cubicBezTo>
                    <a:pt x="5877" y="8730"/>
                    <a:pt x="6005" y="8978"/>
                    <a:pt x="6178" y="8978"/>
                  </a:cubicBezTo>
                  <a:cubicBezTo>
                    <a:pt x="6217" y="8978"/>
                    <a:pt x="6258" y="8965"/>
                    <a:pt x="6298" y="8936"/>
                  </a:cubicBezTo>
                  <a:cubicBezTo>
                    <a:pt x="6428" y="8845"/>
                    <a:pt x="6582" y="8797"/>
                    <a:pt x="6740" y="8792"/>
                  </a:cubicBezTo>
                  <a:lnTo>
                    <a:pt x="6740" y="8792"/>
                  </a:lnTo>
                  <a:cubicBezTo>
                    <a:pt x="6711" y="8989"/>
                    <a:pt x="6707" y="9191"/>
                    <a:pt x="6726" y="9388"/>
                  </a:cubicBezTo>
                  <a:cubicBezTo>
                    <a:pt x="6409" y="9450"/>
                    <a:pt x="6118" y="9482"/>
                    <a:pt x="5850" y="9482"/>
                  </a:cubicBezTo>
                  <a:cubicBezTo>
                    <a:pt x="4775" y="9482"/>
                    <a:pt x="4069" y="8972"/>
                    <a:pt x="3589" y="7884"/>
                  </a:cubicBezTo>
                  <a:cubicBezTo>
                    <a:pt x="3536" y="7678"/>
                    <a:pt x="3488" y="7341"/>
                    <a:pt x="3536" y="7197"/>
                  </a:cubicBezTo>
                  <a:cubicBezTo>
                    <a:pt x="3569" y="7092"/>
                    <a:pt x="3512" y="6976"/>
                    <a:pt x="3406" y="6938"/>
                  </a:cubicBezTo>
                  <a:cubicBezTo>
                    <a:pt x="3385" y="6931"/>
                    <a:pt x="3364" y="6928"/>
                    <a:pt x="3343" y="6928"/>
                  </a:cubicBezTo>
                  <a:cubicBezTo>
                    <a:pt x="3254" y="6928"/>
                    <a:pt x="3173" y="6983"/>
                    <a:pt x="3142" y="7072"/>
                  </a:cubicBezTo>
                  <a:cubicBezTo>
                    <a:pt x="3075" y="7274"/>
                    <a:pt x="3108" y="7572"/>
                    <a:pt x="3147" y="7779"/>
                  </a:cubicBezTo>
                  <a:cubicBezTo>
                    <a:pt x="3122" y="7780"/>
                    <a:pt x="3097" y="7781"/>
                    <a:pt x="3073" y="7781"/>
                  </a:cubicBezTo>
                  <a:cubicBezTo>
                    <a:pt x="2722" y="7781"/>
                    <a:pt x="2466" y="7592"/>
                    <a:pt x="2412" y="7457"/>
                  </a:cubicBezTo>
                  <a:cubicBezTo>
                    <a:pt x="2392" y="7399"/>
                    <a:pt x="2349" y="7356"/>
                    <a:pt x="2292" y="7337"/>
                  </a:cubicBezTo>
                  <a:cubicBezTo>
                    <a:pt x="2264" y="7325"/>
                    <a:pt x="2240" y="7321"/>
                    <a:pt x="2218" y="7321"/>
                  </a:cubicBezTo>
                  <a:cubicBezTo>
                    <a:pt x="2147" y="7321"/>
                    <a:pt x="2095" y="7368"/>
                    <a:pt x="2003" y="7389"/>
                  </a:cubicBezTo>
                  <a:cubicBezTo>
                    <a:pt x="1950" y="7405"/>
                    <a:pt x="1896" y="7412"/>
                    <a:pt x="1843" y="7412"/>
                  </a:cubicBezTo>
                  <a:cubicBezTo>
                    <a:pt x="1320" y="7412"/>
                    <a:pt x="851" y="6719"/>
                    <a:pt x="1004" y="6073"/>
                  </a:cubicBezTo>
                  <a:cubicBezTo>
                    <a:pt x="1057" y="5862"/>
                    <a:pt x="798" y="5862"/>
                    <a:pt x="668" y="5377"/>
                  </a:cubicBezTo>
                  <a:cubicBezTo>
                    <a:pt x="524" y="4863"/>
                    <a:pt x="725" y="4353"/>
                    <a:pt x="1129" y="4243"/>
                  </a:cubicBezTo>
                  <a:cubicBezTo>
                    <a:pt x="1244" y="4209"/>
                    <a:pt x="1312" y="4084"/>
                    <a:pt x="1264" y="3969"/>
                  </a:cubicBezTo>
                  <a:cubicBezTo>
                    <a:pt x="1023" y="3340"/>
                    <a:pt x="1441" y="2537"/>
                    <a:pt x="2013" y="2513"/>
                  </a:cubicBezTo>
                  <a:cubicBezTo>
                    <a:pt x="2119" y="2509"/>
                    <a:pt x="2205" y="2427"/>
                    <a:pt x="2215" y="2326"/>
                  </a:cubicBezTo>
                  <a:cubicBezTo>
                    <a:pt x="2261" y="1771"/>
                    <a:pt x="2775" y="1290"/>
                    <a:pt x="3265" y="1290"/>
                  </a:cubicBezTo>
                  <a:cubicBezTo>
                    <a:pt x="3331" y="1290"/>
                    <a:pt x="3396" y="1299"/>
                    <a:pt x="3459" y="1317"/>
                  </a:cubicBezTo>
                  <a:cubicBezTo>
                    <a:pt x="3479" y="1324"/>
                    <a:pt x="3500" y="1327"/>
                    <a:pt x="3520" y="1327"/>
                  </a:cubicBezTo>
                  <a:cubicBezTo>
                    <a:pt x="3591" y="1327"/>
                    <a:pt x="3657" y="1289"/>
                    <a:pt x="3694" y="1226"/>
                  </a:cubicBezTo>
                  <a:cubicBezTo>
                    <a:pt x="3893" y="896"/>
                    <a:pt x="4299" y="689"/>
                    <a:pt x="4687" y="689"/>
                  </a:cubicBezTo>
                  <a:cubicBezTo>
                    <a:pt x="4796" y="689"/>
                    <a:pt x="4904" y="706"/>
                    <a:pt x="5006" y="741"/>
                  </a:cubicBezTo>
                  <a:cubicBezTo>
                    <a:pt x="4915" y="870"/>
                    <a:pt x="4862" y="1019"/>
                    <a:pt x="4847" y="1173"/>
                  </a:cubicBezTo>
                  <a:cubicBezTo>
                    <a:pt x="4804" y="1183"/>
                    <a:pt x="4761" y="1192"/>
                    <a:pt x="4722" y="1202"/>
                  </a:cubicBezTo>
                  <a:cubicBezTo>
                    <a:pt x="4530" y="1269"/>
                    <a:pt x="4353" y="1375"/>
                    <a:pt x="4204" y="1509"/>
                  </a:cubicBezTo>
                  <a:cubicBezTo>
                    <a:pt x="4127" y="1591"/>
                    <a:pt x="4122" y="1721"/>
                    <a:pt x="4204" y="1802"/>
                  </a:cubicBezTo>
                  <a:cubicBezTo>
                    <a:pt x="4242" y="1843"/>
                    <a:pt x="4295" y="1864"/>
                    <a:pt x="4348" y="1864"/>
                  </a:cubicBezTo>
                  <a:cubicBezTo>
                    <a:pt x="4402" y="1864"/>
                    <a:pt x="4456" y="1843"/>
                    <a:pt x="4497" y="1802"/>
                  </a:cubicBezTo>
                  <a:cubicBezTo>
                    <a:pt x="4509" y="1790"/>
                    <a:pt x="4748" y="1559"/>
                    <a:pt x="5067" y="1559"/>
                  </a:cubicBezTo>
                  <a:cubicBezTo>
                    <a:pt x="5231" y="1559"/>
                    <a:pt x="5416" y="1620"/>
                    <a:pt x="5602" y="1802"/>
                  </a:cubicBezTo>
                  <a:cubicBezTo>
                    <a:pt x="5640" y="1841"/>
                    <a:pt x="5693" y="1865"/>
                    <a:pt x="5746" y="1865"/>
                  </a:cubicBezTo>
                  <a:cubicBezTo>
                    <a:pt x="5928" y="1865"/>
                    <a:pt x="6020" y="1644"/>
                    <a:pt x="5890" y="1514"/>
                  </a:cubicBezTo>
                  <a:cubicBezTo>
                    <a:pt x="5722" y="1336"/>
                    <a:pt x="5505" y="1216"/>
                    <a:pt x="5265" y="1168"/>
                  </a:cubicBezTo>
                  <a:cubicBezTo>
                    <a:pt x="5304" y="1039"/>
                    <a:pt x="5376" y="918"/>
                    <a:pt x="5472" y="822"/>
                  </a:cubicBezTo>
                  <a:cubicBezTo>
                    <a:pt x="5472" y="818"/>
                    <a:pt x="5477" y="818"/>
                    <a:pt x="5477" y="813"/>
                  </a:cubicBezTo>
                  <a:cubicBezTo>
                    <a:pt x="5735" y="530"/>
                    <a:pt x="6073" y="404"/>
                    <a:pt x="6385" y="404"/>
                  </a:cubicBezTo>
                  <a:cubicBezTo>
                    <a:pt x="6694" y="404"/>
                    <a:pt x="6976" y="528"/>
                    <a:pt x="7129" y="746"/>
                  </a:cubicBezTo>
                  <a:cubicBezTo>
                    <a:pt x="7163" y="794"/>
                    <a:pt x="7216" y="822"/>
                    <a:pt x="7273" y="827"/>
                  </a:cubicBezTo>
                  <a:cubicBezTo>
                    <a:pt x="7283" y="829"/>
                    <a:pt x="7293" y="830"/>
                    <a:pt x="7303" y="830"/>
                  </a:cubicBezTo>
                  <a:cubicBezTo>
                    <a:pt x="7352" y="830"/>
                    <a:pt x="7401" y="811"/>
                    <a:pt x="7437" y="779"/>
                  </a:cubicBezTo>
                  <a:cubicBezTo>
                    <a:pt x="7631" y="605"/>
                    <a:pt x="7894" y="523"/>
                    <a:pt x="8157" y="523"/>
                  </a:cubicBezTo>
                  <a:cubicBezTo>
                    <a:pt x="8546" y="523"/>
                    <a:pt x="8934" y="702"/>
                    <a:pt x="9094" y="1029"/>
                  </a:cubicBezTo>
                  <a:cubicBezTo>
                    <a:pt x="9129" y="1102"/>
                    <a:pt x="9201" y="1148"/>
                    <a:pt x="9278" y="1148"/>
                  </a:cubicBezTo>
                  <a:cubicBezTo>
                    <a:pt x="9297" y="1148"/>
                    <a:pt x="9316" y="1145"/>
                    <a:pt x="9334" y="1139"/>
                  </a:cubicBezTo>
                  <a:cubicBezTo>
                    <a:pt x="9419" y="1117"/>
                    <a:pt x="9506" y="1106"/>
                    <a:pt x="9593" y="1106"/>
                  </a:cubicBezTo>
                  <a:cubicBezTo>
                    <a:pt x="10077" y="1106"/>
                    <a:pt x="10570" y="1436"/>
                    <a:pt x="10684" y="1884"/>
                  </a:cubicBezTo>
                  <a:cubicBezTo>
                    <a:pt x="10707" y="1978"/>
                    <a:pt x="10792" y="2039"/>
                    <a:pt x="10885" y="2039"/>
                  </a:cubicBezTo>
                  <a:cubicBezTo>
                    <a:pt x="10892" y="2039"/>
                    <a:pt x="10898" y="2038"/>
                    <a:pt x="10905" y="2038"/>
                  </a:cubicBezTo>
                  <a:cubicBezTo>
                    <a:pt x="10935" y="2035"/>
                    <a:pt x="10965" y="2034"/>
                    <a:pt x="10994" y="2034"/>
                  </a:cubicBezTo>
                  <a:cubicBezTo>
                    <a:pt x="11142" y="2034"/>
                    <a:pt x="11288" y="2064"/>
                    <a:pt x="11424" y="2124"/>
                  </a:cubicBezTo>
                  <a:cubicBezTo>
                    <a:pt x="11458" y="2140"/>
                    <a:pt x="11491" y="2147"/>
                    <a:pt x="11521" y="2147"/>
                  </a:cubicBezTo>
                  <a:cubicBezTo>
                    <a:pt x="11720" y="2147"/>
                    <a:pt x="11817" y="1841"/>
                    <a:pt x="11587" y="1750"/>
                  </a:cubicBezTo>
                  <a:cubicBezTo>
                    <a:pt x="11414" y="1673"/>
                    <a:pt x="11222" y="1629"/>
                    <a:pt x="11030" y="1620"/>
                  </a:cubicBezTo>
                  <a:cubicBezTo>
                    <a:pt x="10801" y="1071"/>
                    <a:pt x="10196" y="697"/>
                    <a:pt x="9587" y="697"/>
                  </a:cubicBezTo>
                  <a:cubicBezTo>
                    <a:pt x="9519" y="697"/>
                    <a:pt x="9450" y="702"/>
                    <a:pt x="9382" y="712"/>
                  </a:cubicBezTo>
                  <a:cubicBezTo>
                    <a:pt x="9118" y="327"/>
                    <a:pt x="8639" y="116"/>
                    <a:pt x="8156" y="116"/>
                  </a:cubicBezTo>
                  <a:cubicBezTo>
                    <a:pt x="7866" y="116"/>
                    <a:pt x="7575" y="191"/>
                    <a:pt x="7326" y="352"/>
                  </a:cubicBezTo>
                  <a:cubicBezTo>
                    <a:pt x="7075" y="116"/>
                    <a:pt x="6729" y="1"/>
                    <a:pt x="6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2" name="Google Shape;3742;p79"/>
          <p:cNvGrpSpPr/>
          <p:nvPr/>
        </p:nvGrpSpPr>
        <p:grpSpPr>
          <a:xfrm>
            <a:off x="6078240" y="4104570"/>
            <a:ext cx="486420" cy="363610"/>
            <a:chOff x="7940666" y="2020205"/>
            <a:chExt cx="383249" cy="286488"/>
          </a:xfrm>
        </p:grpSpPr>
        <p:sp>
          <p:nvSpPr>
            <p:cNvPr id="3743" name="Google Shape;3743;p79"/>
            <p:cNvSpPr/>
            <p:nvPr/>
          </p:nvSpPr>
          <p:spPr>
            <a:xfrm>
              <a:off x="7971742" y="2025205"/>
              <a:ext cx="326124" cy="275859"/>
            </a:xfrm>
            <a:custGeom>
              <a:rect b="b" l="l" r="r" t="t"/>
              <a:pathLst>
                <a:path extrusionOk="0" h="10537" w="12457">
                  <a:moveTo>
                    <a:pt x="9004" y="1"/>
                  </a:moveTo>
                  <a:cubicBezTo>
                    <a:pt x="8951" y="1"/>
                    <a:pt x="8898" y="3"/>
                    <a:pt x="8844" y="6"/>
                  </a:cubicBezTo>
                  <a:cubicBezTo>
                    <a:pt x="7821" y="74"/>
                    <a:pt x="6889" y="434"/>
                    <a:pt x="6231" y="1126"/>
                  </a:cubicBezTo>
                  <a:cubicBezTo>
                    <a:pt x="5532" y="398"/>
                    <a:pt x="4581" y="8"/>
                    <a:pt x="3612" y="8"/>
                  </a:cubicBezTo>
                  <a:cubicBezTo>
                    <a:pt x="3161" y="8"/>
                    <a:pt x="2707" y="92"/>
                    <a:pt x="2272" y="266"/>
                  </a:cubicBezTo>
                  <a:cubicBezTo>
                    <a:pt x="898" y="818"/>
                    <a:pt x="0" y="2144"/>
                    <a:pt x="0" y="3624"/>
                  </a:cubicBezTo>
                  <a:cubicBezTo>
                    <a:pt x="0" y="5646"/>
                    <a:pt x="1403" y="7059"/>
                    <a:pt x="2623" y="8068"/>
                  </a:cubicBezTo>
                  <a:cubicBezTo>
                    <a:pt x="3147" y="8495"/>
                    <a:pt x="3699" y="8899"/>
                    <a:pt x="4266" y="9269"/>
                  </a:cubicBezTo>
                  <a:lnTo>
                    <a:pt x="6231" y="10537"/>
                  </a:lnTo>
                  <a:lnTo>
                    <a:pt x="8191" y="9269"/>
                  </a:lnTo>
                  <a:cubicBezTo>
                    <a:pt x="8758" y="8894"/>
                    <a:pt x="9310" y="8495"/>
                    <a:pt x="9834" y="8068"/>
                  </a:cubicBezTo>
                  <a:cubicBezTo>
                    <a:pt x="11059" y="7064"/>
                    <a:pt x="12457" y="5646"/>
                    <a:pt x="12457" y="3624"/>
                  </a:cubicBezTo>
                  <a:cubicBezTo>
                    <a:pt x="12457" y="1933"/>
                    <a:pt x="11290" y="468"/>
                    <a:pt x="9642" y="98"/>
                  </a:cubicBezTo>
                  <a:cubicBezTo>
                    <a:pt x="9434" y="32"/>
                    <a:pt x="9219" y="1"/>
                    <a:pt x="90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p79"/>
            <p:cNvSpPr/>
            <p:nvPr/>
          </p:nvSpPr>
          <p:spPr>
            <a:xfrm>
              <a:off x="8080781" y="2029394"/>
              <a:ext cx="217085" cy="271801"/>
            </a:xfrm>
            <a:custGeom>
              <a:rect b="b" l="l" r="r" t="t"/>
              <a:pathLst>
                <a:path extrusionOk="0" h="10382" w="8292">
                  <a:moveTo>
                    <a:pt x="5712" y="0"/>
                  </a:moveTo>
                  <a:cubicBezTo>
                    <a:pt x="6130" y="2215"/>
                    <a:pt x="6409" y="7542"/>
                    <a:pt x="0" y="9041"/>
                  </a:cubicBezTo>
                  <a:cubicBezTo>
                    <a:pt x="53" y="9075"/>
                    <a:pt x="91" y="9104"/>
                    <a:pt x="101" y="9113"/>
                  </a:cubicBezTo>
                  <a:lnTo>
                    <a:pt x="2066" y="10382"/>
                  </a:lnTo>
                  <a:lnTo>
                    <a:pt x="4026" y="9113"/>
                  </a:lnTo>
                  <a:cubicBezTo>
                    <a:pt x="4593" y="8739"/>
                    <a:pt x="5140" y="8340"/>
                    <a:pt x="5669" y="7912"/>
                  </a:cubicBezTo>
                  <a:cubicBezTo>
                    <a:pt x="6889" y="6904"/>
                    <a:pt x="8292" y="5491"/>
                    <a:pt x="8292" y="3469"/>
                  </a:cubicBezTo>
                  <a:cubicBezTo>
                    <a:pt x="8292" y="1869"/>
                    <a:pt x="7245" y="457"/>
                    <a:pt x="5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79"/>
            <p:cNvSpPr/>
            <p:nvPr/>
          </p:nvSpPr>
          <p:spPr>
            <a:xfrm>
              <a:off x="8180396" y="2144717"/>
              <a:ext cx="96971" cy="77624"/>
            </a:xfrm>
            <a:custGeom>
              <a:rect b="b" l="l" r="r" t="t"/>
              <a:pathLst>
                <a:path extrusionOk="0" h="2965" w="3704">
                  <a:moveTo>
                    <a:pt x="2107" y="0"/>
                  </a:moveTo>
                  <a:cubicBezTo>
                    <a:pt x="2103" y="0"/>
                    <a:pt x="2099" y="0"/>
                    <a:pt x="2095" y="0"/>
                  </a:cubicBezTo>
                  <a:cubicBezTo>
                    <a:pt x="2013" y="5"/>
                    <a:pt x="1941" y="63"/>
                    <a:pt x="1912" y="140"/>
                  </a:cubicBezTo>
                  <a:lnTo>
                    <a:pt x="1254" y="2181"/>
                  </a:lnTo>
                  <a:lnTo>
                    <a:pt x="442" y="332"/>
                  </a:lnTo>
                  <a:cubicBezTo>
                    <a:pt x="401" y="246"/>
                    <a:pt x="331" y="210"/>
                    <a:pt x="260" y="210"/>
                  </a:cubicBezTo>
                  <a:cubicBezTo>
                    <a:pt x="130" y="210"/>
                    <a:pt x="0" y="333"/>
                    <a:pt x="62" y="495"/>
                  </a:cubicBezTo>
                  <a:lnTo>
                    <a:pt x="1090" y="2844"/>
                  </a:lnTo>
                  <a:cubicBezTo>
                    <a:pt x="1129" y="2916"/>
                    <a:pt x="1201" y="2965"/>
                    <a:pt x="1283" y="2965"/>
                  </a:cubicBezTo>
                  <a:lnTo>
                    <a:pt x="1292" y="2965"/>
                  </a:lnTo>
                  <a:cubicBezTo>
                    <a:pt x="1379" y="2960"/>
                    <a:pt x="1451" y="2902"/>
                    <a:pt x="1475" y="2820"/>
                  </a:cubicBezTo>
                  <a:lnTo>
                    <a:pt x="2143" y="745"/>
                  </a:lnTo>
                  <a:lnTo>
                    <a:pt x="2690" y="1840"/>
                  </a:lnTo>
                  <a:cubicBezTo>
                    <a:pt x="2724" y="1912"/>
                    <a:pt x="2791" y="1956"/>
                    <a:pt x="2868" y="1956"/>
                  </a:cubicBezTo>
                  <a:lnTo>
                    <a:pt x="3411" y="1956"/>
                  </a:lnTo>
                  <a:cubicBezTo>
                    <a:pt x="3512" y="1826"/>
                    <a:pt x="3613" y="1687"/>
                    <a:pt x="3704" y="1543"/>
                  </a:cubicBezTo>
                  <a:lnTo>
                    <a:pt x="3704" y="1543"/>
                  </a:lnTo>
                  <a:lnTo>
                    <a:pt x="3007" y="1547"/>
                  </a:lnTo>
                  <a:lnTo>
                    <a:pt x="2291" y="116"/>
                  </a:lnTo>
                  <a:cubicBezTo>
                    <a:pt x="2260" y="43"/>
                    <a:pt x="2184" y="0"/>
                    <a:pt x="21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p79"/>
            <p:cNvSpPr/>
            <p:nvPr/>
          </p:nvSpPr>
          <p:spPr>
            <a:xfrm>
              <a:off x="7991979" y="2106599"/>
              <a:ext cx="194910" cy="127444"/>
            </a:xfrm>
            <a:custGeom>
              <a:rect b="b" l="l" r="r" t="t"/>
              <a:pathLst>
                <a:path extrusionOk="0" h="4868" w="7445">
                  <a:moveTo>
                    <a:pt x="6728" y="1"/>
                  </a:moveTo>
                  <a:cubicBezTo>
                    <a:pt x="6724" y="1"/>
                    <a:pt x="6721" y="1"/>
                    <a:pt x="6717" y="1"/>
                  </a:cubicBezTo>
                  <a:cubicBezTo>
                    <a:pt x="6635" y="1"/>
                    <a:pt x="6563" y="54"/>
                    <a:pt x="6529" y="131"/>
                  </a:cubicBezTo>
                  <a:lnTo>
                    <a:pt x="5559" y="2523"/>
                  </a:lnTo>
                  <a:lnTo>
                    <a:pt x="4742" y="1149"/>
                  </a:lnTo>
                  <a:cubicBezTo>
                    <a:pt x="4702" y="1079"/>
                    <a:pt x="4633" y="1045"/>
                    <a:pt x="4564" y="1045"/>
                  </a:cubicBezTo>
                  <a:cubicBezTo>
                    <a:pt x="4478" y="1045"/>
                    <a:pt x="4392" y="1098"/>
                    <a:pt x="4363" y="1197"/>
                  </a:cubicBezTo>
                  <a:lnTo>
                    <a:pt x="3541" y="3979"/>
                  </a:lnTo>
                  <a:lnTo>
                    <a:pt x="2489" y="880"/>
                  </a:lnTo>
                  <a:cubicBezTo>
                    <a:pt x="2460" y="803"/>
                    <a:pt x="2388" y="750"/>
                    <a:pt x="2306" y="745"/>
                  </a:cubicBezTo>
                  <a:cubicBezTo>
                    <a:pt x="2299" y="745"/>
                    <a:pt x="2293" y="744"/>
                    <a:pt x="2286" y="744"/>
                  </a:cubicBezTo>
                  <a:cubicBezTo>
                    <a:pt x="2211" y="744"/>
                    <a:pt x="2140" y="790"/>
                    <a:pt x="2109" y="861"/>
                  </a:cubicBezTo>
                  <a:lnTo>
                    <a:pt x="1062" y="3008"/>
                  </a:lnTo>
                  <a:lnTo>
                    <a:pt x="0" y="3008"/>
                  </a:lnTo>
                  <a:cubicBezTo>
                    <a:pt x="92" y="3147"/>
                    <a:pt x="193" y="3287"/>
                    <a:pt x="294" y="3421"/>
                  </a:cubicBezTo>
                  <a:lnTo>
                    <a:pt x="1192" y="3421"/>
                  </a:lnTo>
                  <a:cubicBezTo>
                    <a:pt x="1274" y="3421"/>
                    <a:pt x="1346" y="3373"/>
                    <a:pt x="1379" y="3301"/>
                  </a:cubicBezTo>
                  <a:lnTo>
                    <a:pt x="2258" y="1490"/>
                  </a:lnTo>
                  <a:lnTo>
                    <a:pt x="3359" y="4728"/>
                  </a:lnTo>
                  <a:cubicBezTo>
                    <a:pt x="3387" y="4810"/>
                    <a:pt x="3464" y="4867"/>
                    <a:pt x="3555" y="4867"/>
                  </a:cubicBezTo>
                  <a:cubicBezTo>
                    <a:pt x="3647" y="4862"/>
                    <a:pt x="3724" y="4805"/>
                    <a:pt x="3748" y="4718"/>
                  </a:cubicBezTo>
                  <a:lnTo>
                    <a:pt x="4622" y="1764"/>
                  </a:lnTo>
                  <a:lnTo>
                    <a:pt x="5410" y="3085"/>
                  </a:lnTo>
                  <a:cubicBezTo>
                    <a:pt x="5446" y="3148"/>
                    <a:pt x="5512" y="3186"/>
                    <a:pt x="5588" y="3186"/>
                  </a:cubicBezTo>
                  <a:cubicBezTo>
                    <a:pt x="5593" y="3186"/>
                    <a:pt x="5597" y="3186"/>
                    <a:pt x="5602" y="3186"/>
                  </a:cubicBezTo>
                  <a:cubicBezTo>
                    <a:pt x="5679" y="3181"/>
                    <a:pt x="5746" y="3133"/>
                    <a:pt x="5775" y="3056"/>
                  </a:cubicBezTo>
                  <a:lnTo>
                    <a:pt x="6721" y="731"/>
                  </a:lnTo>
                  <a:lnTo>
                    <a:pt x="7000" y="1375"/>
                  </a:lnTo>
                  <a:cubicBezTo>
                    <a:pt x="7041" y="1459"/>
                    <a:pt x="7112" y="1495"/>
                    <a:pt x="7183" y="1495"/>
                  </a:cubicBezTo>
                  <a:cubicBezTo>
                    <a:pt x="7314" y="1495"/>
                    <a:pt x="7445" y="1373"/>
                    <a:pt x="7380" y="1211"/>
                  </a:cubicBezTo>
                  <a:lnTo>
                    <a:pt x="6909" y="121"/>
                  </a:lnTo>
                  <a:cubicBezTo>
                    <a:pt x="6877" y="48"/>
                    <a:pt x="6810" y="1"/>
                    <a:pt x="6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79"/>
            <p:cNvSpPr/>
            <p:nvPr/>
          </p:nvSpPr>
          <p:spPr>
            <a:xfrm>
              <a:off x="7940666" y="2020205"/>
              <a:ext cx="383249" cy="286488"/>
            </a:xfrm>
            <a:custGeom>
              <a:rect b="b" l="l" r="r" t="t"/>
              <a:pathLst>
                <a:path extrusionOk="0" h="10943" w="14639">
                  <a:moveTo>
                    <a:pt x="4809" y="0"/>
                  </a:moveTo>
                  <a:cubicBezTo>
                    <a:pt x="4803" y="0"/>
                    <a:pt x="4796" y="0"/>
                    <a:pt x="4790" y="0"/>
                  </a:cubicBezTo>
                  <a:cubicBezTo>
                    <a:pt x="2076" y="0"/>
                    <a:pt x="0" y="2830"/>
                    <a:pt x="1432" y="5799"/>
                  </a:cubicBezTo>
                  <a:lnTo>
                    <a:pt x="567" y="5799"/>
                  </a:lnTo>
                  <a:cubicBezTo>
                    <a:pt x="293" y="5799"/>
                    <a:pt x="293" y="6212"/>
                    <a:pt x="567" y="6212"/>
                  </a:cubicBezTo>
                  <a:lnTo>
                    <a:pt x="1653" y="6212"/>
                  </a:lnTo>
                  <a:cubicBezTo>
                    <a:pt x="2844" y="8206"/>
                    <a:pt x="5347" y="9652"/>
                    <a:pt x="7288" y="10910"/>
                  </a:cubicBezTo>
                  <a:cubicBezTo>
                    <a:pt x="7322" y="10932"/>
                    <a:pt x="7360" y="10943"/>
                    <a:pt x="7399" y="10943"/>
                  </a:cubicBezTo>
                  <a:cubicBezTo>
                    <a:pt x="7437" y="10943"/>
                    <a:pt x="7476" y="10932"/>
                    <a:pt x="7509" y="10910"/>
                  </a:cubicBezTo>
                  <a:cubicBezTo>
                    <a:pt x="9450" y="9657"/>
                    <a:pt x="11953" y="8211"/>
                    <a:pt x="13144" y="6212"/>
                  </a:cubicBezTo>
                  <a:lnTo>
                    <a:pt x="14230" y="6212"/>
                  </a:lnTo>
                  <a:cubicBezTo>
                    <a:pt x="14345" y="6212"/>
                    <a:pt x="14437" y="6121"/>
                    <a:pt x="14437" y="6005"/>
                  </a:cubicBezTo>
                  <a:cubicBezTo>
                    <a:pt x="14451" y="5895"/>
                    <a:pt x="14360" y="5794"/>
                    <a:pt x="14249" y="5794"/>
                  </a:cubicBezTo>
                  <a:lnTo>
                    <a:pt x="13389" y="5794"/>
                  </a:lnTo>
                  <a:cubicBezTo>
                    <a:pt x="14638" y="3195"/>
                    <a:pt x="13216" y="615"/>
                    <a:pt x="10877" y="87"/>
                  </a:cubicBezTo>
                  <a:cubicBezTo>
                    <a:pt x="10864" y="85"/>
                    <a:pt x="10852" y="84"/>
                    <a:pt x="10840" y="84"/>
                  </a:cubicBezTo>
                  <a:cubicBezTo>
                    <a:pt x="10610" y="84"/>
                    <a:pt x="10548" y="426"/>
                    <a:pt x="10786" y="490"/>
                  </a:cubicBezTo>
                  <a:cubicBezTo>
                    <a:pt x="12923" y="971"/>
                    <a:pt x="14216" y="3392"/>
                    <a:pt x="12933" y="5799"/>
                  </a:cubicBezTo>
                  <a:lnTo>
                    <a:pt x="12169" y="5799"/>
                  </a:lnTo>
                  <a:lnTo>
                    <a:pt x="11453" y="4363"/>
                  </a:lnTo>
                  <a:cubicBezTo>
                    <a:pt x="11415" y="4287"/>
                    <a:pt x="11343" y="4250"/>
                    <a:pt x="11271" y="4250"/>
                  </a:cubicBezTo>
                  <a:cubicBezTo>
                    <a:pt x="11188" y="4250"/>
                    <a:pt x="11105" y="4299"/>
                    <a:pt x="11074" y="4391"/>
                  </a:cubicBezTo>
                  <a:lnTo>
                    <a:pt x="10411" y="6433"/>
                  </a:lnTo>
                  <a:lnTo>
                    <a:pt x="9676" y="4752"/>
                  </a:lnTo>
                  <a:cubicBezTo>
                    <a:pt x="9635" y="4666"/>
                    <a:pt x="9564" y="4629"/>
                    <a:pt x="9493" y="4629"/>
                  </a:cubicBezTo>
                  <a:cubicBezTo>
                    <a:pt x="9361" y="4629"/>
                    <a:pt x="9231" y="4753"/>
                    <a:pt x="9296" y="4915"/>
                  </a:cubicBezTo>
                  <a:lnTo>
                    <a:pt x="10252" y="7096"/>
                  </a:lnTo>
                  <a:cubicBezTo>
                    <a:pt x="10289" y="7178"/>
                    <a:pt x="10365" y="7218"/>
                    <a:pt x="10440" y="7218"/>
                  </a:cubicBezTo>
                  <a:cubicBezTo>
                    <a:pt x="10523" y="7218"/>
                    <a:pt x="10606" y="7170"/>
                    <a:pt x="10637" y="7077"/>
                  </a:cubicBezTo>
                  <a:lnTo>
                    <a:pt x="11304" y="5001"/>
                  </a:lnTo>
                  <a:lnTo>
                    <a:pt x="11847" y="6097"/>
                  </a:lnTo>
                  <a:cubicBezTo>
                    <a:pt x="11886" y="6169"/>
                    <a:pt x="11953" y="6212"/>
                    <a:pt x="12030" y="6217"/>
                  </a:cubicBezTo>
                  <a:lnTo>
                    <a:pt x="12674" y="6217"/>
                  </a:lnTo>
                  <a:cubicBezTo>
                    <a:pt x="11357" y="8211"/>
                    <a:pt x="8513" y="9733"/>
                    <a:pt x="7408" y="10497"/>
                  </a:cubicBezTo>
                  <a:cubicBezTo>
                    <a:pt x="5655" y="9354"/>
                    <a:pt x="3320" y="7994"/>
                    <a:pt x="2148" y="6217"/>
                  </a:cubicBezTo>
                  <a:lnTo>
                    <a:pt x="3147" y="6217"/>
                  </a:lnTo>
                  <a:cubicBezTo>
                    <a:pt x="3224" y="6217"/>
                    <a:pt x="3301" y="6169"/>
                    <a:pt x="3334" y="6097"/>
                  </a:cubicBezTo>
                  <a:lnTo>
                    <a:pt x="4209" y="4286"/>
                  </a:lnTo>
                  <a:lnTo>
                    <a:pt x="5314" y="7524"/>
                  </a:lnTo>
                  <a:cubicBezTo>
                    <a:pt x="5347" y="7614"/>
                    <a:pt x="5428" y="7659"/>
                    <a:pt x="5509" y="7659"/>
                  </a:cubicBezTo>
                  <a:cubicBezTo>
                    <a:pt x="5593" y="7659"/>
                    <a:pt x="5676" y="7611"/>
                    <a:pt x="5708" y="7514"/>
                  </a:cubicBezTo>
                  <a:lnTo>
                    <a:pt x="6577" y="4564"/>
                  </a:lnTo>
                  <a:lnTo>
                    <a:pt x="7365" y="5885"/>
                  </a:lnTo>
                  <a:cubicBezTo>
                    <a:pt x="7405" y="5952"/>
                    <a:pt x="7473" y="5985"/>
                    <a:pt x="7542" y="5985"/>
                  </a:cubicBezTo>
                  <a:cubicBezTo>
                    <a:pt x="7620" y="5985"/>
                    <a:pt x="7699" y="5941"/>
                    <a:pt x="7735" y="5857"/>
                  </a:cubicBezTo>
                  <a:lnTo>
                    <a:pt x="8677" y="3531"/>
                  </a:lnTo>
                  <a:lnTo>
                    <a:pt x="8960" y="4175"/>
                  </a:lnTo>
                  <a:cubicBezTo>
                    <a:pt x="8998" y="4259"/>
                    <a:pt x="9068" y="4294"/>
                    <a:pt x="9137" y="4294"/>
                  </a:cubicBezTo>
                  <a:cubicBezTo>
                    <a:pt x="9268" y="4294"/>
                    <a:pt x="9400" y="4170"/>
                    <a:pt x="9335" y="4007"/>
                  </a:cubicBezTo>
                  <a:lnTo>
                    <a:pt x="8854" y="2921"/>
                  </a:lnTo>
                  <a:cubicBezTo>
                    <a:pt x="8819" y="2838"/>
                    <a:pt x="8744" y="2798"/>
                    <a:pt x="8668" y="2798"/>
                  </a:cubicBezTo>
                  <a:cubicBezTo>
                    <a:pt x="8591" y="2798"/>
                    <a:pt x="8514" y="2841"/>
                    <a:pt x="8480" y="2926"/>
                  </a:cubicBezTo>
                  <a:lnTo>
                    <a:pt x="7504" y="5319"/>
                  </a:lnTo>
                  <a:lnTo>
                    <a:pt x="6688" y="3945"/>
                  </a:lnTo>
                  <a:cubicBezTo>
                    <a:pt x="6647" y="3877"/>
                    <a:pt x="6580" y="3844"/>
                    <a:pt x="6513" y="3844"/>
                  </a:cubicBezTo>
                  <a:cubicBezTo>
                    <a:pt x="6428" y="3844"/>
                    <a:pt x="6345" y="3896"/>
                    <a:pt x="6318" y="3993"/>
                  </a:cubicBezTo>
                  <a:lnTo>
                    <a:pt x="5491" y="6779"/>
                  </a:lnTo>
                  <a:lnTo>
                    <a:pt x="4439" y="3676"/>
                  </a:lnTo>
                  <a:cubicBezTo>
                    <a:pt x="4406" y="3584"/>
                    <a:pt x="4324" y="3537"/>
                    <a:pt x="4242" y="3537"/>
                  </a:cubicBezTo>
                  <a:cubicBezTo>
                    <a:pt x="4169" y="3537"/>
                    <a:pt x="4096" y="3575"/>
                    <a:pt x="4060" y="3652"/>
                  </a:cubicBezTo>
                  <a:lnTo>
                    <a:pt x="3013" y="5799"/>
                  </a:lnTo>
                  <a:lnTo>
                    <a:pt x="1893" y="5799"/>
                  </a:lnTo>
                  <a:cubicBezTo>
                    <a:pt x="442" y="3080"/>
                    <a:pt x="2287" y="414"/>
                    <a:pt x="4790" y="414"/>
                  </a:cubicBezTo>
                  <a:cubicBezTo>
                    <a:pt x="4796" y="414"/>
                    <a:pt x="4802" y="414"/>
                    <a:pt x="4807" y="414"/>
                  </a:cubicBezTo>
                  <a:cubicBezTo>
                    <a:pt x="5733" y="414"/>
                    <a:pt x="6620" y="797"/>
                    <a:pt x="7255" y="1471"/>
                  </a:cubicBezTo>
                  <a:cubicBezTo>
                    <a:pt x="7293" y="1511"/>
                    <a:pt x="7347" y="1532"/>
                    <a:pt x="7401" y="1532"/>
                  </a:cubicBezTo>
                  <a:cubicBezTo>
                    <a:pt x="7455" y="1532"/>
                    <a:pt x="7509" y="1511"/>
                    <a:pt x="7548" y="1471"/>
                  </a:cubicBezTo>
                  <a:cubicBezTo>
                    <a:pt x="8114" y="880"/>
                    <a:pt x="8874" y="510"/>
                    <a:pt x="9685" y="428"/>
                  </a:cubicBezTo>
                  <a:cubicBezTo>
                    <a:pt x="9951" y="405"/>
                    <a:pt x="9923" y="19"/>
                    <a:pt x="9674" y="19"/>
                  </a:cubicBezTo>
                  <a:cubicBezTo>
                    <a:pt x="9667" y="19"/>
                    <a:pt x="9659" y="19"/>
                    <a:pt x="9652" y="20"/>
                  </a:cubicBezTo>
                  <a:cubicBezTo>
                    <a:pt x="8806" y="101"/>
                    <a:pt x="8018" y="457"/>
                    <a:pt x="7403" y="1033"/>
                  </a:cubicBezTo>
                  <a:cubicBezTo>
                    <a:pt x="6697" y="370"/>
                    <a:pt x="5772" y="0"/>
                    <a:pt x="4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8" name="Google Shape;3748;p79"/>
          <p:cNvGrpSpPr/>
          <p:nvPr/>
        </p:nvGrpSpPr>
        <p:grpSpPr>
          <a:xfrm>
            <a:off x="3285233" y="3278693"/>
            <a:ext cx="471733" cy="372814"/>
            <a:chOff x="5750631" y="2016383"/>
            <a:chExt cx="371677" cy="293740"/>
          </a:xfrm>
        </p:grpSpPr>
        <p:sp>
          <p:nvSpPr>
            <p:cNvPr id="3749" name="Google Shape;3749;p79"/>
            <p:cNvSpPr/>
            <p:nvPr/>
          </p:nvSpPr>
          <p:spPr>
            <a:xfrm>
              <a:off x="5912737" y="2215901"/>
              <a:ext cx="39767" cy="88698"/>
            </a:xfrm>
            <a:custGeom>
              <a:rect b="b" l="l" r="r" t="t"/>
              <a:pathLst>
                <a:path extrusionOk="0" h="3388" w="1519">
                  <a:moveTo>
                    <a:pt x="1428" y="1"/>
                  </a:moveTo>
                  <a:cubicBezTo>
                    <a:pt x="1308" y="145"/>
                    <a:pt x="1144" y="241"/>
                    <a:pt x="962" y="279"/>
                  </a:cubicBezTo>
                  <a:lnTo>
                    <a:pt x="376" y="399"/>
                  </a:lnTo>
                  <a:cubicBezTo>
                    <a:pt x="443" y="990"/>
                    <a:pt x="467" y="2114"/>
                    <a:pt x="1" y="2724"/>
                  </a:cubicBezTo>
                  <a:lnTo>
                    <a:pt x="875" y="3387"/>
                  </a:lnTo>
                  <a:cubicBezTo>
                    <a:pt x="1279" y="2859"/>
                    <a:pt x="1490" y="2119"/>
                    <a:pt x="1509" y="1182"/>
                  </a:cubicBezTo>
                  <a:cubicBezTo>
                    <a:pt x="1519" y="784"/>
                    <a:pt x="1490" y="390"/>
                    <a:pt x="1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79"/>
            <p:cNvSpPr/>
            <p:nvPr/>
          </p:nvSpPr>
          <p:spPr>
            <a:xfrm>
              <a:off x="5922424" y="2215901"/>
              <a:ext cx="28065" cy="28955"/>
            </a:xfrm>
            <a:custGeom>
              <a:rect b="b" l="l" r="r" t="t"/>
              <a:pathLst>
                <a:path extrusionOk="0" h="1106" w="1072">
                  <a:moveTo>
                    <a:pt x="1053" y="1"/>
                  </a:moveTo>
                  <a:cubicBezTo>
                    <a:pt x="933" y="145"/>
                    <a:pt x="769" y="246"/>
                    <a:pt x="587" y="284"/>
                  </a:cubicBezTo>
                  <a:lnTo>
                    <a:pt x="1" y="404"/>
                  </a:lnTo>
                  <a:cubicBezTo>
                    <a:pt x="30" y="635"/>
                    <a:pt x="39" y="870"/>
                    <a:pt x="39" y="1105"/>
                  </a:cubicBezTo>
                  <a:lnTo>
                    <a:pt x="587" y="995"/>
                  </a:lnTo>
                  <a:cubicBezTo>
                    <a:pt x="769" y="957"/>
                    <a:pt x="933" y="860"/>
                    <a:pt x="1053" y="716"/>
                  </a:cubicBezTo>
                  <a:cubicBezTo>
                    <a:pt x="1054" y="720"/>
                    <a:pt x="1054" y="722"/>
                    <a:pt x="1055" y="722"/>
                  </a:cubicBezTo>
                  <a:cubicBezTo>
                    <a:pt x="1068" y="722"/>
                    <a:pt x="1071" y="101"/>
                    <a:pt x="10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79"/>
            <p:cNvSpPr/>
            <p:nvPr/>
          </p:nvSpPr>
          <p:spPr>
            <a:xfrm>
              <a:off x="5903181" y="2022221"/>
              <a:ext cx="40291" cy="55999"/>
            </a:xfrm>
            <a:custGeom>
              <a:rect b="b" l="l" r="r" t="t"/>
              <a:pathLst>
                <a:path extrusionOk="0" h="2139" w="1539">
                  <a:moveTo>
                    <a:pt x="1082" y="0"/>
                  </a:moveTo>
                  <a:lnTo>
                    <a:pt x="1" y="231"/>
                  </a:lnTo>
                  <a:lnTo>
                    <a:pt x="404" y="2104"/>
                  </a:lnTo>
                  <a:lnTo>
                    <a:pt x="1317" y="2104"/>
                  </a:lnTo>
                  <a:cubicBezTo>
                    <a:pt x="1327" y="2104"/>
                    <a:pt x="1337" y="2104"/>
                    <a:pt x="1347" y="2104"/>
                  </a:cubicBezTo>
                  <a:cubicBezTo>
                    <a:pt x="1413" y="2104"/>
                    <a:pt x="1475" y="2117"/>
                    <a:pt x="1538" y="2138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79"/>
            <p:cNvSpPr/>
            <p:nvPr/>
          </p:nvSpPr>
          <p:spPr>
            <a:xfrm>
              <a:off x="5909465" y="2058009"/>
              <a:ext cx="33877" cy="20316"/>
            </a:xfrm>
            <a:custGeom>
              <a:rect b="b" l="l" r="r" t="t"/>
              <a:pathLst>
                <a:path extrusionOk="0" h="776" w="1294">
                  <a:moveTo>
                    <a:pt x="933" y="1"/>
                  </a:moveTo>
                  <a:cubicBezTo>
                    <a:pt x="911" y="1"/>
                    <a:pt x="888" y="1"/>
                    <a:pt x="866" y="2"/>
                  </a:cubicBezTo>
                  <a:lnTo>
                    <a:pt x="1" y="2"/>
                  </a:lnTo>
                  <a:lnTo>
                    <a:pt x="159" y="737"/>
                  </a:lnTo>
                  <a:lnTo>
                    <a:pt x="1072" y="737"/>
                  </a:lnTo>
                  <a:cubicBezTo>
                    <a:pt x="1149" y="737"/>
                    <a:pt x="1221" y="747"/>
                    <a:pt x="1293" y="776"/>
                  </a:cubicBezTo>
                  <a:lnTo>
                    <a:pt x="1130" y="17"/>
                  </a:lnTo>
                  <a:cubicBezTo>
                    <a:pt x="1065" y="6"/>
                    <a:pt x="1000" y="1"/>
                    <a:pt x="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79"/>
            <p:cNvSpPr/>
            <p:nvPr/>
          </p:nvSpPr>
          <p:spPr>
            <a:xfrm>
              <a:off x="6001801" y="2022221"/>
              <a:ext cx="39872" cy="55109"/>
            </a:xfrm>
            <a:custGeom>
              <a:rect b="b" l="l" r="r" t="t"/>
              <a:pathLst>
                <a:path extrusionOk="0" h="2105" w="1523">
                  <a:moveTo>
                    <a:pt x="447" y="0"/>
                  </a:moveTo>
                  <a:lnTo>
                    <a:pt x="0" y="2104"/>
                  </a:lnTo>
                  <a:lnTo>
                    <a:pt x="1124" y="2104"/>
                  </a:lnTo>
                  <a:lnTo>
                    <a:pt x="1523" y="2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79"/>
            <p:cNvSpPr/>
            <p:nvPr/>
          </p:nvSpPr>
          <p:spPr>
            <a:xfrm>
              <a:off x="6001801" y="2057171"/>
              <a:ext cx="33720" cy="20290"/>
            </a:xfrm>
            <a:custGeom>
              <a:rect b="b" l="l" r="r" t="t"/>
              <a:pathLst>
                <a:path extrusionOk="0" h="775" w="1288">
                  <a:moveTo>
                    <a:pt x="163" y="1"/>
                  </a:moveTo>
                  <a:lnTo>
                    <a:pt x="0" y="774"/>
                  </a:lnTo>
                  <a:lnTo>
                    <a:pt x="1124" y="774"/>
                  </a:lnTo>
                  <a:lnTo>
                    <a:pt x="1288" y="10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79"/>
            <p:cNvSpPr/>
            <p:nvPr/>
          </p:nvSpPr>
          <p:spPr>
            <a:xfrm>
              <a:off x="5755919" y="2077435"/>
              <a:ext cx="198863" cy="174778"/>
            </a:xfrm>
            <a:custGeom>
              <a:rect b="b" l="l" r="r" t="t"/>
              <a:pathLst>
                <a:path extrusionOk="0" h="6676" w="7596">
                  <a:moveTo>
                    <a:pt x="2748" y="0"/>
                  </a:moveTo>
                  <a:cubicBezTo>
                    <a:pt x="1235" y="0"/>
                    <a:pt x="5" y="1230"/>
                    <a:pt x="5" y="2743"/>
                  </a:cubicBezTo>
                  <a:lnTo>
                    <a:pt x="5" y="5309"/>
                  </a:lnTo>
                  <a:cubicBezTo>
                    <a:pt x="1" y="6076"/>
                    <a:pt x="628" y="6676"/>
                    <a:pt x="1365" y="6676"/>
                  </a:cubicBezTo>
                  <a:cubicBezTo>
                    <a:pt x="1453" y="6676"/>
                    <a:pt x="1543" y="6667"/>
                    <a:pt x="1634" y="6649"/>
                  </a:cubicBezTo>
                  <a:lnTo>
                    <a:pt x="1912" y="6591"/>
                  </a:lnTo>
                  <a:lnTo>
                    <a:pt x="2738" y="6418"/>
                  </a:lnTo>
                  <a:lnTo>
                    <a:pt x="6947" y="5573"/>
                  </a:lnTo>
                  <a:cubicBezTo>
                    <a:pt x="7326" y="5496"/>
                    <a:pt x="7595" y="5165"/>
                    <a:pt x="7595" y="4780"/>
                  </a:cubicBezTo>
                  <a:lnTo>
                    <a:pt x="7595" y="658"/>
                  </a:lnTo>
                  <a:cubicBezTo>
                    <a:pt x="7595" y="293"/>
                    <a:pt x="7302" y="0"/>
                    <a:pt x="69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79"/>
            <p:cNvSpPr/>
            <p:nvPr/>
          </p:nvSpPr>
          <p:spPr>
            <a:xfrm>
              <a:off x="5761809" y="2077304"/>
              <a:ext cx="193104" cy="174673"/>
            </a:xfrm>
            <a:custGeom>
              <a:rect b="b" l="l" r="r" t="t"/>
              <a:pathLst>
                <a:path extrusionOk="0" h="6672" w="7376">
                  <a:moveTo>
                    <a:pt x="6169" y="0"/>
                  </a:moveTo>
                  <a:cubicBezTo>
                    <a:pt x="6169" y="10"/>
                    <a:pt x="6174" y="25"/>
                    <a:pt x="6174" y="39"/>
                  </a:cubicBezTo>
                  <a:lnTo>
                    <a:pt x="6174" y="4156"/>
                  </a:lnTo>
                  <a:cubicBezTo>
                    <a:pt x="6174" y="4540"/>
                    <a:pt x="5905" y="4872"/>
                    <a:pt x="5526" y="4949"/>
                  </a:cubicBezTo>
                  <a:lnTo>
                    <a:pt x="1317" y="5799"/>
                  </a:lnTo>
                  <a:lnTo>
                    <a:pt x="491" y="5967"/>
                  </a:lnTo>
                  <a:lnTo>
                    <a:pt x="212" y="6025"/>
                  </a:lnTo>
                  <a:cubicBezTo>
                    <a:pt x="145" y="6039"/>
                    <a:pt x="73" y="6044"/>
                    <a:pt x="1" y="6049"/>
                  </a:cubicBezTo>
                  <a:cubicBezTo>
                    <a:pt x="254" y="6442"/>
                    <a:pt x="688" y="6671"/>
                    <a:pt x="1144" y="6671"/>
                  </a:cubicBezTo>
                  <a:cubicBezTo>
                    <a:pt x="1233" y="6671"/>
                    <a:pt x="1324" y="6663"/>
                    <a:pt x="1413" y="6644"/>
                  </a:cubicBezTo>
                  <a:lnTo>
                    <a:pt x="1692" y="6587"/>
                  </a:lnTo>
                  <a:lnTo>
                    <a:pt x="2513" y="6419"/>
                  </a:lnTo>
                  <a:lnTo>
                    <a:pt x="6727" y="5573"/>
                  </a:lnTo>
                  <a:cubicBezTo>
                    <a:pt x="7101" y="5496"/>
                    <a:pt x="7375" y="5165"/>
                    <a:pt x="7375" y="4780"/>
                  </a:cubicBezTo>
                  <a:lnTo>
                    <a:pt x="7375" y="659"/>
                  </a:lnTo>
                  <a:cubicBezTo>
                    <a:pt x="7370" y="298"/>
                    <a:pt x="7077" y="0"/>
                    <a:pt x="67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79"/>
            <p:cNvSpPr/>
            <p:nvPr/>
          </p:nvSpPr>
          <p:spPr>
            <a:xfrm>
              <a:off x="5976250" y="2077304"/>
              <a:ext cx="140011" cy="117862"/>
            </a:xfrm>
            <a:custGeom>
              <a:rect b="b" l="l" r="r" t="t"/>
              <a:pathLst>
                <a:path extrusionOk="0" h="4502" w="5348">
                  <a:moveTo>
                    <a:pt x="1212" y="0"/>
                  </a:moveTo>
                  <a:cubicBezTo>
                    <a:pt x="544" y="0"/>
                    <a:pt x="1" y="539"/>
                    <a:pt x="1" y="1206"/>
                  </a:cubicBezTo>
                  <a:lnTo>
                    <a:pt x="1" y="3897"/>
                  </a:lnTo>
                  <a:cubicBezTo>
                    <a:pt x="1" y="4248"/>
                    <a:pt x="293" y="4501"/>
                    <a:pt x="610" y="4501"/>
                  </a:cubicBezTo>
                  <a:cubicBezTo>
                    <a:pt x="714" y="4501"/>
                    <a:pt x="819" y="4474"/>
                    <a:pt x="918" y="4415"/>
                  </a:cubicBezTo>
                  <a:lnTo>
                    <a:pt x="4661" y="2215"/>
                  </a:lnTo>
                  <a:cubicBezTo>
                    <a:pt x="5122" y="1941"/>
                    <a:pt x="5348" y="1394"/>
                    <a:pt x="5204" y="875"/>
                  </a:cubicBezTo>
                  <a:cubicBezTo>
                    <a:pt x="5064" y="356"/>
                    <a:pt x="4594" y="0"/>
                    <a:pt x="4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79"/>
            <p:cNvSpPr/>
            <p:nvPr/>
          </p:nvSpPr>
          <p:spPr>
            <a:xfrm>
              <a:off x="5976250" y="2078927"/>
              <a:ext cx="137497" cy="116108"/>
            </a:xfrm>
            <a:custGeom>
              <a:rect b="b" l="l" r="r" t="t"/>
              <a:pathLst>
                <a:path extrusionOk="0" h="4435" w="5252">
                  <a:moveTo>
                    <a:pt x="4445" y="1"/>
                  </a:moveTo>
                  <a:cubicBezTo>
                    <a:pt x="4627" y="534"/>
                    <a:pt x="4411" y="1120"/>
                    <a:pt x="3926" y="1409"/>
                  </a:cubicBezTo>
                  <a:lnTo>
                    <a:pt x="179" y="3614"/>
                  </a:lnTo>
                  <a:cubicBezTo>
                    <a:pt x="126" y="3647"/>
                    <a:pt x="63" y="3666"/>
                    <a:pt x="1" y="3681"/>
                  </a:cubicBezTo>
                  <a:lnTo>
                    <a:pt x="1" y="3830"/>
                  </a:lnTo>
                  <a:cubicBezTo>
                    <a:pt x="1" y="4181"/>
                    <a:pt x="291" y="4434"/>
                    <a:pt x="608" y="4434"/>
                  </a:cubicBezTo>
                  <a:cubicBezTo>
                    <a:pt x="712" y="4434"/>
                    <a:pt x="818" y="4408"/>
                    <a:pt x="918" y="4349"/>
                  </a:cubicBezTo>
                  <a:lnTo>
                    <a:pt x="4661" y="2148"/>
                  </a:lnTo>
                  <a:cubicBezTo>
                    <a:pt x="5021" y="1932"/>
                    <a:pt x="5242" y="1543"/>
                    <a:pt x="5247" y="1125"/>
                  </a:cubicBezTo>
                  <a:cubicBezTo>
                    <a:pt x="5252" y="616"/>
                    <a:pt x="4930" y="164"/>
                    <a:pt x="4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79"/>
            <p:cNvSpPr/>
            <p:nvPr/>
          </p:nvSpPr>
          <p:spPr>
            <a:xfrm>
              <a:off x="5948473" y="2081205"/>
              <a:ext cx="44427" cy="131450"/>
            </a:xfrm>
            <a:custGeom>
              <a:rect b="b" l="l" r="r" t="t"/>
              <a:pathLst>
                <a:path extrusionOk="0" h="5021" w="1697">
                  <a:moveTo>
                    <a:pt x="0" y="0"/>
                  </a:moveTo>
                  <a:cubicBezTo>
                    <a:pt x="159" y="125"/>
                    <a:pt x="245" y="313"/>
                    <a:pt x="245" y="514"/>
                  </a:cubicBezTo>
                  <a:lnTo>
                    <a:pt x="245" y="4631"/>
                  </a:lnTo>
                  <a:cubicBezTo>
                    <a:pt x="245" y="4766"/>
                    <a:pt x="212" y="4901"/>
                    <a:pt x="144" y="5021"/>
                  </a:cubicBezTo>
                  <a:cubicBezTo>
                    <a:pt x="502" y="4672"/>
                    <a:pt x="917" y="4334"/>
                    <a:pt x="1492" y="4334"/>
                  </a:cubicBezTo>
                  <a:cubicBezTo>
                    <a:pt x="1496" y="4334"/>
                    <a:pt x="1500" y="4334"/>
                    <a:pt x="1504" y="4334"/>
                  </a:cubicBezTo>
                  <a:cubicBezTo>
                    <a:pt x="1244" y="4257"/>
                    <a:pt x="1067" y="4017"/>
                    <a:pt x="1067" y="3748"/>
                  </a:cubicBezTo>
                  <a:lnTo>
                    <a:pt x="1067" y="1062"/>
                  </a:lnTo>
                  <a:cubicBezTo>
                    <a:pt x="1067" y="615"/>
                    <a:pt x="1307" y="212"/>
                    <a:pt x="1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79"/>
            <p:cNvSpPr/>
            <p:nvPr/>
          </p:nvSpPr>
          <p:spPr>
            <a:xfrm>
              <a:off x="5750631" y="2016383"/>
              <a:ext cx="371677" cy="293740"/>
            </a:xfrm>
            <a:custGeom>
              <a:rect b="b" l="l" r="r" t="t"/>
              <a:pathLst>
                <a:path extrusionOk="0" h="11220" w="14197">
                  <a:moveTo>
                    <a:pt x="12678" y="2121"/>
                  </a:moveTo>
                  <a:cubicBezTo>
                    <a:pt x="12679" y="2121"/>
                    <a:pt x="12681" y="2121"/>
                    <a:pt x="12682" y="2121"/>
                  </a:cubicBezTo>
                  <a:lnTo>
                    <a:pt x="12682" y="2121"/>
                  </a:lnTo>
                  <a:cubicBezTo>
                    <a:pt x="12682" y="2121"/>
                    <a:pt x="12683" y="2121"/>
                    <a:pt x="12683" y="2121"/>
                  </a:cubicBezTo>
                  <a:close/>
                  <a:moveTo>
                    <a:pt x="8715" y="2683"/>
                  </a:moveTo>
                  <a:cubicBezTo>
                    <a:pt x="8523" y="2928"/>
                    <a:pt x="8417" y="3226"/>
                    <a:pt x="8417" y="3533"/>
                  </a:cubicBezTo>
                  <a:lnTo>
                    <a:pt x="8417" y="6224"/>
                  </a:lnTo>
                  <a:cubicBezTo>
                    <a:pt x="8417" y="6387"/>
                    <a:pt x="8470" y="6545"/>
                    <a:pt x="8566" y="6680"/>
                  </a:cubicBezTo>
                  <a:cubicBezTo>
                    <a:pt x="8364" y="6747"/>
                    <a:pt x="8177" y="6843"/>
                    <a:pt x="8009" y="6973"/>
                  </a:cubicBezTo>
                  <a:cubicBezTo>
                    <a:pt x="7985" y="2822"/>
                    <a:pt x="8062" y="2990"/>
                    <a:pt x="7946" y="2683"/>
                  </a:cubicBezTo>
                  <a:close/>
                  <a:moveTo>
                    <a:pt x="6902" y="1"/>
                  </a:moveTo>
                  <a:cubicBezTo>
                    <a:pt x="6779" y="1"/>
                    <a:pt x="6653" y="101"/>
                    <a:pt x="6697" y="262"/>
                  </a:cubicBezTo>
                  <a:lnTo>
                    <a:pt x="7091" y="2116"/>
                  </a:lnTo>
                  <a:lnTo>
                    <a:pt x="6390" y="2116"/>
                  </a:lnTo>
                  <a:lnTo>
                    <a:pt x="6029" y="411"/>
                  </a:lnTo>
                  <a:cubicBezTo>
                    <a:pt x="6009" y="288"/>
                    <a:pt x="5920" y="234"/>
                    <a:pt x="5829" y="234"/>
                  </a:cubicBezTo>
                  <a:cubicBezTo>
                    <a:pt x="5706" y="234"/>
                    <a:pt x="5582" y="334"/>
                    <a:pt x="5626" y="497"/>
                  </a:cubicBezTo>
                  <a:lnTo>
                    <a:pt x="5972" y="2121"/>
                  </a:lnTo>
                  <a:lnTo>
                    <a:pt x="2955" y="2121"/>
                  </a:lnTo>
                  <a:cubicBezTo>
                    <a:pt x="1326" y="2121"/>
                    <a:pt x="5" y="3442"/>
                    <a:pt x="5" y="5071"/>
                  </a:cubicBezTo>
                  <a:lnTo>
                    <a:pt x="5" y="7636"/>
                  </a:lnTo>
                  <a:cubicBezTo>
                    <a:pt x="1" y="8522"/>
                    <a:pt x="721" y="9210"/>
                    <a:pt x="1568" y="9210"/>
                  </a:cubicBezTo>
                  <a:cubicBezTo>
                    <a:pt x="1672" y="9210"/>
                    <a:pt x="1777" y="9199"/>
                    <a:pt x="1884" y="9178"/>
                  </a:cubicBezTo>
                  <a:lnTo>
                    <a:pt x="2157" y="9120"/>
                  </a:lnTo>
                  <a:cubicBezTo>
                    <a:pt x="2414" y="9071"/>
                    <a:pt x="2358" y="8712"/>
                    <a:pt x="2128" y="8712"/>
                  </a:cubicBezTo>
                  <a:cubicBezTo>
                    <a:pt x="2113" y="8712"/>
                    <a:pt x="2097" y="8714"/>
                    <a:pt x="2081" y="8717"/>
                  </a:cubicBezTo>
                  <a:lnTo>
                    <a:pt x="1802" y="8770"/>
                  </a:lnTo>
                  <a:cubicBezTo>
                    <a:pt x="1724" y="8785"/>
                    <a:pt x="1646" y="8793"/>
                    <a:pt x="1570" y="8793"/>
                  </a:cubicBezTo>
                  <a:cubicBezTo>
                    <a:pt x="948" y="8793"/>
                    <a:pt x="418" y="8291"/>
                    <a:pt x="418" y="7641"/>
                  </a:cubicBezTo>
                  <a:lnTo>
                    <a:pt x="418" y="5071"/>
                  </a:lnTo>
                  <a:cubicBezTo>
                    <a:pt x="418" y="3673"/>
                    <a:pt x="1557" y="2534"/>
                    <a:pt x="2955" y="2534"/>
                  </a:cubicBezTo>
                  <a:lnTo>
                    <a:pt x="7144" y="2534"/>
                  </a:lnTo>
                  <a:cubicBezTo>
                    <a:pt x="7394" y="2534"/>
                    <a:pt x="7600" y="2741"/>
                    <a:pt x="7600" y="2990"/>
                  </a:cubicBezTo>
                  <a:lnTo>
                    <a:pt x="7600" y="7107"/>
                  </a:lnTo>
                  <a:cubicBezTo>
                    <a:pt x="7596" y="7290"/>
                    <a:pt x="7514" y="7463"/>
                    <a:pt x="7370" y="7573"/>
                  </a:cubicBezTo>
                  <a:cubicBezTo>
                    <a:pt x="7163" y="7742"/>
                    <a:pt x="7615" y="7588"/>
                    <a:pt x="3137" y="8505"/>
                  </a:cubicBezTo>
                  <a:cubicBezTo>
                    <a:pt x="2885" y="8555"/>
                    <a:pt x="2937" y="8914"/>
                    <a:pt x="3171" y="8914"/>
                  </a:cubicBezTo>
                  <a:cubicBezTo>
                    <a:pt x="3186" y="8914"/>
                    <a:pt x="3202" y="8912"/>
                    <a:pt x="3219" y="8909"/>
                  </a:cubicBezTo>
                  <a:lnTo>
                    <a:pt x="6375" y="8275"/>
                  </a:lnTo>
                  <a:lnTo>
                    <a:pt x="6375" y="8275"/>
                  </a:lnTo>
                  <a:cubicBezTo>
                    <a:pt x="6428" y="8967"/>
                    <a:pt x="6371" y="9779"/>
                    <a:pt x="6034" y="10225"/>
                  </a:cubicBezTo>
                  <a:cubicBezTo>
                    <a:pt x="5922" y="10383"/>
                    <a:pt x="6056" y="10552"/>
                    <a:pt x="6204" y="10552"/>
                  </a:cubicBezTo>
                  <a:cubicBezTo>
                    <a:pt x="6258" y="10552"/>
                    <a:pt x="6315" y="10529"/>
                    <a:pt x="6361" y="10475"/>
                  </a:cubicBezTo>
                  <a:cubicBezTo>
                    <a:pt x="6856" y="9827"/>
                    <a:pt x="6837" y="8722"/>
                    <a:pt x="6789" y="8193"/>
                  </a:cubicBezTo>
                  <a:cubicBezTo>
                    <a:pt x="7130" y="8116"/>
                    <a:pt x="7264" y="8121"/>
                    <a:pt x="7466" y="8015"/>
                  </a:cubicBezTo>
                  <a:lnTo>
                    <a:pt x="7466" y="8015"/>
                  </a:lnTo>
                  <a:cubicBezTo>
                    <a:pt x="7557" y="8967"/>
                    <a:pt x="7485" y="10129"/>
                    <a:pt x="6909" y="10893"/>
                  </a:cubicBezTo>
                  <a:cubicBezTo>
                    <a:pt x="6796" y="11051"/>
                    <a:pt x="6931" y="11220"/>
                    <a:pt x="7079" y="11220"/>
                  </a:cubicBezTo>
                  <a:cubicBezTo>
                    <a:pt x="7133" y="11220"/>
                    <a:pt x="7189" y="11197"/>
                    <a:pt x="7235" y="11143"/>
                  </a:cubicBezTo>
                  <a:cubicBezTo>
                    <a:pt x="7932" y="10225"/>
                    <a:pt x="8009" y="8789"/>
                    <a:pt x="7836" y="7665"/>
                  </a:cubicBezTo>
                  <a:cubicBezTo>
                    <a:pt x="7836" y="7660"/>
                    <a:pt x="7836" y="7660"/>
                    <a:pt x="7836" y="7660"/>
                  </a:cubicBezTo>
                  <a:cubicBezTo>
                    <a:pt x="8129" y="7401"/>
                    <a:pt x="8480" y="7021"/>
                    <a:pt x="9061" y="7021"/>
                  </a:cubicBezTo>
                  <a:cubicBezTo>
                    <a:pt x="9075" y="7021"/>
                    <a:pt x="9181" y="7045"/>
                    <a:pt x="9234" y="7045"/>
                  </a:cubicBezTo>
                  <a:cubicBezTo>
                    <a:pt x="9378" y="7045"/>
                    <a:pt x="9522" y="7007"/>
                    <a:pt x="9647" y="6935"/>
                  </a:cubicBezTo>
                  <a:lnTo>
                    <a:pt x="13389" y="4730"/>
                  </a:lnTo>
                  <a:cubicBezTo>
                    <a:pt x="13932" y="4408"/>
                    <a:pt x="14196" y="3764"/>
                    <a:pt x="14028" y="3154"/>
                  </a:cubicBezTo>
                  <a:cubicBezTo>
                    <a:pt x="13865" y="2545"/>
                    <a:pt x="13310" y="2122"/>
                    <a:pt x="12682" y="2121"/>
                  </a:cubicBezTo>
                  <a:lnTo>
                    <a:pt x="12682" y="2121"/>
                  </a:lnTo>
                  <a:cubicBezTo>
                    <a:pt x="12409" y="2122"/>
                    <a:pt x="12410" y="2534"/>
                    <a:pt x="12683" y="2534"/>
                  </a:cubicBezTo>
                  <a:cubicBezTo>
                    <a:pt x="13125" y="2534"/>
                    <a:pt x="13509" y="2827"/>
                    <a:pt x="13630" y="3255"/>
                  </a:cubicBezTo>
                  <a:cubicBezTo>
                    <a:pt x="13745" y="3682"/>
                    <a:pt x="13557" y="4134"/>
                    <a:pt x="13178" y="4360"/>
                  </a:cubicBezTo>
                  <a:lnTo>
                    <a:pt x="9436" y="6565"/>
                  </a:lnTo>
                  <a:cubicBezTo>
                    <a:pt x="9369" y="6604"/>
                    <a:pt x="9299" y="6621"/>
                    <a:pt x="9231" y="6621"/>
                  </a:cubicBezTo>
                  <a:cubicBezTo>
                    <a:pt x="9021" y="6621"/>
                    <a:pt x="8830" y="6454"/>
                    <a:pt x="8830" y="6219"/>
                  </a:cubicBezTo>
                  <a:lnTo>
                    <a:pt x="8830" y="3533"/>
                  </a:lnTo>
                  <a:cubicBezTo>
                    <a:pt x="8830" y="2981"/>
                    <a:pt x="9277" y="2534"/>
                    <a:pt x="9830" y="2534"/>
                  </a:cubicBezTo>
                  <a:lnTo>
                    <a:pt x="11756" y="2534"/>
                  </a:lnTo>
                  <a:cubicBezTo>
                    <a:pt x="12030" y="2529"/>
                    <a:pt x="12030" y="2121"/>
                    <a:pt x="11756" y="2121"/>
                  </a:cubicBezTo>
                  <a:lnTo>
                    <a:pt x="10973" y="2121"/>
                  </a:lnTo>
                  <a:lnTo>
                    <a:pt x="11319" y="497"/>
                  </a:lnTo>
                  <a:cubicBezTo>
                    <a:pt x="11363" y="336"/>
                    <a:pt x="11236" y="236"/>
                    <a:pt x="11112" y="236"/>
                  </a:cubicBezTo>
                  <a:cubicBezTo>
                    <a:pt x="11022" y="236"/>
                    <a:pt x="10933" y="289"/>
                    <a:pt x="10915" y="411"/>
                  </a:cubicBezTo>
                  <a:lnTo>
                    <a:pt x="10555" y="2121"/>
                  </a:lnTo>
                  <a:lnTo>
                    <a:pt x="9849" y="2121"/>
                  </a:lnTo>
                  <a:lnTo>
                    <a:pt x="10238" y="267"/>
                  </a:lnTo>
                  <a:cubicBezTo>
                    <a:pt x="10285" y="102"/>
                    <a:pt x="10158" y="1"/>
                    <a:pt x="10035" y="1"/>
                  </a:cubicBezTo>
                  <a:cubicBezTo>
                    <a:pt x="9945" y="1"/>
                    <a:pt x="9857" y="54"/>
                    <a:pt x="9839" y="175"/>
                  </a:cubicBezTo>
                  <a:lnTo>
                    <a:pt x="9407" y="2183"/>
                  </a:lnTo>
                  <a:cubicBezTo>
                    <a:pt x="9339" y="2207"/>
                    <a:pt x="9272" y="2231"/>
                    <a:pt x="9210" y="2265"/>
                  </a:cubicBezTo>
                  <a:lnTo>
                    <a:pt x="7591" y="2265"/>
                  </a:lnTo>
                  <a:cubicBezTo>
                    <a:pt x="7572" y="2251"/>
                    <a:pt x="7552" y="2241"/>
                    <a:pt x="7538" y="2227"/>
                  </a:cubicBezTo>
                  <a:lnTo>
                    <a:pt x="7101" y="175"/>
                  </a:lnTo>
                  <a:cubicBezTo>
                    <a:pt x="7081" y="54"/>
                    <a:pt x="6992" y="1"/>
                    <a:pt x="6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61" name="Google Shape;3761;p79"/>
          <p:cNvSpPr txBox="1"/>
          <p:nvPr/>
        </p:nvSpPr>
        <p:spPr>
          <a:xfrm>
            <a:off x="3305100" y="3822950"/>
            <a:ext cx="25338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MEDICINE IN </a:t>
            </a: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OUR COUNTRY</a:t>
            </a:r>
            <a:endParaRPr>
              <a:latin typeface="Armata"/>
              <a:ea typeface="Armata"/>
              <a:cs typeface="Armata"/>
              <a:sym typeface="Armat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5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80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DOCTOR’S DAY IN </a:t>
            </a:r>
            <a:r>
              <a:rPr lang="en">
                <a:solidFill>
                  <a:schemeClr val="dk2"/>
                </a:solidFill>
              </a:rPr>
              <a:t>THE WORLD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767" name="Google Shape;3767;p80"/>
          <p:cNvGrpSpPr/>
          <p:nvPr/>
        </p:nvGrpSpPr>
        <p:grpSpPr>
          <a:xfrm>
            <a:off x="614150" y="1533411"/>
            <a:ext cx="5099892" cy="3046628"/>
            <a:chOff x="2654821" y="2311071"/>
            <a:chExt cx="2246154" cy="1342127"/>
          </a:xfrm>
        </p:grpSpPr>
        <p:grpSp>
          <p:nvGrpSpPr>
            <p:cNvPr id="3768" name="Google Shape;3768;p80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3769" name="Google Shape;3769;p80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rect b="b" l="l" r="r" t="t"/>
                <a:pathLst>
                  <a:path extrusionOk="0" h="1810" w="2286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70" name="Google Shape;3770;p80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rect b="b" l="l" r="r" t="t"/>
                <a:pathLst>
                  <a:path extrusionOk="0" h="2596" w="3139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71" name="Google Shape;3771;p80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3772" name="Google Shape;3772;p80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rect b="b" l="l" r="r" t="t"/>
                <a:pathLst>
                  <a:path extrusionOk="0" h="2607" w="241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grpSp>
            <p:nvGrpSpPr>
              <p:cNvPr id="3773" name="Google Shape;3773;p80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3774" name="Google Shape;3774;p80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rect b="b" l="l" r="r" t="t"/>
                  <a:pathLst>
                    <a:path extrusionOk="0" h="20400" w="61835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sp>
            <p:sp>
              <p:nvSpPr>
                <p:cNvPr id="3775" name="Google Shape;3775;p80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rect b="b" l="l" r="r" t="t"/>
                  <a:pathLst>
                    <a:path extrusionOk="0" h="2951" w="2324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6" name="Google Shape;3776;p80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rect b="b" l="l" r="r" t="t"/>
                  <a:pathLst>
                    <a:path extrusionOk="0" h="4164" w="4688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7" name="Google Shape;3777;p80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rect b="b" l="l" r="r" t="t"/>
                  <a:pathLst>
                    <a:path extrusionOk="0" h="9856" w="5232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8" name="Google Shape;3778;p80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rect b="b" l="l" r="r" t="t"/>
                  <a:pathLst>
                    <a:path extrusionOk="0" h="40698" w="76079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3779" name="Google Shape;3779;p80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rect b="b" l="l" r="r" t="t"/>
                  <a:pathLst>
                    <a:path extrusionOk="0" h="8350" w="3767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780" name="Google Shape;3780;p80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3781" name="Google Shape;3781;p80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rect b="b" l="l" r="r" t="t"/>
                <a:pathLst>
                  <a:path extrusionOk="0" h="2048" w="3762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82" name="Google Shape;3782;p80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rect b="b" l="l" r="r" t="t"/>
                <a:pathLst>
                  <a:path extrusionOk="0" h="3809" w="3474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83" name="Google Shape;3783;p80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3784" name="Google Shape;3784;p80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rect b="b" l="l" r="r" t="t"/>
                <a:pathLst>
                  <a:path extrusionOk="0" h="2572" w="4358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85" name="Google Shape;3785;p80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rect b="b" l="l" r="r" t="t"/>
                <a:pathLst>
                  <a:path extrusionOk="0" h="148" w="105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6" name="Google Shape;3786;p80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rect b="b" l="l" r="r" t="t"/>
                <a:pathLst>
                  <a:path extrusionOk="0" h="1675" w="901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7" name="Google Shape;3787;p80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rect b="b" l="l" r="r" t="t"/>
                <a:pathLst>
                  <a:path extrusionOk="0" h="168" w="252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8" name="Google Shape;3788;p80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rect b="b" l="l" r="r" t="t"/>
                <a:pathLst>
                  <a:path extrusionOk="0" h="64" w="63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9" name="Google Shape;3789;p80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rect b="b" l="l" r="r" t="t"/>
                <a:pathLst>
                  <a:path extrusionOk="0" h="7304" w="6571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0" name="Google Shape;3790;p80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3791" name="Google Shape;3791;p80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rect b="b" l="l" r="r" t="t"/>
                <a:pathLst>
                  <a:path extrusionOk="0" h="1466" w="2596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2" name="Google Shape;3792;p80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rect b="b" l="l" r="r" t="t"/>
                <a:pathLst>
                  <a:path extrusionOk="0" h="2072" w="3405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3793" name="Google Shape;3793;p80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3794" name="Google Shape;3794;p80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rect b="b" l="l" r="r" t="t"/>
                <a:pathLst>
                  <a:path extrusionOk="0" h="6278" w="6592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5" name="Google Shape;3795;p80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rect b="b" l="l" r="r" t="t"/>
                <a:pathLst>
                  <a:path extrusionOk="0" h="1762" w="2834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796" name="Google Shape;3796;p80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rect b="b" l="l" r="r" t="t"/>
                <a:pathLst>
                  <a:path extrusionOk="0" h="3596" w="319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3797" name="Google Shape;3797;p80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3798" name="Google Shape;3798;p80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rect b="b" l="l" r="r" t="t"/>
                <a:pathLst>
                  <a:path extrusionOk="0" h="3579" w="178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9" name="Google Shape;3799;p80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rect b="b" l="l" r="r" t="t"/>
                <a:pathLst>
                  <a:path extrusionOk="0" h="3738" w="1691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</p:grpSp>
        <p:grpSp>
          <p:nvGrpSpPr>
            <p:cNvPr id="3800" name="Google Shape;3800;p80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3801" name="Google Shape;3801;p80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rect b="b" l="l" r="r" t="t"/>
                <a:pathLst>
                  <a:path extrusionOk="0" h="4968" w="4033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802" name="Google Shape;3802;p80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rect b="b" l="l" r="r" t="t"/>
                <a:pathLst>
                  <a:path extrusionOk="0" h="10295" w="5713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03" name="Google Shape;3803;p80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3804" name="Google Shape;3804;p80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rect b="b" l="l" r="r" t="t"/>
                <a:pathLst>
                  <a:path extrusionOk="0" h="19889" w="29915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grpSp>
            <p:nvGrpSpPr>
              <p:cNvPr id="3805" name="Google Shape;3805;p80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3806" name="Google Shape;3806;p80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rect b="b" l="l" r="r" t="t"/>
                  <a:pathLst>
                    <a:path extrusionOk="0" h="23770" w="27704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07" name="Google Shape;3807;p80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rect b="b" l="l" r="r" t="t"/>
                  <a:pathLst>
                    <a:path extrusionOk="0" h="19251" w="32642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808" name="Google Shape;3808;p80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3809" name="Google Shape;3809;p80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rect b="b" l="l" r="r" t="t"/>
                <a:pathLst>
                  <a:path extrusionOk="0" h="24650" w="15193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810" name="Google Shape;3810;p80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rect b="b" l="l" r="r" t="t"/>
                <a:pathLst>
                  <a:path extrusionOk="0" h="23602" w="22682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3811" name="Google Shape;3811;p80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3812" name="Google Shape;3812;p80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rect b="b" l="l" r="r" t="t"/>
                <a:pathLst>
                  <a:path extrusionOk="0" h="28155" w="6588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813" name="Google Shape;3813;p80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rect b="b" l="l" r="r" t="t"/>
                <a:pathLst>
                  <a:path extrusionOk="0" h="26992" w="5483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4" name="Google Shape;3814;p80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3815" name="Google Shape;3815;p80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rect b="b" l="l" r="r" t="t"/>
                <a:pathLst>
                  <a:path extrusionOk="0" h="6800" w="9137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3816" name="Google Shape;3816;p80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rect b="b" l="l" r="r" t="t"/>
                <a:pathLst>
                  <a:path extrusionOk="0" h="7973" w="9166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17" name="Google Shape;3817;p80"/>
            <p:cNvSpPr/>
            <p:nvPr/>
          </p:nvSpPr>
          <p:spPr>
            <a:xfrm>
              <a:off x="3292646" y="3020419"/>
              <a:ext cx="18695" cy="5482"/>
            </a:xfrm>
            <a:custGeom>
              <a:rect b="b" l="l" r="r" t="t"/>
              <a:pathLst>
                <a:path extrusionOk="0" h="482" w="157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3260258" y="3010662"/>
              <a:ext cx="26423" cy="16661"/>
            </a:xfrm>
            <a:custGeom>
              <a:rect b="b" l="l" r="r" t="t"/>
              <a:pathLst>
                <a:path extrusionOk="0" h="1465" w="2219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3408744" y="2329870"/>
              <a:ext cx="289769" cy="354333"/>
            </a:xfrm>
            <a:custGeom>
              <a:rect b="b" l="l" r="r" t="t"/>
              <a:pathLst>
                <a:path extrusionOk="0" h="31157" w="24335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3820" name="Google Shape;3820;p80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3821" name="Google Shape;3821;p80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rect b="b" l="l" r="r" t="t"/>
                <a:pathLst>
                  <a:path extrusionOk="0" h="2637" w="2093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2" name="Google Shape;3822;p80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rect b="b" l="l" r="r" t="t"/>
                <a:pathLst>
                  <a:path extrusionOk="0" h="2177" w="922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3" name="Google Shape;3823;p80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rect b="b" l="l" r="r" t="t"/>
                <a:pathLst>
                  <a:path extrusionOk="0" h="1947" w="1926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4" name="Google Shape;3824;p80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rect b="b" l="l" r="r" t="t"/>
                <a:pathLst>
                  <a:path extrusionOk="0" h="5357" w="5838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5" name="Google Shape;3825;p80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rect b="b" l="l" r="r" t="t"/>
                <a:pathLst>
                  <a:path extrusionOk="0" h="1507" w="134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6" name="Google Shape;3826;p80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rect b="b" l="l" r="r" t="t"/>
                <a:pathLst>
                  <a:path extrusionOk="0" h="1047" w="1696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7" name="Google Shape;3827;p80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rect b="b" l="l" r="r" t="t"/>
                <a:pathLst>
                  <a:path extrusionOk="0" h="2428" w="4395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80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rect b="b" l="l" r="r" t="t"/>
                <a:pathLst>
                  <a:path extrusionOk="0" h="1299" w="1926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80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rect b="b" l="l" r="r" t="t"/>
                <a:pathLst>
                  <a:path extrusionOk="0" h="3537" w="5713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0" name="Google Shape;3830;p80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rect b="b" l="l" r="r" t="t"/>
                <a:pathLst>
                  <a:path extrusionOk="0" h="2700" w="2763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1" name="Google Shape;3831;p80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rect b="b" l="l" r="r" t="t"/>
                <a:pathLst>
                  <a:path extrusionOk="0" h="3516" w="2491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2" name="Google Shape;3832;p80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rect b="b" l="l" r="r" t="t"/>
                <a:pathLst>
                  <a:path extrusionOk="0" h="6341" w="3871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80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rect b="b" l="l" r="r" t="t"/>
                <a:pathLst>
                  <a:path extrusionOk="0" h="1926" w="1465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80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rect b="b" l="l" r="r" t="t"/>
                <a:pathLst>
                  <a:path extrusionOk="0" h="12095" w="15464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80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rect b="b" l="l" r="r" t="t"/>
                <a:pathLst>
                  <a:path extrusionOk="0" h="3955" w="3663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6" name="Google Shape;3836;p80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rect b="b" l="l" r="r" t="t"/>
                <a:pathLst>
                  <a:path extrusionOk="0" h="36555" w="42036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3837" name="Google Shape;3837;p80"/>
            <p:cNvSpPr/>
            <p:nvPr/>
          </p:nvSpPr>
          <p:spPr>
            <a:xfrm>
              <a:off x="3216902" y="3020658"/>
              <a:ext cx="15456" cy="5959"/>
            </a:xfrm>
            <a:custGeom>
              <a:rect b="b" l="l" r="r" t="t"/>
              <a:pathLst>
                <a:path extrusionOk="0" h="524" w="1298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3243063" y="3010423"/>
              <a:ext cx="19695" cy="13340"/>
            </a:xfrm>
            <a:custGeom>
              <a:rect b="b" l="l" r="r" t="t"/>
              <a:pathLst>
                <a:path extrusionOk="0" h="1173" w="1654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3173297" y="2986859"/>
              <a:ext cx="73267" cy="24997"/>
            </a:xfrm>
            <a:custGeom>
              <a:rect b="b" l="l" r="r" t="t"/>
              <a:pathLst>
                <a:path extrusionOk="0" h="2198" w="6153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3371128" y="3527019"/>
              <a:ext cx="18695" cy="10247"/>
            </a:xfrm>
            <a:custGeom>
              <a:rect b="b" l="l" r="r" t="t"/>
              <a:pathLst>
                <a:path extrusionOk="0" h="901" w="157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3183264" y="3080853"/>
              <a:ext cx="38140" cy="16672"/>
            </a:xfrm>
            <a:custGeom>
              <a:rect b="b" l="l" r="r" t="t"/>
              <a:pathLst>
                <a:path extrusionOk="0" h="1466" w="3203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3163092" y="3070629"/>
              <a:ext cx="23172" cy="20709"/>
            </a:xfrm>
            <a:custGeom>
              <a:rect b="b" l="l" r="r" t="t"/>
              <a:pathLst>
                <a:path extrusionOk="0" h="1821" w="1946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3150875" y="3043494"/>
              <a:ext cx="32150" cy="30467"/>
            </a:xfrm>
            <a:custGeom>
              <a:rect b="b" l="l" r="r" t="t"/>
              <a:pathLst>
                <a:path extrusionOk="0" h="2679" w="270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3140409" y="3037308"/>
              <a:ext cx="43617" cy="20948"/>
            </a:xfrm>
            <a:custGeom>
              <a:rect b="b" l="l" r="r" t="t"/>
              <a:pathLst>
                <a:path extrusionOk="0" h="1842" w="3663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3134431" y="3048737"/>
              <a:ext cx="17206" cy="9519"/>
            </a:xfrm>
            <a:custGeom>
              <a:rect b="b" l="l" r="r" t="t"/>
              <a:pathLst>
                <a:path extrusionOk="0" h="837" w="1445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3142159" y="3021841"/>
              <a:ext cx="7978" cy="16672"/>
            </a:xfrm>
            <a:custGeom>
              <a:rect b="b" l="l" r="r" t="t"/>
              <a:pathLst>
                <a:path extrusionOk="0" h="1466" w="67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3120487" y="3025651"/>
              <a:ext cx="28411" cy="28568"/>
            </a:xfrm>
            <a:custGeom>
              <a:rect b="b" l="l" r="r" t="t"/>
              <a:pathLst>
                <a:path extrusionOk="0" h="2512" w="2386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2965761" y="2909287"/>
              <a:ext cx="196343" cy="138983"/>
            </a:xfrm>
            <a:custGeom>
              <a:rect b="b" l="l" r="r" t="t"/>
              <a:pathLst>
                <a:path extrusionOk="0" h="12221" w="16489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3378594" y="3107749"/>
              <a:ext cx="19445" cy="26657"/>
            </a:xfrm>
            <a:custGeom>
              <a:rect b="b" l="l" r="r" t="t"/>
              <a:pathLst>
                <a:path extrusionOk="0" h="2344" w="1633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3354434" y="3105122"/>
              <a:ext cx="27661" cy="28807"/>
            </a:xfrm>
            <a:custGeom>
              <a:rect b="b" l="l" r="r" t="t"/>
              <a:pathLst>
                <a:path extrusionOk="0" h="2533" w="2323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3331012" y="3088711"/>
              <a:ext cx="34639" cy="49743"/>
            </a:xfrm>
            <a:custGeom>
              <a:rect b="b" l="l" r="r" t="t"/>
              <a:pathLst>
                <a:path extrusionOk="0" h="4374" w="2909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3250041" y="3063487"/>
              <a:ext cx="91450" cy="78538"/>
            </a:xfrm>
            <a:custGeom>
              <a:rect b="b" l="l" r="r" t="t"/>
              <a:pathLst>
                <a:path extrusionOk="0" h="6906" w="768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3209425" y="3061815"/>
              <a:ext cx="82733" cy="112565"/>
            </a:xfrm>
            <a:custGeom>
              <a:rect b="b" l="l" r="r" t="t"/>
              <a:pathLst>
                <a:path extrusionOk="0" h="9898" w="6948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3195231" y="3136533"/>
              <a:ext cx="40867" cy="42852"/>
            </a:xfrm>
            <a:custGeom>
              <a:rect b="b" l="l" r="r" t="t"/>
              <a:pathLst>
                <a:path extrusionOk="0" h="3768" w="3432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3192980" y="3146290"/>
              <a:ext cx="88711" cy="124938"/>
            </a:xfrm>
            <a:custGeom>
              <a:rect b="b" l="l" r="r" t="t"/>
              <a:pathLst>
                <a:path extrusionOk="0" h="10986" w="745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3275452" y="3211250"/>
              <a:ext cx="85722" cy="91389"/>
            </a:xfrm>
            <a:custGeom>
              <a:rect b="b" l="l" r="r" t="t"/>
              <a:pathLst>
                <a:path extrusionOk="0" h="8036" w="7199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3327273" y="3275982"/>
              <a:ext cx="58811" cy="59262"/>
            </a:xfrm>
            <a:custGeom>
              <a:rect b="b" l="l" r="r" t="t"/>
              <a:pathLst>
                <a:path extrusionOk="0" h="5211" w="4939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3363150" y="3352838"/>
              <a:ext cx="34889" cy="37848"/>
            </a:xfrm>
            <a:custGeom>
              <a:rect b="b" l="l" r="r" t="t"/>
              <a:pathLst>
                <a:path extrusionOk="0" h="3328" w="293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59" name="Google Shape;3859;p80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3860" name="Google Shape;3860;p80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rect b="b" l="l" r="r" t="t"/>
                <a:pathLst>
                  <a:path extrusionOk="0" h="21552" w="9229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80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rect b="b" l="l" r="r" t="t"/>
                <a:pathLst>
                  <a:path extrusionOk="0" h="1444" w="2072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62" name="Google Shape;3862;p80"/>
            <p:cNvSpPr/>
            <p:nvPr/>
          </p:nvSpPr>
          <p:spPr>
            <a:xfrm>
              <a:off x="4563295" y="2964728"/>
              <a:ext cx="12467" cy="27863"/>
            </a:xfrm>
            <a:custGeom>
              <a:rect b="b" l="l" r="r" t="t"/>
              <a:pathLst>
                <a:path extrusionOk="0" h="2450" w="1047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63" name="Google Shape;3863;p80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3864" name="Google Shape;3864;p80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rect b="b" l="l" r="r" t="t"/>
                <a:pathLst>
                  <a:path extrusionOk="0" h="2428" w="3579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5" name="Google Shape;3865;p80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rect b="b" l="l" r="r" t="t"/>
                <a:pathLst>
                  <a:path extrusionOk="0" h="734" w="859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80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rect b="b" l="l" r="r" t="t"/>
                <a:pathLst>
                  <a:path extrusionOk="0" h="1737" w="1571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7" name="Google Shape;3867;p80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rect b="b" l="l" r="r" t="t"/>
                <a:pathLst>
                  <a:path extrusionOk="0" h="5651" w="4102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68" name="Google Shape;3868;p80"/>
            <p:cNvSpPr/>
            <p:nvPr/>
          </p:nvSpPr>
          <p:spPr>
            <a:xfrm>
              <a:off x="4614379" y="2777935"/>
              <a:ext cx="83472" cy="139700"/>
            </a:xfrm>
            <a:custGeom>
              <a:rect b="b" l="l" r="r" t="t"/>
              <a:pathLst>
                <a:path extrusionOk="0" h="12284" w="701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4580490" y="2850992"/>
              <a:ext cx="28661" cy="38087"/>
            </a:xfrm>
            <a:custGeom>
              <a:rect b="b" l="l" r="r" t="t"/>
              <a:pathLst>
                <a:path extrusionOk="0" h="3349" w="2407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4566534" y="2807208"/>
              <a:ext cx="32650" cy="53553"/>
            </a:xfrm>
            <a:custGeom>
              <a:rect b="b" l="l" r="r" t="t"/>
              <a:pathLst>
                <a:path extrusionOk="0" h="4709" w="2742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4301938" y="2737722"/>
              <a:ext cx="211787" cy="95438"/>
            </a:xfrm>
            <a:custGeom>
              <a:rect b="b" l="l" r="r" t="t"/>
              <a:pathLst>
                <a:path extrusionOk="0" h="8392" w="17786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4718522" y="3165089"/>
              <a:ext cx="67277" cy="54986"/>
            </a:xfrm>
            <a:custGeom>
              <a:rect b="b" l="l" r="r" t="t"/>
              <a:pathLst>
                <a:path extrusionOk="0" h="4835" w="565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4567785" y="3016610"/>
              <a:ext cx="54822" cy="91389"/>
            </a:xfrm>
            <a:custGeom>
              <a:rect b="b" l="l" r="r" t="t"/>
              <a:pathLst>
                <a:path extrusionOk="0" h="8036" w="4604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4595934" y="3205063"/>
              <a:ext cx="26673" cy="13340"/>
            </a:xfrm>
            <a:custGeom>
              <a:rect b="b" l="l" r="r" t="t"/>
              <a:pathLst>
                <a:path extrusionOk="0" h="1173" w="224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875" name="Google Shape;3875;p80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3876" name="Google Shape;3876;p80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rect b="b" l="l" r="r" t="t"/>
                <a:pathLst>
                  <a:path extrusionOk="0" h="4312" w="3871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7" name="Google Shape;3877;p80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rect b="b" l="l" r="r" t="t"/>
                <a:pathLst>
                  <a:path extrusionOk="0" h="5253" w="5818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8" name="Google Shape;3878;p80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rect b="b" l="l" r="r" t="t"/>
                <a:pathLst>
                  <a:path extrusionOk="0" h="5190" w="5734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9" name="Google Shape;3879;p80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rect b="b" l="l" r="r" t="t"/>
                <a:pathLst>
                  <a:path extrusionOk="0" h="8872" w="17242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880" name="Google Shape;3880;p80"/>
            <p:cNvSpPr/>
            <p:nvPr/>
          </p:nvSpPr>
          <p:spPr>
            <a:xfrm>
              <a:off x="4437231" y="3100607"/>
              <a:ext cx="29912" cy="37370"/>
            </a:xfrm>
            <a:custGeom>
              <a:rect b="b" l="l" r="r" t="t"/>
              <a:pathLst>
                <a:path extrusionOk="0" h="3286" w="2512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4503746" y="3099174"/>
              <a:ext cx="65289" cy="42135"/>
            </a:xfrm>
            <a:custGeom>
              <a:rect b="b" l="l" r="r" t="t"/>
              <a:pathLst>
                <a:path extrusionOk="0" h="3705" w="5483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4442708" y="2983061"/>
              <a:ext cx="56823" cy="104945"/>
            </a:xfrm>
            <a:custGeom>
              <a:rect b="b" l="l" r="r" t="t"/>
              <a:pathLst>
                <a:path extrusionOk="0" h="9228" w="4772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4450186" y="3045644"/>
              <a:ext cx="36139" cy="29750"/>
            </a:xfrm>
            <a:custGeom>
              <a:rect b="b" l="l" r="r" t="t"/>
              <a:pathLst>
                <a:path extrusionOk="0" h="2616" w="3035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4429753" y="2990191"/>
              <a:ext cx="55822" cy="61650"/>
            </a:xfrm>
            <a:custGeom>
              <a:rect b="b" l="l" r="r" t="t"/>
              <a:pathLst>
                <a:path extrusionOk="0" h="5421" w="4688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4413309" y="3004475"/>
              <a:ext cx="58061" cy="103285"/>
            </a:xfrm>
            <a:custGeom>
              <a:rect b="b" l="l" r="r" t="t"/>
              <a:pathLst>
                <a:path extrusionOk="0" h="9082" w="4876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4375443" y="2948079"/>
              <a:ext cx="61050" cy="131125"/>
            </a:xfrm>
            <a:custGeom>
              <a:rect b="b" l="l" r="r" t="t"/>
              <a:pathLst>
                <a:path extrusionOk="0" h="11530" w="5127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4343054" y="2959975"/>
              <a:ext cx="35389" cy="43557"/>
            </a:xfrm>
            <a:custGeom>
              <a:rect b="b" l="l" r="r" t="t"/>
              <a:pathLst>
                <a:path extrusionOk="0" h="3830" w="2972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3793178" y="2712975"/>
              <a:ext cx="26423" cy="30945"/>
            </a:xfrm>
            <a:custGeom>
              <a:rect b="b" l="l" r="r" t="t"/>
              <a:pathLst>
                <a:path extrusionOk="0" h="2721" w="2219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3772256" y="2560208"/>
              <a:ext cx="138282" cy="153495"/>
            </a:xfrm>
            <a:custGeom>
              <a:rect b="b" l="l" r="r" t="t"/>
              <a:pathLst>
                <a:path extrusionOk="0" h="13497" w="11613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3810372" y="2589242"/>
              <a:ext cx="68528" cy="147786"/>
            </a:xfrm>
            <a:custGeom>
              <a:rect b="b" l="l" r="r" t="t"/>
              <a:pathLst>
                <a:path extrusionOk="0" h="12995" w="5755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3883127" y="2693471"/>
              <a:ext cx="27411" cy="23803"/>
            </a:xfrm>
            <a:custGeom>
              <a:rect b="b" l="l" r="r" t="t"/>
              <a:pathLst>
                <a:path extrusionOk="0" h="2093" w="2302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3870422" y="2710598"/>
              <a:ext cx="43605" cy="22620"/>
            </a:xfrm>
            <a:custGeom>
              <a:rect b="b" l="l" r="r" t="t"/>
              <a:pathLst>
                <a:path extrusionOk="0" h="1989" w="3662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3871910" y="2726065"/>
              <a:ext cx="33901" cy="23803"/>
            </a:xfrm>
            <a:custGeom>
              <a:rect b="b" l="l" r="r" t="t"/>
              <a:pathLst>
                <a:path extrusionOk="0" h="2093" w="2847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3888104" y="2727737"/>
              <a:ext cx="57573" cy="42601"/>
            </a:xfrm>
            <a:custGeom>
              <a:rect b="b" l="l" r="r" t="t"/>
              <a:pathLst>
                <a:path extrusionOk="0" h="3746" w="4835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3848488" y="2796972"/>
              <a:ext cx="39628" cy="24519"/>
            </a:xfrm>
            <a:custGeom>
              <a:rect b="b" l="l" r="r" t="t"/>
              <a:pathLst>
                <a:path extrusionOk="0" h="2156" w="3328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6" name="Google Shape;3896;p80"/>
            <p:cNvSpPr/>
            <p:nvPr/>
          </p:nvSpPr>
          <p:spPr>
            <a:xfrm>
              <a:off x="3851727" y="2789842"/>
              <a:ext cx="34151" cy="14284"/>
            </a:xfrm>
            <a:custGeom>
              <a:rect b="b" l="l" r="r" t="t"/>
              <a:pathLst>
                <a:path extrusionOk="0" h="1256" w="2868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80"/>
            <p:cNvSpPr/>
            <p:nvPr/>
          </p:nvSpPr>
          <p:spPr>
            <a:xfrm>
              <a:off x="3869672" y="2845760"/>
              <a:ext cx="12967" cy="23803"/>
            </a:xfrm>
            <a:custGeom>
              <a:rect b="b" l="l" r="r" t="t"/>
              <a:pathLst>
                <a:path extrusionOk="0" h="2093" w="1089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3863444" y="2836958"/>
              <a:ext cx="12467" cy="15000"/>
            </a:xfrm>
            <a:custGeom>
              <a:rect b="b" l="l" r="r" t="t"/>
              <a:pathLst>
                <a:path extrusionOk="0" h="1319" w="1047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3844761" y="2824346"/>
              <a:ext cx="25923" cy="21665"/>
            </a:xfrm>
            <a:custGeom>
              <a:rect b="b" l="l" r="r" t="t"/>
              <a:pathLst>
                <a:path extrusionOk="0" h="1905" w="2177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3830555" y="2811734"/>
              <a:ext cx="20195" cy="12146"/>
            </a:xfrm>
            <a:custGeom>
              <a:rect b="b" l="l" r="r" t="t"/>
              <a:pathLst>
                <a:path extrusionOk="0" h="1068" w="1696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3804645" y="2793401"/>
              <a:ext cx="47594" cy="21903"/>
            </a:xfrm>
            <a:custGeom>
              <a:rect b="b" l="l" r="r" t="t"/>
              <a:pathLst>
                <a:path extrusionOk="0" h="1926" w="3997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3831556" y="2741054"/>
              <a:ext cx="63038" cy="50699"/>
            </a:xfrm>
            <a:custGeom>
              <a:rect b="b" l="l" r="r" t="t"/>
              <a:pathLst>
                <a:path extrusionOk="0" h="4458" w="5294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3819089" y="2776036"/>
              <a:ext cx="50345" cy="20948"/>
            </a:xfrm>
            <a:custGeom>
              <a:rect b="b" l="l" r="r" t="t"/>
              <a:pathLst>
                <a:path extrusionOk="0" h="1842" w="4228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3779972" y="2741293"/>
              <a:ext cx="57323" cy="65449"/>
            </a:xfrm>
            <a:custGeom>
              <a:rect b="b" l="l" r="r" t="t"/>
              <a:pathLst>
                <a:path extrusionOk="0" h="5755" w="4814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3764778" y="2755577"/>
              <a:ext cx="24672" cy="21426"/>
            </a:xfrm>
            <a:custGeom>
              <a:rect b="b" l="l" r="r" t="t"/>
              <a:pathLst>
                <a:path extrusionOk="0" h="1884" w="2072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3762540" y="2773181"/>
              <a:ext cx="19445" cy="15956"/>
            </a:xfrm>
            <a:custGeom>
              <a:rect b="b" l="l" r="r" t="t"/>
              <a:pathLst>
                <a:path extrusionOk="0" h="1403" w="1633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3779484" y="2783894"/>
              <a:ext cx="4739" cy="6425"/>
            </a:xfrm>
            <a:custGeom>
              <a:rect b="b" l="l" r="r" t="t"/>
              <a:pathLst>
                <a:path extrusionOk="0" h="565" w="398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3681319" y="2737017"/>
              <a:ext cx="27661" cy="34982"/>
            </a:xfrm>
            <a:custGeom>
              <a:rect b="b" l="l" r="r" t="t"/>
              <a:pathLst>
                <a:path extrusionOk="0" h="3076" w="2323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09" name="Google Shape;3909;p80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3910" name="Google Shape;3910;p80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rect b="b" l="l" r="r" t="t"/>
                <a:pathLst>
                  <a:path extrusionOk="0" h="7011" w="406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1" name="Google Shape;3911;p80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rect b="b" l="l" r="r" t="t"/>
                <a:pathLst>
                  <a:path extrusionOk="0" h="1005" w="1277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12" name="Google Shape;3912;p80"/>
            <p:cNvSpPr/>
            <p:nvPr/>
          </p:nvSpPr>
          <p:spPr>
            <a:xfrm>
              <a:off x="4037841" y="3224817"/>
              <a:ext cx="52333" cy="93527"/>
            </a:xfrm>
            <a:custGeom>
              <a:rect b="b" l="l" r="r" t="t"/>
              <a:pathLst>
                <a:path extrusionOk="0" h="8224" w="4395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13" name="Google Shape;3913;p80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3914" name="Google Shape;3914;p80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rect b="b" l="l" r="r" t="t"/>
                <a:pathLst>
                  <a:path extrusionOk="0" h="20611" w="23058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3915" name="Google Shape;3915;p80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rect b="b" l="l" r="r" t="t"/>
                <a:pathLst>
                  <a:path extrusionOk="0" h="2847" w="2198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16" name="Google Shape;3916;p80"/>
            <p:cNvGrpSpPr/>
            <p:nvPr/>
          </p:nvGrpSpPr>
          <p:grpSpPr>
            <a:xfrm>
              <a:off x="4790842" y="3522551"/>
              <a:ext cx="110132" cy="130647"/>
              <a:chOff x="5881838" y="4073528"/>
              <a:chExt cx="231225" cy="287200"/>
            </a:xfrm>
          </p:grpSpPr>
          <p:sp>
            <p:nvSpPr>
              <p:cNvPr id="3917" name="Google Shape;3917;p80"/>
              <p:cNvSpPr/>
              <p:nvPr/>
            </p:nvSpPr>
            <p:spPr>
              <a:xfrm>
                <a:off x="5881838" y="4217903"/>
                <a:ext cx="145450" cy="142825"/>
              </a:xfrm>
              <a:custGeom>
                <a:rect b="b" l="l" r="r" t="t"/>
                <a:pathLst>
                  <a:path extrusionOk="0" h="5713" w="5818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8" name="Google Shape;3918;p80"/>
              <p:cNvSpPr/>
              <p:nvPr/>
            </p:nvSpPr>
            <p:spPr>
              <a:xfrm>
                <a:off x="6030913" y="4073528"/>
                <a:ext cx="82150" cy="171075"/>
              </a:xfrm>
              <a:custGeom>
                <a:rect b="b" l="l" r="r" t="t"/>
                <a:pathLst>
                  <a:path extrusionOk="0" h="6843" w="3286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19" name="Google Shape;3919;p80"/>
            <p:cNvSpPr/>
            <p:nvPr/>
          </p:nvSpPr>
          <p:spPr>
            <a:xfrm>
              <a:off x="3608564" y="2619698"/>
              <a:ext cx="60550" cy="35232"/>
            </a:xfrm>
            <a:custGeom>
              <a:rect b="b" l="l" r="r" t="t"/>
              <a:pathLst>
                <a:path extrusionOk="0" h="3098" w="5085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4188328" y="2704412"/>
              <a:ext cx="421823" cy="300791"/>
            </a:xfrm>
            <a:custGeom>
              <a:rect b="b" l="l" r="r" t="t"/>
              <a:pathLst>
                <a:path extrusionOk="0" h="26449" w="35425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4442708" y="2990191"/>
              <a:ext cx="762" cy="967"/>
            </a:xfrm>
            <a:custGeom>
              <a:rect b="b" l="l" r="r" t="t"/>
              <a:pathLst>
                <a:path extrusionOk="0" h="85" w="64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4434742" y="2997094"/>
              <a:ext cx="1250" cy="1205"/>
            </a:xfrm>
            <a:custGeom>
              <a:rect b="b" l="l" r="r" t="t"/>
              <a:pathLst>
                <a:path extrusionOk="0" h="106" w="105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4184339" y="2879787"/>
              <a:ext cx="2512" cy="728"/>
            </a:xfrm>
            <a:custGeom>
              <a:rect b="b" l="l" r="r" t="t"/>
              <a:pathLst>
                <a:path extrusionOk="0" h="64" w="211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4038591" y="2720356"/>
              <a:ext cx="260870" cy="130886"/>
            </a:xfrm>
            <a:custGeom>
              <a:rect b="b" l="l" r="r" t="t"/>
              <a:pathLst>
                <a:path extrusionOk="0" h="11509" w="21908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4105619" y="2816249"/>
              <a:ext cx="110383" cy="65688"/>
            </a:xfrm>
            <a:custGeom>
              <a:rect b="b" l="l" r="r" t="t"/>
              <a:pathLst>
                <a:path extrusionOk="0" h="5776" w="927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4085936" y="2839096"/>
              <a:ext cx="98666" cy="59262"/>
            </a:xfrm>
            <a:custGeom>
              <a:rect b="b" l="l" r="r" t="t"/>
              <a:pathLst>
                <a:path extrusionOk="0" h="5211" w="8286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27" name="Google Shape;3927;p80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3928" name="Google Shape;3928;p80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rect b="b" l="l" r="r" t="t"/>
                <a:pathLst>
                  <a:path extrusionOk="0" h="273" w="85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9" name="Google Shape;3929;p80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rect b="b" l="l" r="r" t="t"/>
                <a:pathLst>
                  <a:path extrusionOk="0" h="2135" w="1257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0" name="Google Shape;3930;p80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rect b="b" l="l" r="r" t="t"/>
                <a:pathLst>
                  <a:path extrusionOk="0" h="189" w="21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1" name="Google Shape;3931;p80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rect b="b" l="l" r="r" t="t"/>
                <a:pathLst>
                  <a:path extrusionOk="0" h="252" w="315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32" name="Google Shape;3932;p80"/>
            <p:cNvSpPr/>
            <p:nvPr/>
          </p:nvSpPr>
          <p:spPr>
            <a:xfrm>
              <a:off x="4210500" y="2911903"/>
              <a:ext cx="193104" cy="180152"/>
            </a:xfrm>
            <a:custGeom>
              <a:rect b="b" l="l" r="r" t="t"/>
              <a:pathLst>
                <a:path extrusionOk="0" h="15841" w="16217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4286244" y="2933329"/>
              <a:ext cx="56823" cy="29034"/>
            </a:xfrm>
            <a:custGeom>
              <a:rect b="b" l="l" r="r" t="t"/>
              <a:pathLst>
                <a:path extrusionOk="0" h="2553" w="4772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4155440" y="2884541"/>
              <a:ext cx="95439" cy="100431"/>
            </a:xfrm>
            <a:custGeom>
              <a:rect b="b" l="l" r="r" t="t"/>
              <a:pathLst>
                <a:path extrusionOk="0" h="8831" w="8015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4148462" y="2870746"/>
              <a:ext cx="91200" cy="72579"/>
            </a:xfrm>
            <a:custGeom>
              <a:rect b="b" l="l" r="r" t="t"/>
              <a:pathLst>
                <a:path extrusionOk="0" h="6382" w="7659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3884115" y="2761763"/>
              <a:ext cx="113133" cy="67348"/>
            </a:xfrm>
            <a:custGeom>
              <a:rect b="b" l="l" r="r" t="t"/>
              <a:pathLst>
                <a:path extrusionOk="0" h="5922" w="9501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3912027" y="2795073"/>
              <a:ext cx="23684" cy="25236"/>
            </a:xfrm>
            <a:custGeom>
              <a:rect b="b" l="l" r="r" t="t"/>
              <a:pathLst>
                <a:path extrusionOk="0" h="2219" w="1989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3874161" y="2799361"/>
              <a:ext cx="60800" cy="37131"/>
            </a:xfrm>
            <a:custGeom>
              <a:rect b="b" l="l" r="r" t="t"/>
              <a:pathLst>
                <a:path extrusionOk="0" h="3265" w="5106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3889355" y="2831954"/>
              <a:ext cx="39878" cy="24041"/>
            </a:xfrm>
            <a:custGeom>
              <a:rect b="b" l="l" r="r" t="t"/>
              <a:pathLst>
                <a:path extrusionOk="0" h="2114" w="3349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40" name="Google Shape;3940;p80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3941" name="Google Shape;3941;p80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rect b="b" l="l" r="r" t="t"/>
                <a:pathLst>
                  <a:path extrusionOk="0" h="252" w="189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2" name="Google Shape;3942;p80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rect b="b" l="l" r="r" t="t"/>
                <a:pathLst>
                  <a:path extrusionOk="0" h="127" w="106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3" name="Google Shape;3943;p80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rect b="b" l="l" r="r" t="t"/>
                <a:pathLst>
                  <a:path extrusionOk="0" h="2428" w="3139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4" name="Google Shape;3944;p80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rect b="b" l="l" r="r" t="t"/>
                <a:pathLst>
                  <a:path extrusionOk="0" h="210" w="147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45" name="Google Shape;3945;p80"/>
            <p:cNvSpPr/>
            <p:nvPr/>
          </p:nvSpPr>
          <p:spPr>
            <a:xfrm>
              <a:off x="3799155" y="2842190"/>
              <a:ext cx="6990" cy="13340"/>
            </a:xfrm>
            <a:custGeom>
              <a:rect b="b" l="l" r="r" t="t"/>
              <a:pathLst>
                <a:path extrusionOk="0" h="1173" w="587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3688535" y="2836242"/>
              <a:ext cx="76506" cy="61161"/>
            </a:xfrm>
            <a:custGeom>
              <a:rect b="b" l="l" r="r" t="t"/>
              <a:pathLst>
                <a:path extrusionOk="0" h="5378" w="6425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4036603" y="2865264"/>
              <a:ext cx="11967" cy="9064"/>
            </a:xfrm>
            <a:custGeom>
              <a:rect b="b" l="l" r="r" t="t"/>
              <a:pathLst>
                <a:path extrusionOk="0" h="797" w="1005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4033614" y="2866458"/>
              <a:ext cx="140532" cy="108039"/>
            </a:xfrm>
            <a:custGeom>
              <a:rect b="b" l="l" r="r" t="t"/>
              <a:pathLst>
                <a:path extrusionOk="0" h="9500" w="11802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4026636" y="2853369"/>
              <a:ext cx="24672" cy="20004"/>
            </a:xfrm>
            <a:custGeom>
              <a:rect b="b" l="l" r="r" t="t"/>
              <a:pathLst>
                <a:path extrusionOk="0" h="1759" w="2072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3915766" y="2848615"/>
              <a:ext cx="124088" cy="48788"/>
            </a:xfrm>
            <a:custGeom>
              <a:rect b="b" l="l" r="r" t="t"/>
              <a:pathLst>
                <a:path extrusionOk="0" h="4290" w="10421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3914265" y="2848854"/>
              <a:ext cx="18945" cy="15956"/>
            </a:xfrm>
            <a:custGeom>
              <a:rect b="b" l="l" r="r" t="t"/>
              <a:pathLst>
                <a:path extrusionOk="0" h="1403" w="1591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4004703" y="2885735"/>
              <a:ext cx="66539" cy="61161"/>
            </a:xfrm>
            <a:custGeom>
              <a:rect b="b" l="l" r="r" t="t"/>
              <a:pathLst>
                <a:path extrusionOk="0" h="5378" w="5588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4059025" y="2939277"/>
              <a:ext cx="11967" cy="11668"/>
            </a:xfrm>
            <a:custGeom>
              <a:rect b="b" l="l" r="r" t="t"/>
              <a:pathLst>
                <a:path extrusionOk="0" h="1026" w="1005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3959359" y="2899768"/>
              <a:ext cx="15468" cy="8347"/>
            </a:xfrm>
            <a:custGeom>
              <a:rect b="b" l="l" r="r" t="t"/>
              <a:pathLst>
                <a:path extrusionOk="0" h="734" w="1299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3982281" y="2887395"/>
              <a:ext cx="42867" cy="36426"/>
            </a:xfrm>
            <a:custGeom>
              <a:rect b="b" l="l" r="r" t="t"/>
              <a:pathLst>
                <a:path extrusionOk="0" h="3203" w="360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3973565" y="2916668"/>
              <a:ext cx="10479" cy="29045"/>
            </a:xfrm>
            <a:custGeom>
              <a:rect b="b" l="l" r="r" t="t"/>
              <a:pathLst>
                <a:path extrusionOk="0" h="2554" w="88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3982781" y="2916668"/>
              <a:ext cx="2751" cy="5959"/>
            </a:xfrm>
            <a:custGeom>
              <a:rect b="b" l="l" r="r" t="t"/>
              <a:pathLst>
                <a:path extrusionOk="0" h="524" w="231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3979792" y="2923093"/>
              <a:ext cx="3751" cy="8336"/>
            </a:xfrm>
            <a:custGeom>
              <a:rect b="b" l="l" r="r" t="t"/>
              <a:pathLst>
                <a:path extrusionOk="0" h="733" w="315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3979792" y="2907627"/>
              <a:ext cx="8978" cy="10713"/>
            </a:xfrm>
            <a:custGeom>
              <a:rect b="b" l="l" r="r" t="t"/>
              <a:pathLst>
                <a:path extrusionOk="0" h="942" w="754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3980292" y="2915952"/>
              <a:ext cx="27661" cy="32616"/>
            </a:xfrm>
            <a:custGeom>
              <a:rect b="b" l="l" r="r" t="t"/>
              <a:pathLst>
                <a:path extrusionOk="0" h="2868" w="2323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3979792" y="2924515"/>
              <a:ext cx="142521" cy="114714"/>
            </a:xfrm>
            <a:custGeom>
              <a:rect b="b" l="l" r="r" t="t"/>
              <a:pathLst>
                <a:path extrusionOk="0" h="10087" w="11969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4089663" y="2967116"/>
              <a:ext cx="5251" cy="10952"/>
            </a:xfrm>
            <a:custGeom>
              <a:rect b="b" l="l" r="r" t="t"/>
              <a:pathLst>
                <a:path extrusionOk="0" h="963" w="441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4095152" y="2967833"/>
              <a:ext cx="32900" cy="24758"/>
            </a:xfrm>
            <a:custGeom>
              <a:rect b="b" l="l" r="r" t="t"/>
              <a:pathLst>
                <a:path extrusionOk="0" h="2177" w="2763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4101380" y="2973303"/>
              <a:ext cx="51583" cy="60684"/>
            </a:xfrm>
            <a:custGeom>
              <a:rect b="b" l="l" r="r" t="t"/>
              <a:pathLst>
                <a:path extrusionOk="0" h="5336" w="4332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4124802" y="2964728"/>
              <a:ext cx="2751" cy="5971"/>
            </a:xfrm>
            <a:custGeom>
              <a:rect b="b" l="l" r="r" t="t"/>
              <a:pathLst>
                <a:path extrusionOk="0" h="525" w="231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80"/>
            <p:cNvSpPr/>
            <p:nvPr/>
          </p:nvSpPr>
          <p:spPr>
            <a:xfrm>
              <a:off x="4037591" y="3015893"/>
              <a:ext cx="73267" cy="45456"/>
            </a:xfrm>
            <a:custGeom>
              <a:rect b="b" l="l" r="r" t="t"/>
              <a:pathLst>
                <a:path extrusionOk="0" h="3997" w="6153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80"/>
            <p:cNvSpPr/>
            <p:nvPr/>
          </p:nvSpPr>
          <p:spPr>
            <a:xfrm>
              <a:off x="3911526" y="2929280"/>
              <a:ext cx="85972" cy="69020"/>
            </a:xfrm>
            <a:custGeom>
              <a:rect b="b" l="l" r="r" t="t"/>
              <a:pathLst>
                <a:path extrusionOk="0" h="6069" w="722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3896332" y="2997572"/>
              <a:ext cx="113621" cy="124461"/>
            </a:xfrm>
            <a:custGeom>
              <a:rect b="b" l="l" r="r" t="t"/>
              <a:pathLst>
                <a:path extrusionOk="0" h="10944" w="9542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3973815" y="3045871"/>
              <a:ext cx="104655" cy="75923"/>
            </a:xfrm>
            <a:custGeom>
              <a:rect b="b" l="l" r="r" t="t"/>
              <a:pathLst>
                <a:path extrusionOk="0" h="6676" w="8789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3996236" y="3024695"/>
              <a:ext cx="46106" cy="39042"/>
            </a:xfrm>
            <a:custGeom>
              <a:rect b="b" l="l" r="r" t="t"/>
              <a:pathLst>
                <a:path extrusionOk="0" h="3433" w="3872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4033614" y="3061110"/>
              <a:ext cx="10467" cy="11907"/>
            </a:xfrm>
            <a:custGeom>
              <a:rect b="b" l="l" r="r" t="t"/>
              <a:pathLst>
                <a:path extrusionOk="0" h="1047" w="879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4029125" y="3065864"/>
              <a:ext cx="70516" cy="89240"/>
            </a:xfrm>
            <a:custGeom>
              <a:rect b="b" l="l" r="r" t="t"/>
              <a:pathLst>
                <a:path extrusionOk="0" h="7847" w="5922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3978054" y="3108693"/>
              <a:ext cx="57811" cy="66882"/>
            </a:xfrm>
            <a:custGeom>
              <a:rect b="b" l="l" r="r" t="t"/>
              <a:pathLst>
                <a:path extrusionOk="0" h="5881" w="4855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3963598" y="3151999"/>
              <a:ext cx="5239" cy="11"/>
            </a:xfrm>
            <a:custGeom>
              <a:rect b="b" l="l" r="r" t="t"/>
              <a:pathLst>
                <a:path extrusionOk="0" h="1" w="44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3949392" y="3117029"/>
              <a:ext cx="39878" cy="37609"/>
            </a:xfrm>
            <a:custGeom>
              <a:rect b="b" l="l" r="r" t="t"/>
              <a:pathLst>
                <a:path extrusionOk="0" h="3307" w="3349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3845999" y="3071334"/>
              <a:ext cx="89711" cy="57841"/>
            </a:xfrm>
            <a:custGeom>
              <a:rect b="b" l="l" r="r" t="t"/>
              <a:pathLst>
                <a:path extrusionOk="0" h="5086" w="7534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3809372" y="2919523"/>
              <a:ext cx="106405" cy="94483"/>
            </a:xfrm>
            <a:custGeom>
              <a:rect b="b" l="l" r="r" t="t"/>
              <a:pathLst>
                <a:path extrusionOk="0" h="8308" w="8936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3795917" y="2888589"/>
              <a:ext cx="27173" cy="50699"/>
            </a:xfrm>
            <a:custGeom>
              <a:rect b="b" l="l" r="r" t="t"/>
              <a:pathLst>
                <a:path extrusionOk="0" h="4458" w="2282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3689035" y="2890250"/>
              <a:ext cx="138044" cy="127554"/>
            </a:xfrm>
            <a:custGeom>
              <a:rect b="b" l="l" r="r" t="t"/>
              <a:pathLst>
                <a:path extrusionOk="0" h="11216" w="11593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3661636" y="2898825"/>
              <a:ext cx="79733" cy="60206"/>
            </a:xfrm>
            <a:custGeom>
              <a:rect b="b" l="l" r="r" t="t"/>
              <a:pathLst>
                <a:path extrusionOk="0" h="5294" w="6696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3632974" y="2958780"/>
              <a:ext cx="56573" cy="43318"/>
            </a:xfrm>
            <a:custGeom>
              <a:rect b="b" l="l" r="r" t="t"/>
              <a:pathLst>
                <a:path extrusionOk="0" h="3809" w="4751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3632736" y="2960691"/>
              <a:ext cx="81233" cy="85430"/>
            </a:xfrm>
            <a:custGeom>
              <a:rect b="b" l="l" r="r" t="t"/>
              <a:pathLst>
                <a:path extrusionOk="0" h="7512" w="6822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3665125" y="2976874"/>
              <a:ext cx="112121" cy="99236"/>
            </a:xfrm>
            <a:custGeom>
              <a:rect b="b" l="l" r="r" t="t"/>
              <a:pathLst>
                <a:path extrusionOk="0" h="8726" w="9416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3712457" y="3043733"/>
              <a:ext cx="51833" cy="35948"/>
            </a:xfrm>
            <a:custGeom>
              <a:rect b="b" l="l" r="r" t="t"/>
              <a:pathLst>
                <a:path extrusionOk="0" h="3161" w="4353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3628997" y="3033259"/>
              <a:ext cx="44355" cy="30956"/>
            </a:xfrm>
            <a:custGeom>
              <a:rect b="b" l="l" r="r" t="t"/>
              <a:pathLst>
                <a:path extrusionOk="0" h="2722" w="3725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3633975" y="3059916"/>
              <a:ext cx="21195" cy="12146"/>
            </a:xfrm>
            <a:custGeom>
              <a:rect b="b" l="l" r="r" t="t"/>
              <a:pathLst>
                <a:path extrusionOk="0" h="1068" w="178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87" name="Google Shape;3987;p80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3988" name="Google Shape;3988;p80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rect b="b" l="l" r="r" t="t"/>
                <a:pathLst>
                  <a:path extrusionOk="0" h="545" w="1842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9" name="Google Shape;3989;p80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rect b="b" l="l" r="r" t="t"/>
                <a:pathLst>
                  <a:path extrusionOk="0" h="3244" w="4081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90" name="Google Shape;3990;p80"/>
            <p:cNvSpPr/>
            <p:nvPr/>
          </p:nvSpPr>
          <p:spPr>
            <a:xfrm>
              <a:off x="3657897" y="3077759"/>
              <a:ext cx="19195" cy="21903"/>
            </a:xfrm>
            <a:custGeom>
              <a:rect b="b" l="l" r="r" t="t"/>
              <a:pathLst>
                <a:path extrusionOk="0" h="1926" w="1612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3670352" y="3087756"/>
              <a:ext cx="27911" cy="28568"/>
            </a:xfrm>
            <a:custGeom>
              <a:rect b="b" l="l" r="r" t="t"/>
              <a:pathLst>
                <a:path extrusionOk="0" h="2512" w="2344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3689785" y="3073722"/>
              <a:ext cx="42617" cy="42840"/>
            </a:xfrm>
            <a:custGeom>
              <a:rect b="b" l="l" r="r" t="t"/>
              <a:pathLst>
                <a:path extrusionOk="0" h="3767" w="3579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3726412" y="3070151"/>
              <a:ext cx="29161" cy="43557"/>
            </a:xfrm>
            <a:custGeom>
              <a:rect b="b" l="l" r="r" t="t"/>
              <a:pathLst>
                <a:path extrusionOk="0" h="3830" w="2449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3746846" y="3070151"/>
              <a:ext cx="13956" cy="35459"/>
            </a:xfrm>
            <a:custGeom>
              <a:rect b="b" l="l" r="r" t="t"/>
              <a:pathLst>
                <a:path extrusionOk="0" h="3118" w="1172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3754312" y="3061110"/>
              <a:ext cx="21445" cy="42840"/>
            </a:xfrm>
            <a:custGeom>
              <a:rect b="b" l="l" r="r" t="t"/>
              <a:pathLst>
                <a:path extrusionOk="0" h="3767" w="1801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3838283" y="2987337"/>
              <a:ext cx="71755" cy="108994"/>
            </a:xfrm>
            <a:custGeom>
              <a:rect b="b" l="l" r="r" t="t"/>
              <a:pathLst>
                <a:path extrusionOk="0" h="9584" w="6026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3829555" y="3057778"/>
              <a:ext cx="2251" cy="1194"/>
            </a:xfrm>
            <a:custGeom>
              <a:rect b="b" l="l" r="r" t="t"/>
              <a:pathLst>
                <a:path extrusionOk="0" h="105" w="189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3749584" y="2988770"/>
              <a:ext cx="104905" cy="77822"/>
            </a:xfrm>
            <a:custGeom>
              <a:rect b="b" l="l" r="r" t="t"/>
              <a:pathLst>
                <a:path extrusionOk="0" h="6843" w="881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3767267" y="3053013"/>
              <a:ext cx="78744" cy="64493"/>
            </a:xfrm>
            <a:custGeom>
              <a:rect b="b" l="l" r="r" t="t"/>
              <a:pathLst>
                <a:path extrusionOk="0" h="5671" w="6613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3805645" y="3058722"/>
              <a:ext cx="52322" cy="74968"/>
            </a:xfrm>
            <a:custGeom>
              <a:rect b="b" l="l" r="r" t="t"/>
              <a:pathLst>
                <a:path extrusionOk="0" h="6592" w="4394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3805883" y="3130585"/>
              <a:ext cx="39378" cy="40702"/>
            </a:xfrm>
            <a:custGeom>
              <a:rect b="b" l="l" r="r" t="t"/>
              <a:pathLst>
                <a:path extrusionOk="0" h="3579" w="3307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3809622" y="3131301"/>
              <a:ext cx="13967" cy="8575"/>
            </a:xfrm>
            <a:custGeom>
              <a:rect b="b" l="l" r="r" t="t"/>
              <a:pathLst>
                <a:path extrusionOk="0" h="754" w="1173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3822327" y="3120122"/>
              <a:ext cx="52834" cy="59023"/>
            </a:xfrm>
            <a:custGeom>
              <a:rect b="b" l="l" r="r" t="t"/>
              <a:pathLst>
                <a:path extrusionOk="0" h="5190" w="4437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3828067" y="3174369"/>
              <a:ext cx="7478" cy="9769"/>
            </a:xfrm>
            <a:custGeom>
              <a:rect b="b" l="l" r="r" t="t"/>
              <a:pathLst>
                <a:path extrusionOk="0" h="859" w="628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3947654" y="3151533"/>
              <a:ext cx="76994" cy="74956"/>
            </a:xfrm>
            <a:custGeom>
              <a:rect b="b" l="l" r="r" t="t"/>
              <a:pathLst>
                <a:path extrusionOk="0" h="6591" w="6466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3945415" y="3152954"/>
              <a:ext cx="13956" cy="10963"/>
            </a:xfrm>
            <a:custGeom>
              <a:rect b="b" l="l" r="r" t="t"/>
              <a:pathLst>
                <a:path extrusionOk="0" h="964" w="1172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3945415" y="3159380"/>
              <a:ext cx="13706" cy="15956"/>
            </a:xfrm>
            <a:custGeom>
              <a:rect b="b" l="l" r="r" t="t"/>
              <a:pathLst>
                <a:path extrusionOk="0" h="1403" w="1151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3829055" y="3110126"/>
              <a:ext cx="131316" cy="124222"/>
            </a:xfrm>
            <a:custGeom>
              <a:rect b="b" l="l" r="r" t="t"/>
              <a:pathLst>
                <a:path extrusionOk="0" h="10923" w="11028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3970326" y="3207451"/>
              <a:ext cx="21934" cy="52837"/>
            </a:xfrm>
            <a:custGeom>
              <a:rect b="b" l="l" r="r" t="t"/>
              <a:pathLst>
                <a:path extrusionOk="0" h="4646" w="1842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3895082" y="3199593"/>
              <a:ext cx="81233" cy="66165"/>
            </a:xfrm>
            <a:custGeom>
              <a:rect b="b" l="l" r="r" t="t"/>
              <a:pathLst>
                <a:path extrusionOk="0" h="5818" w="6822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3824328" y="3184365"/>
              <a:ext cx="86210" cy="81393"/>
            </a:xfrm>
            <a:custGeom>
              <a:rect b="b" l="l" r="r" t="t"/>
              <a:pathLst>
                <a:path extrusionOk="0" h="7157" w="724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3916754" y="3249086"/>
              <a:ext cx="53834" cy="46889"/>
            </a:xfrm>
            <a:custGeom>
              <a:rect b="b" l="l" r="r" t="t"/>
              <a:pathLst>
                <a:path extrusionOk="0" h="4123" w="4521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3879638" y="3263609"/>
              <a:ext cx="64539" cy="61639"/>
            </a:xfrm>
            <a:custGeom>
              <a:rect b="b" l="l" r="r" t="t"/>
              <a:pathLst>
                <a:path extrusionOk="0" h="5420" w="542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3824578" y="3257889"/>
              <a:ext cx="92188" cy="82826"/>
            </a:xfrm>
            <a:custGeom>
              <a:rect b="b" l="l" r="r" t="t"/>
              <a:pathLst>
                <a:path extrusionOk="0" h="7283" w="7742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3953131" y="3215060"/>
              <a:ext cx="71767" cy="110427"/>
            </a:xfrm>
            <a:custGeom>
              <a:rect b="b" l="l" r="r" t="t"/>
              <a:pathLst>
                <a:path extrusionOk="0" h="9710" w="6027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3951893" y="3317378"/>
              <a:ext cx="9978" cy="10724"/>
            </a:xfrm>
            <a:custGeom>
              <a:rect b="b" l="l" r="r" t="t"/>
              <a:pathLst>
                <a:path extrusionOk="0" h="943" w="838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3925232" y="3338554"/>
              <a:ext cx="15956" cy="14295"/>
            </a:xfrm>
            <a:custGeom>
              <a:rect b="b" l="l" r="r" t="t"/>
              <a:pathLst>
                <a:path extrusionOk="0" h="1257" w="134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4226694" y="2879548"/>
              <a:ext cx="50095" cy="39508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4226694" y="2879548"/>
              <a:ext cx="50095" cy="39508"/>
            </a:xfrm>
            <a:custGeom>
              <a:rect b="b" l="l" r="r" t="t"/>
              <a:pathLst>
                <a:path extrusionOk="0" h="3474" w="4207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4014919" y="2846238"/>
              <a:ext cx="33651" cy="9053"/>
            </a:xfrm>
            <a:custGeom>
              <a:rect b="b" l="l" r="r" t="t"/>
              <a:pathLst>
                <a:path extrusionOk="0" h="796" w="2826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4036853" y="2853608"/>
              <a:ext cx="1250" cy="1205"/>
            </a:xfrm>
            <a:custGeom>
              <a:rect b="b" l="l" r="r" t="t"/>
              <a:pathLst>
                <a:path extrusionOk="0" fill="none" h="106" w="105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4346543" y="2948318"/>
              <a:ext cx="21183" cy="11907"/>
            </a:xfrm>
            <a:custGeom>
              <a:rect b="b" l="l" r="r" t="t"/>
              <a:pathLst>
                <a:path extrusionOk="0" h="1047" w="1779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3878888" y="2847660"/>
              <a:ext cx="16706" cy="13579"/>
            </a:xfrm>
            <a:custGeom>
              <a:rect b="b" l="l" r="r" t="t"/>
              <a:pathLst>
                <a:path extrusionOk="0" h="1194" w="1403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3865182" y="2817204"/>
              <a:ext cx="27923" cy="34993"/>
            </a:xfrm>
            <a:custGeom>
              <a:rect b="b" l="l" r="r" t="t"/>
              <a:pathLst>
                <a:path extrusionOk="0" h="3077" w="2345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25" name="Google Shape;4025;p80"/>
          <p:cNvSpPr txBox="1"/>
          <p:nvPr/>
        </p:nvSpPr>
        <p:spPr>
          <a:xfrm>
            <a:off x="6421650" y="2531600"/>
            <a:ext cx="2036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EARTH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26" name="Google Shape;4026;p80"/>
          <p:cNvSpPr txBox="1"/>
          <p:nvPr/>
        </p:nvSpPr>
        <p:spPr>
          <a:xfrm>
            <a:off x="6421650" y="2937125"/>
            <a:ext cx="2036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It is the third planet from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27" name="Google Shape;4027;p80"/>
          <p:cNvSpPr txBox="1"/>
          <p:nvPr/>
        </p:nvSpPr>
        <p:spPr>
          <a:xfrm>
            <a:off x="6421650" y="1508300"/>
            <a:ext cx="2036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JUPITER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28" name="Google Shape;4028;p80"/>
          <p:cNvSpPr txBox="1"/>
          <p:nvPr/>
        </p:nvSpPr>
        <p:spPr>
          <a:xfrm>
            <a:off x="6421650" y="1913825"/>
            <a:ext cx="2036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It is the biggest planet </a:t>
            </a: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of them all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29" name="Google Shape;4029;p80"/>
          <p:cNvSpPr txBox="1"/>
          <p:nvPr/>
        </p:nvSpPr>
        <p:spPr>
          <a:xfrm>
            <a:off x="6421650" y="3554900"/>
            <a:ext cx="20364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SATURN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30" name="Google Shape;4030;p80"/>
          <p:cNvSpPr txBox="1"/>
          <p:nvPr/>
        </p:nvSpPr>
        <p:spPr>
          <a:xfrm>
            <a:off x="6421650" y="3960425"/>
            <a:ext cx="20364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Saturn is a gas giant and has rings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grpSp>
        <p:nvGrpSpPr>
          <p:cNvPr id="4031" name="Google Shape;4031;p80"/>
          <p:cNvGrpSpPr/>
          <p:nvPr/>
        </p:nvGrpSpPr>
        <p:grpSpPr>
          <a:xfrm>
            <a:off x="5850887" y="1531158"/>
            <a:ext cx="592615" cy="566030"/>
            <a:chOff x="-2350304" y="338828"/>
            <a:chExt cx="270427" cy="258331"/>
          </a:xfrm>
        </p:grpSpPr>
        <p:sp>
          <p:nvSpPr>
            <p:cNvPr id="4032" name="Google Shape;4032;p80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80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p80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p80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80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80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38" name="Google Shape;4038;p80"/>
          <p:cNvGrpSpPr/>
          <p:nvPr/>
        </p:nvGrpSpPr>
        <p:grpSpPr>
          <a:xfrm rot="3221253">
            <a:off x="5850892" y="2570662"/>
            <a:ext cx="592605" cy="566026"/>
            <a:chOff x="-2350304" y="338828"/>
            <a:chExt cx="270427" cy="258331"/>
          </a:xfrm>
        </p:grpSpPr>
        <p:sp>
          <p:nvSpPr>
            <p:cNvPr id="4039" name="Google Shape;4039;p80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80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80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80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p80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p80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45" name="Google Shape;4045;p80"/>
          <p:cNvGrpSpPr/>
          <p:nvPr/>
        </p:nvGrpSpPr>
        <p:grpSpPr>
          <a:xfrm rot="8782599">
            <a:off x="5850898" y="3560199"/>
            <a:ext cx="592592" cy="566014"/>
            <a:chOff x="-2350304" y="338828"/>
            <a:chExt cx="270427" cy="258331"/>
          </a:xfrm>
        </p:grpSpPr>
        <p:sp>
          <p:nvSpPr>
            <p:cNvPr id="4046" name="Google Shape;4046;p80"/>
            <p:cNvSpPr/>
            <p:nvPr/>
          </p:nvSpPr>
          <p:spPr>
            <a:xfrm rot="860301">
              <a:off x="-2295769" y="436931"/>
              <a:ext cx="162676" cy="112928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80"/>
            <p:cNvSpPr/>
            <p:nvPr/>
          </p:nvSpPr>
          <p:spPr>
            <a:xfrm rot="860301">
              <a:off x="-2304862" y="385048"/>
              <a:ext cx="166301" cy="117832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80"/>
            <p:cNvSpPr/>
            <p:nvPr/>
          </p:nvSpPr>
          <p:spPr>
            <a:xfrm rot="860301">
              <a:off x="-2326283" y="366381"/>
              <a:ext cx="210470" cy="200911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80"/>
            <p:cNvSpPr/>
            <p:nvPr/>
          </p:nvSpPr>
          <p:spPr>
            <a:xfrm rot="860301">
              <a:off x="-2327948" y="363522"/>
              <a:ext cx="225714" cy="208942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80"/>
            <p:cNvSpPr/>
            <p:nvPr/>
          </p:nvSpPr>
          <p:spPr>
            <a:xfrm rot="860301">
              <a:off x="-2320633" y="383182"/>
              <a:ext cx="201871" cy="168220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80"/>
            <p:cNvSpPr/>
            <p:nvPr/>
          </p:nvSpPr>
          <p:spPr>
            <a:xfrm rot="860301">
              <a:off x="-2291701" y="432135"/>
              <a:ext cx="148321" cy="76257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5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Google Shape;4056;p81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SPECIALITIES</a:t>
            </a:r>
            <a:r>
              <a:rPr lang="en">
                <a:solidFill>
                  <a:schemeClr val="dk2"/>
                </a:solidFill>
              </a:rPr>
              <a:t> IN INDIA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57" name="Google Shape;4057;p81"/>
          <p:cNvSpPr txBox="1"/>
          <p:nvPr/>
        </p:nvSpPr>
        <p:spPr>
          <a:xfrm>
            <a:off x="714225" y="4289025"/>
            <a:ext cx="7715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Follow the link in the graph to modify its data and then paste the new one here. </a:t>
            </a:r>
            <a:r>
              <a:rPr b="1" lang="en" sz="1000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 more info, click here</a:t>
            </a:r>
            <a:endParaRPr b="1" sz="10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58" name="Google Shape;4058;p81"/>
          <p:cNvSpPr txBox="1"/>
          <p:nvPr/>
        </p:nvSpPr>
        <p:spPr>
          <a:xfrm>
            <a:off x="1024725" y="3291760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ORTHOPEDICS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59" name="Google Shape;4059;p81"/>
          <p:cNvSpPr txBox="1"/>
          <p:nvPr/>
        </p:nvSpPr>
        <p:spPr>
          <a:xfrm>
            <a:off x="1024725" y="3697275"/>
            <a:ext cx="24996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Mercury is the closest planet to the Sun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60" name="Google Shape;4060;p81"/>
          <p:cNvSpPr txBox="1"/>
          <p:nvPr/>
        </p:nvSpPr>
        <p:spPr>
          <a:xfrm>
            <a:off x="1024725" y="1773852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OBSTETRICS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1" name="Google Shape;4061;p81"/>
          <p:cNvSpPr txBox="1"/>
          <p:nvPr/>
        </p:nvSpPr>
        <p:spPr>
          <a:xfrm>
            <a:off x="1024725" y="2179376"/>
            <a:ext cx="24996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Venus has a beautiful name but it’s hot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62" name="Google Shape;4062;p81"/>
          <p:cNvSpPr txBox="1"/>
          <p:nvPr/>
        </p:nvSpPr>
        <p:spPr>
          <a:xfrm>
            <a:off x="5619675" y="3291760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PEDIATRICS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3" name="Google Shape;4063;p81"/>
          <p:cNvSpPr txBox="1"/>
          <p:nvPr/>
        </p:nvSpPr>
        <p:spPr>
          <a:xfrm>
            <a:off x="5619675" y="3697275"/>
            <a:ext cx="24996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Despite being red, Mars is actually cold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64" name="Google Shape;4064;p81"/>
          <p:cNvSpPr txBox="1"/>
          <p:nvPr/>
        </p:nvSpPr>
        <p:spPr>
          <a:xfrm>
            <a:off x="5619675" y="1773852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DERMATOLOGY</a:t>
            </a:r>
            <a:endParaRPr b="1"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5" name="Google Shape;4065;p81"/>
          <p:cNvSpPr txBox="1"/>
          <p:nvPr/>
        </p:nvSpPr>
        <p:spPr>
          <a:xfrm>
            <a:off x="5619675" y="2179376"/>
            <a:ext cx="24996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Jupiter is the biggest planet of them all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sp>
        <p:nvSpPr>
          <p:cNvPr id="4066" name="Google Shape;4066;p81"/>
          <p:cNvSpPr txBox="1"/>
          <p:nvPr/>
        </p:nvSpPr>
        <p:spPr>
          <a:xfrm>
            <a:off x="1024725" y="2924670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35</a:t>
            </a: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%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7" name="Google Shape;4067;p81"/>
          <p:cNvSpPr txBox="1"/>
          <p:nvPr/>
        </p:nvSpPr>
        <p:spPr>
          <a:xfrm>
            <a:off x="1024725" y="1406775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2</a:t>
            </a: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0%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8" name="Google Shape;4068;p81"/>
          <p:cNvSpPr txBox="1"/>
          <p:nvPr/>
        </p:nvSpPr>
        <p:spPr>
          <a:xfrm>
            <a:off x="5619675" y="2924671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10</a:t>
            </a: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%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4069" name="Google Shape;4069;p81"/>
          <p:cNvSpPr txBox="1"/>
          <p:nvPr/>
        </p:nvSpPr>
        <p:spPr>
          <a:xfrm>
            <a:off x="5619675" y="1406775"/>
            <a:ext cx="2499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35</a:t>
            </a:r>
            <a:r>
              <a:rPr b="1" lang="en" sz="24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%</a:t>
            </a:r>
            <a:endParaRPr b="1" sz="24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pic>
        <p:nvPicPr>
          <p:cNvPr id="4070" name="Google Shape;4070;p81" title="Char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7624" y="1595825"/>
            <a:ext cx="2628751" cy="2386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1" name="Google Shape;4071;p81"/>
          <p:cNvGrpSpPr/>
          <p:nvPr/>
        </p:nvGrpSpPr>
        <p:grpSpPr>
          <a:xfrm rot="663227">
            <a:off x="645460" y="1511896"/>
            <a:ext cx="443054" cy="602588"/>
            <a:chOff x="6048053" y="559915"/>
            <a:chExt cx="230584" cy="313643"/>
          </a:xfrm>
        </p:grpSpPr>
        <p:sp>
          <p:nvSpPr>
            <p:cNvPr id="4072" name="Google Shape;4072;p81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p81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p81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p81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76" name="Google Shape;4076;p81"/>
          <p:cNvGrpSpPr/>
          <p:nvPr/>
        </p:nvGrpSpPr>
        <p:grpSpPr>
          <a:xfrm rot="-179">
            <a:off x="645379" y="3001619"/>
            <a:ext cx="443043" cy="602635"/>
            <a:chOff x="6048053" y="559915"/>
            <a:chExt cx="230584" cy="313643"/>
          </a:xfrm>
        </p:grpSpPr>
        <p:sp>
          <p:nvSpPr>
            <p:cNvPr id="4077" name="Google Shape;4077;p81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p81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p81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p81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81" name="Google Shape;4081;p81"/>
          <p:cNvGrpSpPr/>
          <p:nvPr/>
        </p:nvGrpSpPr>
        <p:grpSpPr>
          <a:xfrm flipH="1" rot="-663227">
            <a:off x="8036860" y="1511896"/>
            <a:ext cx="443054" cy="602588"/>
            <a:chOff x="6048053" y="559915"/>
            <a:chExt cx="230584" cy="313643"/>
          </a:xfrm>
        </p:grpSpPr>
        <p:sp>
          <p:nvSpPr>
            <p:cNvPr id="4082" name="Google Shape;4082;p81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81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81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81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86" name="Google Shape;4086;p81"/>
          <p:cNvGrpSpPr/>
          <p:nvPr/>
        </p:nvGrpSpPr>
        <p:grpSpPr>
          <a:xfrm flipH="1" rot="179">
            <a:off x="8036952" y="3001619"/>
            <a:ext cx="443043" cy="602635"/>
            <a:chOff x="6048053" y="559915"/>
            <a:chExt cx="230584" cy="313643"/>
          </a:xfrm>
        </p:grpSpPr>
        <p:sp>
          <p:nvSpPr>
            <p:cNvPr id="4087" name="Google Shape;4087;p81"/>
            <p:cNvSpPr/>
            <p:nvPr/>
          </p:nvSpPr>
          <p:spPr>
            <a:xfrm rot="860262">
              <a:off x="6109534" y="707904"/>
              <a:ext cx="115699" cy="150118"/>
            </a:xfrm>
            <a:custGeom>
              <a:rect b="b" l="l" r="r" t="t"/>
              <a:pathLst>
                <a:path extrusionOk="0" h="4789" w="3691">
                  <a:moveTo>
                    <a:pt x="2355" y="1"/>
                  </a:moveTo>
                  <a:lnTo>
                    <a:pt x="1" y="829"/>
                  </a:lnTo>
                  <a:lnTo>
                    <a:pt x="1088" y="3925"/>
                  </a:lnTo>
                  <a:cubicBezTo>
                    <a:pt x="1258" y="4455"/>
                    <a:pt x="1751" y="4789"/>
                    <a:pt x="2277" y="4789"/>
                  </a:cubicBezTo>
                  <a:cubicBezTo>
                    <a:pt x="2413" y="4789"/>
                    <a:pt x="2551" y="4766"/>
                    <a:pt x="2687" y="4719"/>
                  </a:cubicBezTo>
                  <a:cubicBezTo>
                    <a:pt x="3349" y="4485"/>
                    <a:pt x="3691" y="3754"/>
                    <a:pt x="3442" y="3101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81"/>
            <p:cNvSpPr/>
            <p:nvPr/>
          </p:nvSpPr>
          <p:spPr>
            <a:xfrm rot="860262">
              <a:off x="6099646" y="575415"/>
              <a:ext cx="116013" cy="151998"/>
            </a:xfrm>
            <a:custGeom>
              <a:rect b="b" l="l" r="r" t="t"/>
              <a:pathLst>
                <a:path extrusionOk="0" h="4849" w="3701">
                  <a:moveTo>
                    <a:pt x="1403" y="1"/>
                  </a:moveTo>
                  <a:cubicBezTo>
                    <a:pt x="1266" y="1"/>
                    <a:pt x="1127" y="24"/>
                    <a:pt x="990" y="72"/>
                  </a:cubicBezTo>
                  <a:cubicBezTo>
                    <a:pt x="342" y="301"/>
                    <a:pt x="0" y="1012"/>
                    <a:pt x="230" y="1666"/>
                  </a:cubicBezTo>
                  <a:lnTo>
                    <a:pt x="1346" y="4848"/>
                  </a:lnTo>
                  <a:lnTo>
                    <a:pt x="3700" y="4020"/>
                  </a:lnTo>
                  <a:lnTo>
                    <a:pt x="2584" y="837"/>
                  </a:lnTo>
                  <a:cubicBezTo>
                    <a:pt x="2403" y="325"/>
                    <a:pt x="1920" y="1"/>
                    <a:pt x="1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81"/>
            <p:cNvSpPr/>
            <p:nvPr/>
          </p:nvSpPr>
          <p:spPr>
            <a:xfrm rot="860262">
              <a:off x="6080293" y="576101"/>
              <a:ext cx="166104" cy="281271"/>
            </a:xfrm>
            <a:custGeom>
              <a:rect b="b" l="l" r="r" t="t"/>
              <a:pathLst>
                <a:path extrusionOk="0" h="8973" w="5299">
                  <a:moveTo>
                    <a:pt x="1511" y="194"/>
                  </a:moveTo>
                  <a:cubicBezTo>
                    <a:pt x="1999" y="194"/>
                    <a:pt x="2433" y="501"/>
                    <a:pt x="2593" y="959"/>
                  </a:cubicBezTo>
                  <a:lnTo>
                    <a:pt x="4797" y="7242"/>
                  </a:lnTo>
                  <a:cubicBezTo>
                    <a:pt x="5006" y="7842"/>
                    <a:pt x="4694" y="8495"/>
                    <a:pt x="4095" y="8704"/>
                  </a:cubicBezTo>
                  <a:cubicBezTo>
                    <a:pt x="3969" y="8748"/>
                    <a:pt x="3841" y="8769"/>
                    <a:pt x="3715" y="8769"/>
                  </a:cubicBezTo>
                  <a:cubicBezTo>
                    <a:pt x="3241" y="8769"/>
                    <a:pt x="2798" y="8473"/>
                    <a:pt x="2632" y="8002"/>
                  </a:cubicBezTo>
                  <a:lnTo>
                    <a:pt x="429" y="1719"/>
                  </a:lnTo>
                  <a:cubicBezTo>
                    <a:pt x="327" y="1432"/>
                    <a:pt x="346" y="1115"/>
                    <a:pt x="478" y="842"/>
                  </a:cubicBezTo>
                  <a:cubicBezTo>
                    <a:pt x="668" y="447"/>
                    <a:pt x="1073" y="194"/>
                    <a:pt x="1511" y="194"/>
                  </a:cubicBezTo>
                  <a:close/>
                  <a:moveTo>
                    <a:pt x="1516" y="1"/>
                  </a:moveTo>
                  <a:cubicBezTo>
                    <a:pt x="1368" y="1"/>
                    <a:pt x="1216" y="25"/>
                    <a:pt x="1068" y="77"/>
                  </a:cubicBezTo>
                  <a:cubicBezTo>
                    <a:pt x="371" y="321"/>
                    <a:pt x="0" y="1086"/>
                    <a:pt x="239" y="1788"/>
                  </a:cubicBezTo>
                  <a:lnTo>
                    <a:pt x="2442" y="8066"/>
                  </a:lnTo>
                  <a:cubicBezTo>
                    <a:pt x="2632" y="8607"/>
                    <a:pt x="3144" y="8968"/>
                    <a:pt x="3719" y="8972"/>
                  </a:cubicBezTo>
                  <a:cubicBezTo>
                    <a:pt x="4650" y="8968"/>
                    <a:pt x="5299" y="8051"/>
                    <a:pt x="4992" y="7174"/>
                  </a:cubicBezTo>
                  <a:lnTo>
                    <a:pt x="2788" y="891"/>
                  </a:lnTo>
                  <a:cubicBezTo>
                    <a:pt x="2588" y="341"/>
                    <a:pt x="2070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81"/>
            <p:cNvSpPr/>
            <p:nvPr/>
          </p:nvSpPr>
          <p:spPr>
            <a:xfrm rot="860262">
              <a:off x="6124412" y="702044"/>
              <a:ext cx="75984" cy="31817"/>
            </a:xfrm>
            <a:custGeom>
              <a:rect b="b" l="l" r="r" t="t"/>
              <a:pathLst>
                <a:path extrusionOk="0" h="1015" w="2424">
                  <a:moveTo>
                    <a:pt x="2360" y="1"/>
                  </a:moveTo>
                  <a:lnTo>
                    <a:pt x="1" y="825"/>
                  </a:lnTo>
                  <a:lnTo>
                    <a:pt x="69" y="1015"/>
                  </a:lnTo>
                  <a:lnTo>
                    <a:pt x="2423" y="191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4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Google Shape;4095;p82"/>
          <p:cNvSpPr txBox="1"/>
          <p:nvPr>
            <p:ph type="title"/>
          </p:nvPr>
        </p:nvSpPr>
        <p:spPr>
          <a:xfrm>
            <a:off x="1216837" y="1993800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</a:t>
            </a:r>
            <a:r>
              <a:rPr lang="en">
                <a:solidFill>
                  <a:schemeClr val="dk2"/>
                </a:solidFill>
              </a:rPr>
              <a:t>WEB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96" name="Google Shape;4096;p82"/>
          <p:cNvSpPr txBox="1"/>
          <p:nvPr>
            <p:ph idx="1" type="subTitle"/>
          </p:nvPr>
        </p:nvSpPr>
        <p:spPr>
          <a:xfrm>
            <a:off x="1216824" y="3299925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“Replace image”</a:t>
            </a:r>
            <a:endParaRPr/>
          </a:p>
        </p:txBody>
      </p:sp>
      <p:grpSp>
        <p:nvGrpSpPr>
          <p:cNvPr id="4097" name="Google Shape;4097;p82"/>
          <p:cNvGrpSpPr/>
          <p:nvPr/>
        </p:nvGrpSpPr>
        <p:grpSpPr>
          <a:xfrm rot="-463789">
            <a:off x="5156297" y="738608"/>
            <a:ext cx="2544295" cy="3666287"/>
            <a:chOff x="5156375" y="738588"/>
            <a:chExt cx="2544329" cy="3666336"/>
          </a:xfrm>
        </p:grpSpPr>
        <p:sp>
          <p:nvSpPr>
            <p:cNvPr id="4098" name="Google Shape;4098;p82"/>
            <p:cNvSpPr/>
            <p:nvPr/>
          </p:nvSpPr>
          <p:spPr>
            <a:xfrm flipH="1">
              <a:off x="5156375" y="738588"/>
              <a:ext cx="2544329" cy="3666336"/>
            </a:xfrm>
            <a:custGeom>
              <a:rect b="b" l="l" r="r" t="t"/>
              <a:pathLst>
                <a:path extrusionOk="0" h="112793" w="78275">
                  <a:moveTo>
                    <a:pt x="43079" y="0"/>
                  </a:moveTo>
                  <a:lnTo>
                    <a:pt x="43085" y="0"/>
                  </a:lnTo>
                  <a:lnTo>
                    <a:pt x="43085" y="0"/>
                  </a:lnTo>
                  <a:lnTo>
                    <a:pt x="43091" y="0"/>
                  </a:lnTo>
                  <a:close/>
                  <a:moveTo>
                    <a:pt x="43085" y="0"/>
                  </a:moveTo>
                  <a:lnTo>
                    <a:pt x="42579" y="24"/>
                  </a:lnTo>
                  <a:lnTo>
                    <a:pt x="41578" y="179"/>
                  </a:lnTo>
                  <a:lnTo>
                    <a:pt x="41090" y="322"/>
                  </a:lnTo>
                  <a:lnTo>
                    <a:pt x="4441" y="12300"/>
                  </a:lnTo>
                  <a:lnTo>
                    <a:pt x="4132" y="12407"/>
                  </a:lnTo>
                  <a:lnTo>
                    <a:pt x="3536" y="12681"/>
                  </a:lnTo>
                  <a:lnTo>
                    <a:pt x="2977" y="12990"/>
                  </a:lnTo>
                  <a:lnTo>
                    <a:pt x="2465" y="13360"/>
                  </a:lnTo>
                  <a:lnTo>
                    <a:pt x="1988" y="13776"/>
                  </a:lnTo>
                  <a:lnTo>
                    <a:pt x="1560" y="14229"/>
                  </a:lnTo>
                  <a:lnTo>
                    <a:pt x="1179" y="14717"/>
                  </a:lnTo>
                  <a:lnTo>
                    <a:pt x="845" y="15241"/>
                  </a:lnTo>
                  <a:lnTo>
                    <a:pt x="572" y="15788"/>
                  </a:lnTo>
                  <a:lnTo>
                    <a:pt x="345" y="16372"/>
                  </a:lnTo>
                  <a:lnTo>
                    <a:pt x="167" y="16967"/>
                  </a:lnTo>
                  <a:lnTo>
                    <a:pt x="60" y="17574"/>
                  </a:lnTo>
                  <a:lnTo>
                    <a:pt x="0" y="18206"/>
                  </a:lnTo>
                  <a:lnTo>
                    <a:pt x="12" y="18837"/>
                  </a:lnTo>
                  <a:lnTo>
                    <a:pt x="83" y="19468"/>
                  </a:lnTo>
                  <a:lnTo>
                    <a:pt x="226" y="20111"/>
                  </a:lnTo>
                  <a:lnTo>
                    <a:pt x="321" y="20432"/>
                  </a:lnTo>
                  <a:lnTo>
                    <a:pt x="29064" y="108351"/>
                  </a:lnTo>
                  <a:lnTo>
                    <a:pt x="29172" y="108673"/>
                  </a:lnTo>
                  <a:lnTo>
                    <a:pt x="29433" y="109268"/>
                  </a:lnTo>
                  <a:lnTo>
                    <a:pt x="29755" y="109828"/>
                  </a:lnTo>
                  <a:lnTo>
                    <a:pt x="30124" y="110340"/>
                  </a:lnTo>
                  <a:lnTo>
                    <a:pt x="30529" y="110816"/>
                  </a:lnTo>
                  <a:lnTo>
                    <a:pt x="30981" y="111245"/>
                  </a:lnTo>
                  <a:lnTo>
                    <a:pt x="31470" y="111626"/>
                  </a:lnTo>
                  <a:lnTo>
                    <a:pt x="31993" y="111959"/>
                  </a:lnTo>
                  <a:lnTo>
                    <a:pt x="32553" y="112233"/>
                  </a:lnTo>
                  <a:lnTo>
                    <a:pt x="33125" y="112459"/>
                  </a:lnTo>
                  <a:lnTo>
                    <a:pt x="33720" y="112626"/>
                  </a:lnTo>
                  <a:lnTo>
                    <a:pt x="34339" y="112745"/>
                  </a:lnTo>
                  <a:lnTo>
                    <a:pt x="34958" y="112793"/>
                  </a:lnTo>
                  <a:lnTo>
                    <a:pt x="35589" y="112781"/>
                  </a:lnTo>
                  <a:lnTo>
                    <a:pt x="36232" y="112709"/>
                  </a:lnTo>
                  <a:lnTo>
                    <a:pt x="36863" y="112566"/>
                  </a:lnTo>
                  <a:lnTo>
                    <a:pt x="37185" y="112471"/>
                  </a:lnTo>
                  <a:lnTo>
                    <a:pt x="73834" y="100493"/>
                  </a:lnTo>
                  <a:lnTo>
                    <a:pt x="74143" y="100386"/>
                  </a:lnTo>
                  <a:lnTo>
                    <a:pt x="74739" y="100124"/>
                  </a:lnTo>
                  <a:lnTo>
                    <a:pt x="75298" y="99802"/>
                  </a:lnTo>
                  <a:lnTo>
                    <a:pt x="75810" y="99433"/>
                  </a:lnTo>
                  <a:lnTo>
                    <a:pt x="76287" y="99028"/>
                  </a:lnTo>
                  <a:lnTo>
                    <a:pt x="76715" y="98576"/>
                  </a:lnTo>
                  <a:lnTo>
                    <a:pt x="77096" y="98088"/>
                  </a:lnTo>
                  <a:lnTo>
                    <a:pt x="77430" y="97564"/>
                  </a:lnTo>
                  <a:lnTo>
                    <a:pt x="77703" y="97004"/>
                  </a:lnTo>
                  <a:lnTo>
                    <a:pt x="77930" y="96433"/>
                  </a:lnTo>
                  <a:lnTo>
                    <a:pt x="78108" y="95837"/>
                  </a:lnTo>
                  <a:lnTo>
                    <a:pt x="78215" y="95218"/>
                  </a:lnTo>
                  <a:lnTo>
                    <a:pt x="78275" y="94599"/>
                  </a:lnTo>
                  <a:lnTo>
                    <a:pt x="78263" y="93968"/>
                  </a:lnTo>
                  <a:lnTo>
                    <a:pt x="78192" y="93325"/>
                  </a:lnTo>
                  <a:lnTo>
                    <a:pt x="78049" y="92694"/>
                  </a:lnTo>
                  <a:lnTo>
                    <a:pt x="77953" y="92373"/>
                  </a:lnTo>
                  <a:lnTo>
                    <a:pt x="49211" y="4441"/>
                  </a:lnTo>
                  <a:lnTo>
                    <a:pt x="49032" y="3953"/>
                  </a:lnTo>
                  <a:lnTo>
                    <a:pt x="48568" y="3048"/>
                  </a:lnTo>
                  <a:lnTo>
                    <a:pt x="47972" y="2239"/>
                  </a:lnTo>
                  <a:lnTo>
                    <a:pt x="47258" y="1536"/>
                  </a:lnTo>
                  <a:lnTo>
                    <a:pt x="46448" y="953"/>
                  </a:lnTo>
                  <a:lnTo>
                    <a:pt x="45567" y="500"/>
                  </a:lnTo>
                  <a:lnTo>
                    <a:pt x="44615" y="179"/>
                  </a:lnTo>
                  <a:lnTo>
                    <a:pt x="43603" y="24"/>
                  </a:lnTo>
                  <a:lnTo>
                    <a:pt x="43085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7D9BEB"/>
                </a:solidFill>
              </a:endParaRPr>
            </a:p>
          </p:txBody>
        </p:sp>
        <p:sp>
          <p:nvSpPr>
            <p:cNvPr id="4099" name="Google Shape;4099;p82"/>
            <p:cNvSpPr/>
            <p:nvPr/>
          </p:nvSpPr>
          <p:spPr>
            <a:xfrm flipH="1">
              <a:off x="5816615" y="3800782"/>
              <a:ext cx="298319" cy="298345"/>
            </a:xfrm>
            <a:custGeom>
              <a:rect b="b" l="l" r="r" t="t"/>
              <a:pathLst>
                <a:path extrusionOk="0" h="6824" w="6823">
                  <a:moveTo>
                    <a:pt x="3418" y="1"/>
                  </a:moveTo>
                  <a:lnTo>
                    <a:pt x="3060" y="12"/>
                  </a:lnTo>
                  <a:lnTo>
                    <a:pt x="2394" y="143"/>
                  </a:lnTo>
                  <a:lnTo>
                    <a:pt x="1786" y="405"/>
                  </a:lnTo>
                  <a:lnTo>
                    <a:pt x="1239" y="774"/>
                  </a:lnTo>
                  <a:lnTo>
                    <a:pt x="774" y="1239"/>
                  </a:lnTo>
                  <a:lnTo>
                    <a:pt x="405" y="1775"/>
                  </a:lnTo>
                  <a:lnTo>
                    <a:pt x="143" y="2394"/>
                  </a:lnTo>
                  <a:lnTo>
                    <a:pt x="12" y="3061"/>
                  </a:lnTo>
                  <a:lnTo>
                    <a:pt x="0" y="3406"/>
                  </a:lnTo>
                  <a:lnTo>
                    <a:pt x="12" y="3763"/>
                  </a:lnTo>
                  <a:lnTo>
                    <a:pt x="143" y="4430"/>
                  </a:lnTo>
                  <a:lnTo>
                    <a:pt x="405" y="5037"/>
                  </a:lnTo>
                  <a:lnTo>
                    <a:pt x="774" y="5585"/>
                  </a:lnTo>
                  <a:lnTo>
                    <a:pt x="1239" y="6049"/>
                  </a:lnTo>
                  <a:lnTo>
                    <a:pt x="1786" y="6418"/>
                  </a:lnTo>
                  <a:lnTo>
                    <a:pt x="2394" y="6680"/>
                  </a:lnTo>
                  <a:lnTo>
                    <a:pt x="3060" y="6811"/>
                  </a:lnTo>
                  <a:lnTo>
                    <a:pt x="3418" y="6823"/>
                  </a:lnTo>
                  <a:lnTo>
                    <a:pt x="3763" y="6811"/>
                  </a:lnTo>
                  <a:lnTo>
                    <a:pt x="4430" y="6680"/>
                  </a:lnTo>
                  <a:lnTo>
                    <a:pt x="5049" y="6418"/>
                  </a:lnTo>
                  <a:lnTo>
                    <a:pt x="5585" y="6049"/>
                  </a:lnTo>
                  <a:lnTo>
                    <a:pt x="6049" y="5585"/>
                  </a:lnTo>
                  <a:lnTo>
                    <a:pt x="6418" y="5037"/>
                  </a:lnTo>
                  <a:lnTo>
                    <a:pt x="6680" y="4430"/>
                  </a:lnTo>
                  <a:lnTo>
                    <a:pt x="6811" y="3763"/>
                  </a:lnTo>
                  <a:lnTo>
                    <a:pt x="6823" y="3406"/>
                  </a:lnTo>
                  <a:lnTo>
                    <a:pt x="6811" y="3061"/>
                  </a:lnTo>
                  <a:lnTo>
                    <a:pt x="6680" y="2394"/>
                  </a:lnTo>
                  <a:lnTo>
                    <a:pt x="6418" y="1775"/>
                  </a:lnTo>
                  <a:lnTo>
                    <a:pt x="6049" y="1239"/>
                  </a:lnTo>
                  <a:lnTo>
                    <a:pt x="5585" y="774"/>
                  </a:lnTo>
                  <a:lnTo>
                    <a:pt x="5049" y="405"/>
                  </a:lnTo>
                  <a:lnTo>
                    <a:pt x="4430" y="143"/>
                  </a:lnTo>
                  <a:lnTo>
                    <a:pt x="3763" y="12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miter lim="119067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00" name="Google Shape;4100;p82"/>
          <p:cNvPicPr preferRelativeResize="0"/>
          <p:nvPr/>
        </p:nvPicPr>
        <p:blipFill rotWithShape="1">
          <a:blip r:embed="rId3">
            <a:alphaModFix/>
          </a:blip>
          <a:srcRect b="0" l="35068" r="35068" t="0"/>
          <a:stretch/>
        </p:blipFill>
        <p:spPr>
          <a:xfrm rot="629489">
            <a:off x="5720795" y="963973"/>
            <a:ext cx="1482789" cy="2792991"/>
          </a:xfrm>
          <a:prstGeom prst="roundRect">
            <a:avLst>
              <a:gd fmla="val 1102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01" name="Google Shape;4101;p82"/>
          <p:cNvGrpSpPr/>
          <p:nvPr/>
        </p:nvGrpSpPr>
        <p:grpSpPr>
          <a:xfrm>
            <a:off x="2449532" y="653860"/>
            <a:ext cx="393080" cy="492538"/>
            <a:chOff x="7462019" y="2740914"/>
            <a:chExt cx="248392" cy="311241"/>
          </a:xfrm>
        </p:grpSpPr>
        <p:sp>
          <p:nvSpPr>
            <p:cNvPr id="4102" name="Google Shape;4102;p82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p82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4" name="Google Shape;4104;p82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5" name="Google Shape;4105;p82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06" name="Google Shape;4106;p82"/>
          <p:cNvGrpSpPr/>
          <p:nvPr/>
        </p:nvGrpSpPr>
        <p:grpSpPr>
          <a:xfrm>
            <a:off x="7529733" y="3120171"/>
            <a:ext cx="483187" cy="450345"/>
            <a:chOff x="5467179" y="2412672"/>
            <a:chExt cx="305332" cy="284578"/>
          </a:xfrm>
        </p:grpSpPr>
        <p:sp>
          <p:nvSpPr>
            <p:cNvPr id="4107" name="Google Shape;4107;p82"/>
            <p:cNvSpPr/>
            <p:nvPr/>
          </p:nvSpPr>
          <p:spPr>
            <a:xfrm rot="860262">
              <a:off x="5493726" y="2515525"/>
              <a:ext cx="146889" cy="139397"/>
            </a:xfrm>
            <a:custGeom>
              <a:rect b="b" l="l" r="r" t="t"/>
              <a:pathLst>
                <a:path extrusionOk="0" h="4447" w="4686">
                  <a:moveTo>
                    <a:pt x="2974" y="0"/>
                  </a:moveTo>
                  <a:lnTo>
                    <a:pt x="586" y="2252"/>
                  </a:lnTo>
                  <a:cubicBezTo>
                    <a:pt x="45" y="2715"/>
                    <a:pt x="1" y="3534"/>
                    <a:pt x="488" y="4051"/>
                  </a:cubicBezTo>
                  <a:cubicBezTo>
                    <a:pt x="735" y="4315"/>
                    <a:pt x="1066" y="4446"/>
                    <a:pt x="1398" y="4446"/>
                  </a:cubicBezTo>
                  <a:cubicBezTo>
                    <a:pt x="1722" y="4446"/>
                    <a:pt x="2046" y="4321"/>
                    <a:pt x="2292" y="4070"/>
                  </a:cubicBezTo>
                  <a:lnTo>
                    <a:pt x="4685" y="1823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8" name="Google Shape;4108;p82"/>
            <p:cNvSpPr/>
            <p:nvPr/>
          </p:nvSpPr>
          <p:spPr>
            <a:xfrm rot="860262">
              <a:off x="5604514" y="2458102"/>
              <a:ext cx="147014" cy="140275"/>
            </a:xfrm>
            <a:custGeom>
              <a:rect b="b" l="l" r="r" t="t"/>
              <a:pathLst>
                <a:path extrusionOk="0" h="4475" w="4690">
                  <a:moveTo>
                    <a:pt x="3313" y="0"/>
                  </a:moveTo>
                  <a:cubicBezTo>
                    <a:pt x="3004" y="0"/>
                    <a:pt x="2696" y="115"/>
                    <a:pt x="2457" y="341"/>
                  </a:cubicBezTo>
                  <a:lnTo>
                    <a:pt x="0" y="2651"/>
                  </a:lnTo>
                  <a:lnTo>
                    <a:pt x="1711" y="4474"/>
                  </a:lnTo>
                  <a:lnTo>
                    <a:pt x="4168" y="2159"/>
                  </a:lnTo>
                  <a:cubicBezTo>
                    <a:pt x="4299" y="2037"/>
                    <a:pt x="4402" y="1886"/>
                    <a:pt x="4470" y="1720"/>
                  </a:cubicBezTo>
                  <a:cubicBezTo>
                    <a:pt x="4689" y="1174"/>
                    <a:pt x="4499" y="551"/>
                    <a:pt x="4017" y="219"/>
                  </a:cubicBezTo>
                  <a:cubicBezTo>
                    <a:pt x="3803" y="73"/>
                    <a:pt x="3557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9" name="Google Shape;4109;p82"/>
            <p:cNvSpPr/>
            <p:nvPr/>
          </p:nvSpPr>
          <p:spPr>
            <a:xfrm rot="860262">
              <a:off x="5491419" y="2440923"/>
              <a:ext cx="256852" cy="228076"/>
            </a:xfrm>
            <a:custGeom>
              <a:rect b="b" l="l" r="r" t="t"/>
              <a:pathLst>
                <a:path extrusionOk="0" h="7276" w="8194">
                  <a:moveTo>
                    <a:pt x="6654" y="217"/>
                  </a:moveTo>
                  <a:cubicBezTo>
                    <a:pt x="7692" y="217"/>
                    <a:pt x="8194" y="1489"/>
                    <a:pt x="7438" y="2201"/>
                  </a:cubicBezTo>
                  <a:lnTo>
                    <a:pt x="2589" y="6758"/>
                  </a:lnTo>
                  <a:cubicBezTo>
                    <a:pt x="2366" y="6976"/>
                    <a:pt x="2078" y="7083"/>
                    <a:pt x="1791" y="7083"/>
                  </a:cubicBezTo>
                  <a:cubicBezTo>
                    <a:pt x="1486" y="7083"/>
                    <a:pt x="1181" y="6963"/>
                    <a:pt x="956" y="6724"/>
                  </a:cubicBezTo>
                  <a:cubicBezTo>
                    <a:pt x="517" y="6256"/>
                    <a:pt x="541" y="5520"/>
                    <a:pt x="1019" y="5091"/>
                  </a:cubicBezTo>
                  <a:lnTo>
                    <a:pt x="5864" y="529"/>
                  </a:lnTo>
                  <a:cubicBezTo>
                    <a:pt x="6079" y="329"/>
                    <a:pt x="6361" y="217"/>
                    <a:pt x="6654" y="217"/>
                  </a:cubicBezTo>
                  <a:close/>
                  <a:moveTo>
                    <a:pt x="6669" y="0"/>
                  </a:moveTo>
                  <a:cubicBezTo>
                    <a:pt x="6330" y="0"/>
                    <a:pt x="5990" y="127"/>
                    <a:pt x="5728" y="383"/>
                  </a:cubicBezTo>
                  <a:lnTo>
                    <a:pt x="878" y="4940"/>
                  </a:lnTo>
                  <a:cubicBezTo>
                    <a:pt x="0" y="5764"/>
                    <a:pt x="556" y="7241"/>
                    <a:pt x="1760" y="7275"/>
                  </a:cubicBezTo>
                  <a:lnTo>
                    <a:pt x="1804" y="7275"/>
                  </a:lnTo>
                  <a:cubicBezTo>
                    <a:pt x="2145" y="7275"/>
                    <a:pt x="2476" y="7143"/>
                    <a:pt x="2730" y="6909"/>
                  </a:cubicBezTo>
                  <a:lnTo>
                    <a:pt x="7580" y="2347"/>
                  </a:lnTo>
                  <a:cubicBezTo>
                    <a:pt x="8135" y="1840"/>
                    <a:pt x="8170" y="973"/>
                    <a:pt x="7653" y="427"/>
                  </a:cubicBezTo>
                  <a:cubicBezTo>
                    <a:pt x="7387" y="143"/>
                    <a:pt x="7028" y="0"/>
                    <a:pt x="6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p82"/>
            <p:cNvSpPr/>
            <p:nvPr/>
          </p:nvSpPr>
          <p:spPr>
            <a:xfrm rot="860262">
              <a:off x="5593468" y="2525913"/>
              <a:ext cx="58242" cy="61439"/>
            </a:xfrm>
            <a:custGeom>
              <a:rect b="b" l="l" r="r" t="t"/>
              <a:pathLst>
                <a:path extrusionOk="0" h="1960" w="1858">
                  <a:moveTo>
                    <a:pt x="146" y="0"/>
                  </a:moveTo>
                  <a:lnTo>
                    <a:pt x="0" y="142"/>
                  </a:lnTo>
                  <a:lnTo>
                    <a:pt x="1711" y="1960"/>
                  </a:lnTo>
                  <a:lnTo>
                    <a:pt x="1857" y="1818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1" name="Google Shape;4111;p82"/>
          <p:cNvGrpSpPr/>
          <p:nvPr/>
        </p:nvGrpSpPr>
        <p:grpSpPr>
          <a:xfrm>
            <a:off x="4870142" y="4292204"/>
            <a:ext cx="362486" cy="496218"/>
            <a:chOff x="7665335" y="2885404"/>
            <a:chExt cx="229059" cy="313566"/>
          </a:xfrm>
        </p:grpSpPr>
        <p:sp>
          <p:nvSpPr>
            <p:cNvPr id="4112" name="Google Shape;4112;p82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p82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p82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p82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16" name="Google Shape;4116;p82"/>
          <p:cNvSpPr/>
          <p:nvPr/>
        </p:nvSpPr>
        <p:spPr>
          <a:xfrm>
            <a:off x="7714350" y="4070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17" name="Google Shape;4117;p82"/>
          <p:cNvGrpSpPr/>
          <p:nvPr/>
        </p:nvGrpSpPr>
        <p:grpSpPr>
          <a:xfrm rot="-4559195">
            <a:off x="3496552" y="1225315"/>
            <a:ext cx="362486" cy="496217"/>
            <a:chOff x="7665335" y="2885404"/>
            <a:chExt cx="229059" cy="313566"/>
          </a:xfrm>
        </p:grpSpPr>
        <p:sp>
          <p:nvSpPr>
            <p:cNvPr id="4118" name="Google Shape;4118;p82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p82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82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82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5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Google Shape;4126;p83"/>
          <p:cNvSpPr txBox="1"/>
          <p:nvPr>
            <p:ph type="title"/>
          </p:nvPr>
        </p:nvSpPr>
        <p:spPr>
          <a:xfrm>
            <a:off x="5026827" y="1993800"/>
            <a:ext cx="2507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TABLET </a:t>
            </a:r>
            <a:r>
              <a:rPr lang="en">
                <a:solidFill>
                  <a:schemeClr val="dk2"/>
                </a:solidFill>
              </a:rPr>
              <a:t>APP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27" name="Google Shape;4127;p83"/>
          <p:cNvSpPr txBox="1"/>
          <p:nvPr>
            <p:ph idx="1" type="subTitle"/>
          </p:nvPr>
        </p:nvSpPr>
        <p:spPr>
          <a:xfrm>
            <a:off x="5026824" y="3299925"/>
            <a:ext cx="30204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“Replace image”</a:t>
            </a:r>
            <a:endParaRPr/>
          </a:p>
        </p:txBody>
      </p:sp>
      <p:grpSp>
        <p:nvGrpSpPr>
          <p:cNvPr id="4128" name="Google Shape;4128;p83"/>
          <p:cNvGrpSpPr/>
          <p:nvPr/>
        </p:nvGrpSpPr>
        <p:grpSpPr>
          <a:xfrm rot="-4901530">
            <a:off x="625923" y="1095746"/>
            <a:ext cx="3722718" cy="2951515"/>
            <a:chOff x="116326" y="1059050"/>
            <a:chExt cx="4320492" cy="3425454"/>
          </a:xfrm>
        </p:grpSpPr>
        <p:sp>
          <p:nvSpPr>
            <p:cNvPr id="4129" name="Google Shape;4129;p83"/>
            <p:cNvSpPr/>
            <p:nvPr/>
          </p:nvSpPr>
          <p:spPr>
            <a:xfrm>
              <a:off x="116326" y="1059050"/>
              <a:ext cx="4320492" cy="3425454"/>
            </a:xfrm>
            <a:custGeom>
              <a:rect b="b" l="l" r="r" t="t"/>
              <a:pathLst>
                <a:path extrusionOk="0" h="118795" w="149835">
                  <a:moveTo>
                    <a:pt x="126807" y="1"/>
                  </a:moveTo>
                  <a:lnTo>
                    <a:pt x="126283" y="25"/>
                  </a:lnTo>
                  <a:lnTo>
                    <a:pt x="126022" y="84"/>
                  </a:lnTo>
                  <a:lnTo>
                    <a:pt x="2001" y="30887"/>
                  </a:lnTo>
                  <a:lnTo>
                    <a:pt x="1739" y="30958"/>
                  </a:lnTo>
                  <a:lnTo>
                    <a:pt x="1263" y="31185"/>
                  </a:lnTo>
                  <a:lnTo>
                    <a:pt x="846" y="31494"/>
                  </a:lnTo>
                  <a:lnTo>
                    <a:pt x="512" y="31875"/>
                  </a:lnTo>
                  <a:lnTo>
                    <a:pt x="251" y="32304"/>
                  </a:lnTo>
                  <a:lnTo>
                    <a:pt x="72" y="32780"/>
                  </a:lnTo>
                  <a:lnTo>
                    <a:pt x="1" y="33292"/>
                  </a:lnTo>
                  <a:lnTo>
                    <a:pt x="24" y="33816"/>
                  </a:lnTo>
                  <a:lnTo>
                    <a:pt x="72" y="34078"/>
                  </a:lnTo>
                  <a:lnTo>
                    <a:pt x="20623" y="116794"/>
                  </a:lnTo>
                  <a:lnTo>
                    <a:pt x="20694" y="117056"/>
                  </a:lnTo>
                  <a:lnTo>
                    <a:pt x="20921" y="117532"/>
                  </a:lnTo>
                  <a:lnTo>
                    <a:pt x="21230" y="117949"/>
                  </a:lnTo>
                  <a:lnTo>
                    <a:pt x="21611" y="118282"/>
                  </a:lnTo>
                  <a:lnTo>
                    <a:pt x="22040" y="118544"/>
                  </a:lnTo>
                  <a:lnTo>
                    <a:pt x="22516" y="118723"/>
                  </a:lnTo>
                  <a:lnTo>
                    <a:pt x="23028" y="118794"/>
                  </a:lnTo>
                  <a:lnTo>
                    <a:pt x="23552" y="118771"/>
                  </a:lnTo>
                  <a:lnTo>
                    <a:pt x="23814" y="118723"/>
                  </a:lnTo>
                  <a:lnTo>
                    <a:pt x="147835" y="87908"/>
                  </a:lnTo>
                  <a:lnTo>
                    <a:pt x="148097" y="87837"/>
                  </a:lnTo>
                  <a:lnTo>
                    <a:pt x="148573" y="87611"/>
                  </a:lnTo>
                  <a:lnTo>
                    <a:pt x="148990" y="87301"/>
                  </a:lnTo>
                  <a:lnTo>
                    <a:pt x="149323" y="86932"/>
                  </a:lnTo>
                  <a:lnTo>
                    <a:pt x="149585" y="86491"/>
                  </a:lnTo>
                  <a:lnTo>
                    <a:pt x="149764" y="86015"/>
                  </a:lnTo>
                  <a:lnTo>
                    <a:pt x="149835" y="85515"/>
                  </a:lnTo>
                  <a:lnTo>
                    <a:pt x="149811" y="84991"/>
                  </a:lnTo>
                  <a:lnTo>
                    <a:pt x="149764" y="84717"/>
                  </a:lnTo>
                  <a:lnTo>
                    <a:pt x="129213" y="2001"/>
                  </a:lnTo>
                  <a:lnTo>
                    <a:pt x="129141" y="1739"/>
                  </a:lnTo>
                  <a:lnTo>
                    <a:pt x="128915" y="1263"/>
                  </a:lnTo>
                  <a:lnTo>
                    <a:pt x="128605" y="858"/>
                  </a:lnTo>
                  <a:lnTo>
                    <a:pt x="128224" y="513"/>
                  </a:lnTo>
                  <a:lnTo>
                    <a:pt x="127796" y="251"/>
                  </a:lnTo>
                  <a:lnTo>
                    <a:pt x="127319" y="84"/>
                  </a:lnTo>
                  <a:lnTo>
                    <a:pt x="126807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B1C3F3"/>
                </a:solidFill>
              </a:endParaRPr>
            </a:p>
          </p:txBody>
        </p:sp>
        <p:sp>
          <p:nvSpPr>
            <p:cNvPr id="4130" name="Google Shape;4130;p83"/>
            <p:cNvSpPr/>
            <p:nvPr/>
          </p:nvSpPr>
          <p:spPr>
            <a:xfrm>
              <a:off x="546179" y="3068281"/>
              <a:ext cx="196741" cy="196770"/>
            </a:xfrm>
            <a:custGeom>
              <a:rect b="b" l="l" r="r" t="t"/>
              <a:pathLst>
                <a:path extrusionOk="0" h="6824" w="6823">
                  <a:moveTo>
                    <a:pt x="3418" y="1"/>
                  </a:moveTo>
                  <a:lnTo>
                    <a:pt x="3060" y="12"/>
                  </a:lnTo>
                  <a:lnTo>
                    <a:pt x="2394" y="143"/>
                  </a:lnTo>
                  <a:lnTo>
                    <a:pt x="1786" y="405"/>
                  </a:lnTo>
                  <a:lnTo>
                    <a:pt x="1239" y="774"/>
                  </a:lnTo>
                  <a:lnTo>
                    <a:pt x="774" y="1239"/>
                  </a:lnTo>
                  <a:lnTo>
                    <a:pt x="405" y="1775"/>
                  </a:lnTo>
                  <a:lnTo>
                    <a:pt x="143" y="2394"/>
                  </a:lnTo>
                  <a:lnTo>
                    <a:pt x="12" y="3061"/>
                  </a:lnTo>
                  <a:lnTo>
                    <a:pt x="0" y="3406"/>
                  </a:lnTo>
                  <a:lnTo>
                    <a:pt x="12" y="3763"/>
                  </a:lnTo>
                  <a:lnTo>
                    <a:pt x="143" y="4430"/>
                  </a:lnTo>
                  <a:lnTo>
                    <a:pt x="405" y="5037"/>
                  </a:lnTo>
                  <a:lnTo>
                    <a:pt x="774" y="5585"/>
                  </a:lnTo>
                  <a:lnTo>
                    <a:pt x="1239" y="6049"/>
                  </a:lnTo>
                  <a:lnTo>
                    <a:pt x="1786" y="6418"/>
                  </a:lnTo>
                  <a:lnTo>
                    <a:pt x="2394" y="6680"/>
                  </a:lnTo>
                  <a:lnTo>
                    <a:pt x="3060" y="6811"/>
                  </a:lnTo>
                  <a:lnTo>
                    <a:pt x="3418" y="6823"/>
                  </a:lnTo>
                  <a:lnTo>
                    <a:pt x="3763" y="6811"/>
                  </a:lnTo>
                  <a:lnTo>
                    <a:pt x="4430" y="6680"/>
                  </a:lnTo>
                  <a:lnTo>
                    <a:pt x="5049" y="6418"/>
                  </a:lnTo>
                  <a:lnTo>
                    <a:pt x="5585" y="6049"/>
                  </a:lnTo>
                  <a:lnTo>
                    <a:pt x="6049" y="5585"/>
                  </a:lnTo>
                  <a:lnTo>
                    <a:pt x="6418" y="5037"/>
                  </a:lnTo>
                  <a:lnTo>
                    <a:pt x="6680" y="4430"/>
                  </a:lnTo>
                  <a:lnTo>
                    <a:pt x="6811" y="3763"/>
                  </a:lnTo>
                  <a:lnTo>
                    <a:pt x="6823" y="3406"/>
                  </a:lnTo>
                  <a:lnTo>
                    <a:pt x="6811" y="3061"/>
                  </a:lnTo>
                  <a:lnTo>
                    <a:pt x="6680" y="2394"/>
                  </a:lnTo>
                  <a:lnTo>
                    <a:pt x="6418" y="1775"/>
                  </a:lnTo>
                  <a:lnTo>
                    <a:pt x="6049" y="1239"/>
                  </a:lnTo>
                  <a:lnTo>
                    <a:pt x="5585" y="774"/>
                  </a:lnTo>
                  <a:lnTo>
                    <a:pt x="5049" y="405"/>
                  </a:lnTo>
                  <a:lnTo>
                    <a:pt x="4430" y="143"/>
                  </a:lnTo>
                  <a:lnTo>
                    <a:pt x="3763" y="12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miter lim="119067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31" name="Google Shape;4131;p83"/>
          <p:cNvPicPr preferRelativeResize="0"/>
          <p:nvPr/>
        </p:nvPicPr>
        <p:blipFill rotWithShape="1">
          <a:blip r:embed="rId3">
            <a:alphaModFix/>
          </a:blip>
          <a:srcRect b="0" l="29847" r="29851" t="0"/>
          <a:stretch/>
        </p:blipFill>
        <p:spPr>
          <a:xfrm rot="-347530">
            <a:off x="1485709" y="1070517"/>
            <a:ext cx="1950056" cy="2721708"/>
          </a:xfrm>
          <a:prstGeom prst="roundRect">
            <a:avLst>
              <a:gd fmla="val 407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32" name="Google Shape;4132;p83"/>
          <p:cNvGrpSpPr/>
          <p:nvPr/>
        </p:nvGrpSpPr>
        <p:grpSpPr>
          <a:xfrm flipH="1" rot="5400000">
            <a:off x="8121874" y="2807391"/>
            <a:ext cx="393320" cy="492600"/>
            <a:chOff x="6005818" y="77914"/>
            <a:chExt cx="248544" cy="311280"/>
          </a:xfrm>
        </p:grpSpPr>
        <p:sp>
          <p:nvSpPr>
            <p:cNvPr id="4133" name="Google Shape;4133;p83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p83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p83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p83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37" name="Google Shape;4137;p83"/>
          <p:cNvGrpSpPr/>
          <p:nvPr/>
        </p:nvGrpSpPr>
        <p:grpSpPr>
          <a:xfrm flipH="1">
            <a:off x="6513587" y="1005460"/>
            <a:ext cx="393080" cy="492538"/>
            <a:chOff x="7462019" y="2740914"/>
            <a:chExt cx="248392" cy="311241"/>
          </a:xfrm>
        </p:grpSpPr>
        <p:sp>
          <p:nvSpPr>
            <p:cNvPr id="4138" name="Google Shape;4138;p83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p83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p83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p83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2" name="Google Shape;4142;p83"/>
          <p:cNvGrpSpPr/>
          <p:nvPr/>
        </p:nvGrpSpPr>
        <p:grpSpPr>
          <a:xfrm flipH="1">
            <a:off x="3542546" y="4292204"/>
            <a:ext cx="362486" cy="496218"/>
            <a:chOff x="7665335" y="2885404"/>
            <a:chExt cx="229059" cy="313566"/>
          </a:xfrm>
        </p:grpSpPr>
        <p:sp>
          <p:nvSpPr>
            <p:cNvPr id="4143" name="Google Shape;4143;p83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p83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p83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6" name="Google Shape;4146;p83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7" name="Google Shape;4147;p83"/>
          <p:cNvSpPr/>
          <p:nvPr/>
        </p:nvSpPr>
        <p:spPr>
          <a:xfrm flipH="1">
            <a:off x="839577" y="40709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48" name="Google Shape;4148;p83"/>
          <p:cNvGrpSpPr/>
          <p:nvPr/>
        </p:nvGrpSpPr>
        <p:grpSpPr>
          <a:xfrm flipH="1" rot="-5834561">
            <a:off x="3784088" y="1205243"/>
            <a:ext cx="501501" cy="377077"/>
            <a:chOff x="5381375" y="1945244"/>
            <a:chExt cx="316919" cy="238290"/>
          </a:xfrm>
        </p:grpSpPr>
        <p:sp>
          <p:nvSpPr>
            <p:cNvPr id="4149" name="Google Shape;4149;p83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p83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1" name="Google Shape;4151;p83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2" name="Google Shape;4152;p83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39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515" name="Google Shape;1515;p39"/>
          <p:cNvPicPr preferRelativeResize="0"/>
          <p:nvPr/>
        </p:nvPicPr>
        <p:blipFill rotWithShape="1">
          <a:blip r:embed="rId3">
            <a:alphaModFix/>
          </a:blip>
          <a:srcRect b="12602" l="0" r="0" t="0"/>
          <a:stretch/>
        </p:blipFill>
        <p:spPr>
          <a:xfrm>
            <a:off x="4534688" y="1143063"/>
            <a:ext cx="3968576" cy="346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39"/>
          <p:cNvSpPr/>
          <p:nvPr/>
        </p:nvSpPr>
        <p:spPr>
          <a:xfrm>
            <a:off x="1091100" y="1316693"/>
            <a:ext cx="3154500" cy="30972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39"/>
          <p:cNvSpPr txBox="1"/>
          <p:nvPr/>
        </p:nvSpPr>
        <p:spPr>
          <a:xfrm>
            <a:off x="1262934" y="2248206"/>
            <a:ext cx="273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Medical School Application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18" name="Google Shape;1518;p39"/>
          <p:cNvSpPr txBox="1"/>
          <p:nvPr/>
        </p:nvSpPr>
        <p:spPr>
          <a:xfrm>
            <a:off x="1194450" y="2757143"/>
            <a:ext cx="2986200" cy="14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</a:t>
            </a:r>
            <a:r>
              <a:rPr lang="en" sz="15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tarts when you begin college.</a:t>
            </a:r>
            <a:endParaRPr sz="15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You have a limited amount of time, so it must be invested wisely.</a:t>
            </a:r>
            <a:endParaRPr sz="15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519" name="Google Shape;1519;p39"/>
          <p:cNvGrpSpPr/>
          <p:nvPr/>
        </p:nvGrpSpPr>
        <p:grpSpPr>
          <a:xfrm>
            <a:off x="2299868" y="1612436"/>
            <a:ext cx="660008" cy="535478"/>
            <a:chOff x="2582953" y="1766623"/>
            <a:chExt cx="543351" cy="594910"/>
          </a:xfrm>
        </p:grpSpPr>
        <p:sp>
          <p:nvSpPr>
            <p:cNvPr id="1520" name="Google Shape;1520;p39"/>
            <p:cNvSpPr/>
            <p:nvPr/>
          </p:nvSpPr>
          <p:spPr>
            <a:xfrm>
              <a:off x="2790918" y="1976017"/>
              <a:ext cx="31339" cy="18180"/>
            </a:xfrm>
            <a:custGeom>
              <a:rect b="b" l="l" r="r" t="t"/>
              <a:pathLst>
                <a:path extrusionOk="0" h="1340" w="2309">
                  <a:moveTo>
                    <a:pt x="2309" y="1"/>
                  </a:moveTo>
                  <a:cubicBezTo>
                    <a:pt x="2276" y="1"/>
                    <a:pt x="2249" y="7"/>
                    <a:pt x="2223" y="14"/>
                  </a:cubicBezTo>
                  <a:cubicBezTo>
                    <a:pt x="2183" y="27"/>
                    <a:pt x="2137" y="34"/>
                    <a:pt x="2091" y="47"/>
                  </a:cubicBezTo>
                  <a:cubicBezTo>
                    <a:pt x="2045" y="60"/>
                    <a:pt x="1999" y="73"/>
                    <a:pt x="1959" y="86"/>
                  </a:cubicBezTo>
                  <a:cubicBezTo>
                    <a:pt x="1920" y="93"/>
                    <a:pt x="1887" y="106"/>
                    <a:pt x="1854" y="119"/>
                  </a:cubicBezTo>
                  <a:cubicBezTo>
                    <a:pt x="1827" y="126"/>
                    <a:pt x="1808" y="133"/>
                    <a:pt x="1788" y="139"/>
                  </a:cubicBezTo>
                  <a:cubicBezTo>
                    <a:pt x="1768" y="146"/>
                    <a:pt x="1748" y="152"/>
                    <a:pt x="1728" y="159"/>
                  </a:cubicBezTo>
                  <a:cubicBezTo>
                    <a:pt x="1702" y="166"/>
                    <a:pt x="1682" y="172"/>
                    <a:pt x="1656" y="185"/>
                  </a:cubicBezTo>
                  <a:cubicBezTo>
                    <a:pt x="1623" y="198"/>
                    <a:pt x="1583" y="212"/>
                    <a:pt x="1550" y="225"/>
                  </a:cubicBezTo>
                  <a:cubicBezTo>
                    <a:pt x="1511" y="245"/>
                    <a:pt x="1471" y="258"/>
                    <a:pt x="1432" y="278"/>
                  </a:cubicBezTo>
                  <a:cubicBezTo>
                    <a:pt x="1418" y="284"/>
                    <a:pt x="1405" y="284"/>
                    <a:pt x="1399" y="291"/>
                  </a:cubicBezTo>
                  <a:cubicBezTo>
                    <a:pt x="1366" y="304"/>
                    <a:pt x="1339" y="317"/>
                    <a:pt x="1306" y="337"/>
                  </a:cubicBezTo>
                  <a:cubicBezTo>
                    <a:pt x="1260" y="357"/>
                    <a:pt x="1214" y="383"/>
                    <a:pt x="1168" y="410"/>
                  </a:cubicBezTo>
                  <a:cubicBezTo>
                    <a:pt x="1128" y="429"/>
                    <a:pt x="1089" y="449"/>
                    <a:pt x="1049" y="469"/>
                  </a:cubicBezTo>
                  <a:cubicBezTo>
                    <a:pt x="660" y="693"/>
                    <a:pt x="310" y="983"/>
                    <a:pt x="0" y="1340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2915792" y="2314818"/>
              <a:ext cx="1534" cy="895"/>
            </a:xfrm>
            <a:custGeom>
              <a:rect b="b" l="l" r="r" t="t"/>
              <a:pathLst>
                <a:path extrusionOk="0" h="66" w="113">
                  <a:moveTo>
                    <a:pt x="113" y="0"/>
                  </a:moveTo>
                  <a:cubicBezTo>
                    <a:pt x="73" y="20"/>
                    <a:pt x="40" y="40"/>
                    <a:pt x="0" y="66"/>
                  </a:cubicBezTo>
                  <a:cubicBezTo>
                    <a:pt x="14" y="59"/>
                    <a:pt x="27" y="53"/>
                    <a:pt x="40" y="46"/>
                  </a:cubicBezTo>
                  <a:cubicBezTo>
                    <a:pt x="47" y="40"/>
                    <a:pt x="53" y="33"/>
                    <a:pt x="53" y="33"/>
                  </a:cubicBezTo>
                  <a:cubicBezTo>
                    <a:pt x="66" y="26"/>
                    <a:pt x="80" y="20"/>
                    <a:pt x="93" y="1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2970215" y="2079467"/>
              <a:ext cx="3692" cy="6811"/>
            </a:xfrm>
            <a:custGeom>
              <a:rect b="b" l="l" r="r" t="t"/>
              <a:pathLst>
                <a:path extrusionOk="0" h="502" w="272">
                  <a:moveTo>
                    <a:pt x="271" y="502"/>
                  </a:moveTo>
                  <a:cubicBezTo>
                    <a:pt x="185" y="330"/>
                    <a:pt x="93" y="165"/>
                    <a:pt x="1" y="0"/>
                  </a:cubicBezTo>
                  <a:cubicBezTo>
                    <a:pt x="93" y="165"/>
                    <a:pt x="185" y="330"/>
                    <a:pt x="271" y="502"/>
                  </a:cubicBez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2583293" y="1866071"/>
              <a:ext cx="277903" cy="341445"/>
            </a:xfrm>
            <a:custGeom>
              <a:rect b="b" l="l" r="r" t="t"/>
              <a:pathLst>
                <a:path extrusionOk="0" h="22075" w="17964">
                  <a:moveTo>
                    <a:pt x="14580" y="4711"/>
                  </a:moveTo>
                  <a:lnTo>
                    <a:pt x="14591" y="10920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207"/>
                  </a:lnTo>
                  <a:lnTo>
                    <a:pt x="0" y="20897"/>
                  </a:lnTo>
                  <a:lnTo>
                    <a:pt x="2034" y="22075"/>
                  </a:lnTo>
                  <a:lnTo>
                    <a:pt x="17963" y="12879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2808661" y="1902515"/>
              <a:ext cx="31481" cy="150684"/>
            </a:xfrm>
            <a:custGeom>
              <a:rect b="b" l="l" r="r" t="t"/>
              <a:pathLst>
                <a:path extrusionOk="0" h="9742" w="2035">
                  <a:moveTo>
                    <a:pt x="1" y="0"/>
                  </a:moveTo>
                  <a:lnTo>
                    <a:pt x="22" y="8564"/>
                  </a:lnTo>
                  <a:lnTo>
                    <a:pt x="2035" y="9742"/>
                  </a:lnTo>
                  <a:lnTo>
                    <a:pt x="2035" y="1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2604811" y="2034989"/>
              <a:ext cx="235345" cy="136114"/>
            </a:xfrm>
            <a:custGeom>
              <a:rect b="b" l="l" r="r" t="t"/>
              <a:pathLst>
                <a:path extrusionOk="0" h="8800" w="15213">
                  <a:moveTo>
                    <a:pt x="13200" y="0"/>
                  </a:moveTo>
                  <a:lnTo>
                    <a:pt x="1" y="7622"/>
                  </a:lnTo>
                  <a:lnTo>
                    <a:pt x="2013" y="8800"/>
                  </a:lnTo>
                  <a:lnTo>
                    <a:pt x="15213" y="1178"/>
                  </a:lnTo>
                  <a:lnTo>
                    <a:pt x="13200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583293" y="2008491"/>
              <a:ext cx="31481" cy="199036"/>
            </a:xfrm>
            <a:custGeom>
              <a:rect b="b" l="l" r="r" t="t"/>
              <a:pathLst>
                <a:path extrusionOk="0" h="12868" w="2035">
                  <a:moveTo>
                    <a:pt x="0" y="0"/>
                  </a:moveTo>
                  <a:lnTo>
                    <a:pt x="0" y="11690"/>
                  </a:lnTo>
                  <a:lnTo>
                    <a:pt x="2034" y="12868"/>
                  </a:lnTo>
                  <a:lnTo>
                    <a:pt x="2034" y="1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2583293" y="1866071"/>
              <a:ext cx="277903" cy="160630"/>
            </a:xfrm>
            <a:custGeom>
              <a:rect b="b" l="l" r="r" t="t"/>
              <a:pathLst>
                <a:path extrusionOk="0" h="10385" w="17964">
                  <a:moveTo>
                    <a:pt x="15929" y="1"/>
                  </a:moveTo>
                  <a:lnTo>
                    <a:pt x="0" y="9207"/>
                  </a:lnTo>
                  <a:lnTo>
                    <a:pt x="2034" y="10385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2614757" y="1884464"/>
              <a:ext cx="246437" cy="323054"/>
            </a:xfrm>
            <a:custGeom>
              <a:rect b="b" l="l" r="r" t="t"/>
              <a:pathLst>
                <a:path extrusionOk="0" h="20886" w="15930">
                  <a:moveTo>
                    <a:pt x="14570" y="2355"/>
                  </a:moveTo>
                  <a:lnTo>
                    <a:pt x="14570" y="10909"/>
                  </a:lnTo>
                  <a:lnTo>
                    <a:pt x="1370" y="18531"/>
                  </a:lnTo>
                  <a:lnTo>
                    <a:pt x="1370" y="9977"/>
                  </a:lnTo>
                  <a:lnTo>
                    <a:pt x="14570" y="2355"/>
                  </a:lnTo>
                  <a:close/>
                  <a:moveTo>
                    <a:pt x="15929" y="0"/>
                  </a:moveTo>
                  <a:lnTo>
                    <a:pt x="0" y="9196"/>
                  </a:lnTo>
                  <a:lnTo>
                    <a:pt x="0" y="20886"/>
                  </a:lnTo>
                  <a:lnTo>
                    <a:pt x="15929" y="11690"/>
                  </a:lnTo>
                  <a:lnTo>
                    <a:pt x="15929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2582953" y="1766623"/>
              <a:ext cx="278243" cy="260071"/>
            </a:xfrm>
            <a:custGeom>
              <a:rect b="b" l="l" r="r" t="t"/>
              <a:pathLst>
                <a:path extrusionOk="0" h="16814" w="17986">
                  <a:moveTo>
                    <a:pt x="12946" y="2944"/>
                  </a:moveTo>
                  <a:cubicBezTo>
                    <a:pt x="13159" y="2944"/>
                    <a:pt x="13365" y="2960"/>
                    <a:pt x="13564" y="2994"/>
                  </a:cubicBezTo>
                  <a:cubicBezTo>
                    <a:pt x="14089" y="3647"/>
                    <a:pt x="14442" y="4546"/>
                    <a:pt x="14549" y="5670"/>
                  </a:cubicBezTo>
                  <a:lnTo>
                    <a:pt x="3994" y="11761"/>
                  </a:lnTo>
                  <a:cubicBezTo>
                    <a:pt x="5032" y="8539"/>
                    <a:pt x="7334" y="5381"/>
                    <a:pt x="9999" y="3839"/>
                  </a:cubicBezTo>
                  <a:cubicBezTo>
                    <a:pt x="11053" y="3235"/>
                    <a:pt x="12058" y="2944"/>
                    <a:pt x="12946" y="2944"/>
                  </a:cubicBezTo>
                  <a:close/>
                  <a:moveTo>
                    <a:pt x="11523" y="1"/>
                  </a:moveTo>
                  <a:cubicBezTo>
                    <a:pt x="10448" y="1"/>
                    <a:pt x="9237" y="351"/>
                    <a:pt x="7955" y="1088"/>
                  </a:cubicBezTo>
                  <a:cubicBezTo>
                    <a:pt x="3565" y="3625"/>
                    <a:pt x="1" y="9802"/>
                    <a:pt x="11" y="14844"/>
                  </a:cubicBezTo>
                  <a:lnTo>
                    <a:pt x="22" y="15636"/>
                  </a:lnTo>
                  <a:lnTo>
                    <a:pt x="2056" y="16814"/>
                  </a:lnTo>
                  <a:lnTo>
                    <a:pt x="17985" y="7618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41" y="1720"/>
                  </a:cubicBezTo>
                  <a:lnTo>
                    <a:pt x="15662" y="1720"/>
                  </a:lnTo>
                  <a:lnTo>
                    <a:pt x="13628" y="542"/>
                  </a:lnTo>
                  <a:cubicBezTo>
                    <a:pt x="13015" y="186"/>
                    <a:pt x="12305" y="1"/>
                    <a:pt x="11523" y="1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2778697" y="1800670"/>
              <a:ext cx="60782" cy="72048"/>
            </a:xfrm>
            <a:custGeom>
              <a:rect b="b" l="l" r="r" t="t"/>
              <a:pathLst>
                <a:path extrusionOk="0" h="4658" w="3929">
                  <a:moveTo>
                    <a:pt x="0" y="0"/>
                  </a:moveTo>
                  <a:lnTo>
                    <a:pt x="28" y="17"/>
                  </a:lnTo>
                  <a:lnTo>
                    <a:pt x="28" y="17"/>
                  </a:lnTo>
                  <a:cubicBezTo>
                    <a:pt x="19" y="11"/>
                    <a:pt x="9" y="6"/>
                    <a:pt x="0" y="0"/>
                  </a:cubicBezTo>
                  <a:close/>
                  <a:moveTo>
                    <a:pt x="28" y="17"/>
                  </a:moveTo>
                  <a:cubicBezTo>
                    <a:pt x="1051" y="621"/>
                    <a:pt x="1736" y="1814"/>
                    <a:pt x="1895" y="3469"/>
                  </a:cubicBezTo>
                  <a:lnTo>
                    <a:pt x="3929" y="4657"/>
                  </a:lnTo>
                  <a:cubicBezTo>
                    <a:pt x="3768" y="2976"/>
                    <a:pt x="3072" y="1788"/>
                    <a:pt x="2034" y="1189"/>
                  </a:cubicBezTo>
                  <a:lnTo>
                    <a:pt x="28" y="17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2604811" y="1854315"/>
              <a:ext cx="234680" cy="135635"/>
            </a:xfrm>
            <a:custGeom>
              <a:rect b="b" l="l" r="r" t="t"/>
              <a:pathLst>
                <a:path extrusionOk="0" h="8769" w="15170">
                  <a:moveTo>
                    <a:pt x="13136" y="1"/>
                  </a:moveTo>
                  <a:lnTo>
                    <a:pt x="1" y="7591"/>
                  </a:lnTo>
                  <a:lnTo>
                    <a:pt x="2035" y="8768"/>
                  </a:lnTo>
                  <a:lnTo>
                    <a:pt x="15170" y="1189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2583123" y="1996240"/>
              <a:ext cx="31652" cy="30471"/>
            </a:xfrm>
            <a:custGeom>
              <a:rect b="b" l="l" r="r" t="t"/>
              <a:pathLst>
                <a:path extrusionOk="0" h="1970" w="2046">
                  <a:moveTo>
                    <a:pt x="0" y="0"/>
                  </a:moveTo>
                  <a:lnTo>
                    <a:pt x="11" y="792"/>
                  </a:lnTo>
                  <a:lnTo>
                    <a:pt x="2045" y="1970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2705993" y="1766623"/>
              <a:ext cx="119258" cy="35219"/>
            </a:xfrm>
            <a:custGeom>
              <a:rect b="b" l="l" r="r" t="t"/>
              <a:pathLst>
                <a:path extrusionOk="0" h="2277" w="7709">
                  <a:moveTo>
                    <a:pt x="3569" y="1"/>
                  </a:moveTo>
                  <a:cubicBezTo>
                    <a:pt x="2494" y="1"/>
                    <a:pt x="1283" y="351"/>
                    <a:pt x="1" y="1088"/>
                  </a:cubicBezTo>
                  <a:lnTo>
                    <a:pt x="2035" y="2276"/>
                  </a:lnTo>
                  <a:cubicBezTo>
                    <a:pt x="3321" y="1537"/>
                    <a:pt x="4535" y="1187"/>
                    <a:pt x="5613" y="1187"/>
                  </a:cubicBezTo>
                  <a:cubicBezTo>
                    <a:pt x="6391" y="1187"/>
                    <a:pt x="7098" y="1369"/>
                    <a:pt x="7708" y="1720"/>
                  </a:cubicBezTo>
                  <a:lnTo>
                    <a:pt x="5674" y="542"/>
                  </a:lnTo>
                  <a:cubicBezTo>
                    <a:pt x="5061" y="186"/>
                    <a:pt x="4351" y="1"/>
                    <a:pt x="3569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2582953" y="1783453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0"/>
                  </a:moveTo>
                  <a:cubicBezTo>
                    <a:pt x="3565" y="2537"/>
                    <a:pt x="1" y="8714"/>
                    <a:pt x="11" y="13756"/>
                  </a:cubicBezTo>
                  <a:lnTo>
                    <a:pt x="2045" y="14944"/>
                  </a:lnTo>
                  <a:cubicBezTo>
                    <a:pt x="2035" y="9892"/>
                    <a:pt x="5599" y="3725"/>
                    <a:pt x="9989" y="1188"/>
                  </a:cubicBezTo>
                  <a:lnTo>
                    <a:pt x="7955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39"/>
            <p:cNvSpPr/>
            <p:nvPr/>
          </p:nvSpPr>
          <p:spPr>
            <a:xfrm>
              <a:off x="2614417" y="1784969"/>
              <a:ext cx="246777" cy="241726"/>
            </a:xfrm>
            <a:custGeom>
              <a:rect b="b" l="l" r="r" t="t"/>
              <a:pathLst>
                <a:path extrusionOk="0" h="15628" w="15952">
                  <a:moveTo>
                    <a:pt x="10914" y="1752"/>
                  </a:moveTo>
                  <a:cubicBezTo>
                    <a:pt x="12887" y="1752"/>
                    <a:pt x="14305" y="3178"/>
                    <a:pt x="14549" y="5672"/>
                  </a:cubicBezTo>
                  <a:lnTo>
                    <a:pt x="1414" y="13251"/>
                  </a:lnTo>
                  <a:cubicBezTo>
                    <a:pt x="1746" y="9237"/>
                    <a:pt x="4550" y="4623"/>
                    <a:pt x="7965" y="2653"/>
                  </a:cubicBezTo>
                  <a:cubicBezTo>
                    <a:pt x="9023" y="2041"/>
                    <a:pt x="10024" y="1752"/>
                    <a:pt x="10914" y="1752"/>
                  </a:cubicBezTo>
                  <a:close/>
                  <a:moveTo>
                    <a:pt x="11527" y="0"/>
                  </a:moveTo>
                  <a:cubicBezTo>
                    <a:pt x="10451" y="0"/>
                    <a:pt x="9237" y="351"/>
                    <a:pt x="7955" y="1090"/>
                  </a:cubicBezTo>
                  <a:cubicBezTo>
                    <a:pt x="3565" y="3627"/>
                    <a:pt x="1" y="9794"/>
                    <a:pt x="11" y="14846"/>
                  </a:cubicBezTo>
                  <a:lnTo>
                    <a:pt x="22" y="15628"/>
                  </a:lnTo>
                  <a:lnTo>
                    <a:pt x="15951" y="6432"/>
                  </a:lnTo>
                  <a:lnTo>
                    <a:pt x="15951" y="5640"/>
                  </a:lnTo>
                  <a:cubicBezTo>
                    <a:pt x="15944" y="2068"/>
                    <a:pt x="14142" y="0"/>
                    <a:pt x="11527" y="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39"/>
            <p:cNvSpPr/>
            <p:nvPr/>
          </p:nvSpPr>
          <p:spPr>
            <a:xfrm>
              <a:off x="2626019" y="1903660"/>
              <a:ext cx="487723" cy="439138"/>
            </a:xfrm>
            <a:custGeom>
              <a:rect b="b" l="l" r="r" t="t"/>
              <a:pathLst>
                <a:path extrusionOk="0" h="28391" w="31527">
                  <a:moveTo>
                    <a:pt x="14570" y="1"/>
                  </a:moveTo>
                  <a:lnTo>
                    <a:pt x="0" y="8415"/>
                  </a:lnTo>
                  <a:lnTo>
                    <a:pt x="21" y="18542"/>
                  </a:lnTo>
                  <a:lnTo>
                    <a:pt x="16946" y="28391"/>
                  </a:lnTo>
                  <a:lnTo>
                    <a:pt x="31526" y="19976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18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2626019" y="2033829"/>
              <a:ext cx="262170" cy="308979"/>
            </a:xfrm>
            <a:custGeom>
              <a:rect b="b" l="l" r="r" t="t"/>
              <a:pathLst>
                <a:path extrusionOk="0" h="19976" w="16947">
                  <a:moveTo>
                    <a:pt x="0" y="0"/>
                  </a:moveTo>
                  <a:lnTo>
                    <a:pt x="21" y="10127"/>
                  </a:lnTo>
                  <a:lnTo>
                    <a:pt x="16946" y="19976"/>
                  </a:lnTo>
                  <a:lnTo>
                    <a:pt x="16946" y="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2626019" y="1903660"/>
              <a:ext cx="487723" cy="282669"/>
            </a:xfrm>
            <a:custGeom>
              <a:rect b="b" l="l" r="r" t="t"/>
              <a:pathLst>
                <a:path extrusionOk="0" h="18275" w="31527">
                  <a:moveTo>
                    <a:pt x="14570" y="1"/>
                  </a:moveTo>
                  <a:lnTo>
                    <a:pt x="0" y="8415"/>
                  </a:lnTo>
                  <a:lnTo>
                    <a:pt x="16946" y="18274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2888156" y="2056181"/>
              <a:ext cx="225568" cy="286628"/>
            </a:xfrm>
            <a:custGeom>
              <a:rect b="b" l="l" r="r" t="t"/>
              <a:pathLst>
                <a:path extrusionOk="0" h="18531" w="14581">
                  <a:moveTo>
                    <a:pt x="14580" y="0"/>
                  </a:moveTo>
                  <a:lnTo>
                    <a:pt x="0" y="8414"/>
                  </a:lnTo>
                  <a:lnTo>
                    <a:pt x="0" y="18531"/>
                  </a:lnTo>
                  <a:lnTo>
                    <a:pt x="14580" y="10116"/>
                  </a:lnTo>
                  <a:lnTo>
                    <a:pt x="1458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2598855" y="2168607"/>
              <a:ext cx="292151" cy="192926"/>
            </a:xfrm>
            <a:custGeom>
              <a:rect b="b" l="l" r="r" t="t"/>
              <a:pathLst>
                <a:path extrusionOk="0" h="12473" w="18885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18884" y="10117"/>
                  </a:lnTo>
                  <a:lnTo>
                    <a:pt x="1767" y="108"/>
                  </a:lnTo>
                  <a:lnTo>
                    <a:pt x="975" y="5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2613922" y="2170278"/>
              <a:ext cx="277083" cy="161450"/>
            </a:xfrm>
            <a:custGeom>
              <a:rect b="b" l="l" r="r" t="t"/>
              <a:pathLst>
                <a:path extrusionOk="0" h="10438" w="17911">
                  <a:moveTo>
                    <a:pt x="793" y="0"/>
                  </a:moveTo>
                  <a:lnTo>
                    <a:pt x="1" y="460"/>
                  </a:lnTo>
                  <a:lnTo>
                    <a:pt x="17182" y="10437"/>
                  </a:lnTo>
                  <a:lnTo>
                    <a:pt x="17910" y="1000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2848246" y="2020077"/>
              <a:ext cx="278058" cy="341445"/>
            </a:xfrm>
            <a:custGeom>
              <a:rect b="b" l="l" r="r" t="t"/>
              <a:pathLst>
                <a:path extrusionOk="0" h="22075" w="17974">
                  <a:moveTo>
                    <a:pt x="14580" y="4711"/>
                  </a:moveTo>
                  <a:lnTo>
                    <a:pt x="14602" y="10909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196"/>
                  </a:lnTo>
                  <a:lnTo>
                    <a:pt x="0" y="20897"/>
                  </a:lnTo>
                  <a:lnTo>
                    <a:pt x="2034" y="22074"/>
                  </a:lnTo>
                  <a:lnTo>
                    <a:pt x="17974" y="12879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3073614" y="2056506"/>
              <a:ext cx="31481" cy="150700"/>
            </a:xfrm>
            <a:custGeom>
              <a:rect b="b" l="l" r="r" t="t"/>
              <a:pathLst>
                <a:path extrusionOk="0" h="9743" w="2035">
                  <a:moveTo>
                    <a:pt x="1" y="1"/>
                  </a:moveTo>
                  <a:lnTo>
                    <a:pt x="33" y="8554"/>
                  </a:lnTo>
                  <a:lnTo>
                    <a:pt x="2035" y="9742"/>
                  </a:lnTo>
                  <a:lnTo>
                    <a:pt x="2035" y="1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2869763" y="2188809"/>
              <a:ext cx="235345" cy="136300"/>
            </a:xfrm>
            <a:custGeom>
              <a:rect b="b" l="l" r="r" t="t"/>
              <a:pathLst>
                <a:path extrusionOk="0" h="8812" w="15213">
                  <a:moveTo>
                    <a:pt x="13211" y="1"/>
                  </a:moveTo>
                  <a:lnTo>
                    <a:pt x="1" y="7634"/>
                  </a:lnTo>
                  <a:lnTo>
                    <a:pt x="2013" y="8811"/>
                  </a:lnTo>
                  <a:lnTo>
                    <a:pt x="15213" y="1189"/>
                  </a:lnTo>
                  <a:lnTo>
                    <a:pt x="1321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2848246" y="2162327"/>
              <a:ext cx="31481" cy="199206"/>
            </a:xfrm>
            <a:custGeom>
              <a:rect b="b" l="l" r="r" t="t"/>
              <a:pathLst>
                <a:path extrusionOk="0" h="12879" w="2035">
                  <a:moveTo>
                    <a:pt x="0" y="0"/>
                  </a:moveTo>
                  <a:lnTo>
                    <a:pt x="0" y="11701"/>
                  </a:lnTo>
                  <a:lnTo>
                    <a:pt x="2034" y="12878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2848246" y="2020077"/>
              <a:ext cx="278058" cy="160630"/>
            </a:xfrm>
            <a:custGeom>
              <a:rect b="b" l="l" r="r" t="t"/>
              <a:pathLst>
                <a:path extrusionOk="0" h="10385" w="17974">
                  <a:moveTo>
                    <a:pt x="15929" y="1"/>
                  </a:moveTo>
                  <a:lnTo>
                    <a:pt x="0" y="9196"/>
                  </a:lnTo>
                  <a:lnTo>
                    <a:pt x="2034" y="10384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2879710" y="2038299"/>
              <a:ext cx="246592" cy="323224"/>
            </a:xfrm>
            <a:custGeom>
              <a:rect b="b" l="l" r="r" t="t"/>
              <a:pathLst>
                <a:path extrusionOk="0" h="20897" w="15940">
                  <a:moveTo>
                    <a:pt x="14570" y="2366"/>
                  </a:moveTo>
                  <a:lnTo>
                    <a:pt x="14570" y="10919"/>
                  </a:lnTo>
                  <a:lnTo>
                    <a:pt x="1370" y="18541"/>
                  </a:lnTo>
                  <a:lnTo>
                    <a:pt x="1370" y="9988"/>
                  </a:lnTo>
                  <a:lnTo>
                    <a:pt x="14570" y="2366"/>
                  </a:lnTo>
                  <a:close/>
                  <a:moveTo>
                    <a:pt x="15940" y="0"/>
                  </a:moveTo>
                  <a:lnTo>
                    <a:pt x="0" y="9206"/>
                  </a:lnTo>
                  <a:lnTo>
                    <a:pt x="0" y="20896"/>
                  </a:lnTo>
                  <a:lnTo>
                    <a:pt x="15940" y="11701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2625848" y="1801320"/>
              <a:ext cx="487893" cy="362481"/>
            </a:xfrm>
            <a:custGeom>
              <a:rect b="b" l="l" r="r" t="t"/>
              <a:pathLst>
                <a:path extrusionOk="0" h="23435" w="31538">
                  <a:moveTo>
                    <a:pt x="10541" y="1"/>
                  </a:moveTo>
                  <a:cubicBezTo>
                    <a:pt x="9557" y="1"/>
                    <a:pt x="8447" y="321"/>
                    <a:pt x="7269" y="997"/>
                  </a:cubicBezTo>
                  <a:cubicBezTo>
                    <a:pt x="3244" y="3320"/>
                    <a:pt x="0" y="8951"/>
                    <a:pt x="11" y="13575"/>
                  </a:cubicBezTo>
                  <a:lnTo>
                    <a:pt x="16968" y="23435"/>
                  </a:lnTo>
                  <a:lnTo>
                    <a:pt x="31537" y="15020"/>
                  </a:lnTo>
                  <a:cubicBezTo>
                    <a:pt x="31537" y="12719"/>
                    <a:pt x="30713" y="11092"/>
                    <a:pt x="29396" y="10342"/>
                  </a:cubicBezTo>
                  <a:lnTo>
                    <a:pt x="29418" y="10342"/>
                  </a:lnTo>
                  <a:lnTo>
                    <a:pt x="12461" y="494"/>
                  </a:lnTo>
                  <a:cubicBezTo>
                    <a:pt x="11903" y="169"/>
                    <a:pt x="11255" y="1"/>
                    <a:pt x="10541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2738292" y="1801320"/>
              <a:ext cx="342645" cy="167931"/>
            </a:xfrm>
            <a:custGeom>
              <a:rect b="b" l="l" r="r" t="t"/>
              <a:pathLst>
                <a:path extrusionOk="0" h="10857" w="22149">
                  <a:moveTo>
                    <a:pt x="3272" y="1"/>
                  </a:moveTo>
                  <a:cubicBezTo>
                    <a:pt x="2288" y="1"/>
                    <a:pt x="1178" y="321"/>
                    <a:pt x="0" y="997"/>
                  </a:cubicBezTo>
                  <a:lnTo>
                    <a:pt x="16957" y="10856"/>
                  </a:lnTo>
                  <a:cubicBezTo>
                    <a:pt x="18131" y="10173"/>
                    <a:pt x="19244" y="9850"/>
                    <a:pt x="20230" y="9850"/>
                  </a:cubicBezTo>
                  <a:cubicBezTo>
                    <a:pt x="20944" y="9850"/>
                    <a:pt x="21592" y="10019"/>
                    <a:pt x="22149" y="10342"/>
                  </a:cubicBezTo>
                  <a:lnTo>
                    <a:pt x="5192" y="494"/>
                  </a:lnTo>
                  <a:cubicBezTo>
                    <a:pt x="4634" y="169"/>
                    <a:pt x="3986" y="1"/>
                    <a:pt x="3272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2888156" y="1953779"/>
              <a:ext cx="225568" cy="210033"/>
            </a:xfrm>
            <a:custGeom>
              <a:rect b="b" l="l" r="r" t="t"/>
              <a:pathLst>
                <a:path extrusionOk="0" h="13579" w="14581">
                  <a:moveTo>
                    <a:pt x="10540" y="0"/>
                  </a:moveTo>
                  <a:cubicBezTo>
                    <a:pt x="9556" y="0"/>
                    <a:pt x="8444" y="322"/>
                    <a:pt x="7269" y="1000"/>
                  </a:cubicBezTo>
                  <a:cubicBezTo>
                    <a:pt x="3244" y="3323"/>
                    <a:pt x="0" y="8954"/>
                    <a:pt x="11" y="13579"/>
                  </a:cubicBezTo>
                  <a:lnTo>
                    <a:pt x="14580" y="5164"/>
                  </a:lnTo>
                  <a:cubicBezTo>
                    <a:pt x="14573" y="1890"/>
                    <a:pt x="12929" y="0"/>
                    <a:pt x="10540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2598855" y="1990269"/>
              <a:ext cx="292801" cy="222717"/>
            </a:xfrm>
            <a:custGeom>
              <a:rect b="b" l="l" r="r" t="t"/>
              <a:pathLst>
                <a:path extrusionOk="0" h="14399" w="1892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18242" y="10599"/>
                  </a:lnTo>
                  <a:lnTo>
                    <a:pt x="18927" y="10192"/>
                  </a:lnTo>
                  <a:lnTo>
                    <a:pt x="1820" y="183"/>
                  </a:lnTo>
                  <a:lnTo>
                    <a:pt x="1060" y="6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2615252" y="1993084"/>
              <a:ext cx="276402" cy="161125"/>
            </a:xfrm>
            <a:custGeom>
              <a:rect b="b" l="l" r="r" t="t"/>
              <a:pathLst>
                <a:path extrusionOk="0" h="10417" w="17867">
                  <a:moveTo>
                    <a:pt x="760" y="1"/>
                  </a:moveTo>
                  <a:lnTo>
                    <a:pt x="0" y="429"/>
                  </a:lnTo>
                  <a:lnTo>
                    <a:pt x="17182" y="10417"/>
                  </a:lnTo>
                  <a:lnTo>
                    <a:pt x="17867" y="10010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2847906" y="1920629"/>
              <a:ext cx="278398" cy="260071"/>
            </a:xfrm>
            <a:custGeom>
              <a:rect b="b" l="l" r="r" t="t"/>
              <a:pathLst>
                <a:path extrusionOk="0" h="16814" w="17996">
                  <a:moveTo>
                    <a:pt x="12962" y="2937"/>
                  </a:moveTo>
                  <a:cubicBezTo>
                    <a:pt x="13169" y="2937"/>
                    <a:pt x="13370" y="2952"/>
                    <a:pt x="13564" y="2983"/>
                  </a:cubicBezTo>
                  <a:cubicBezTo>
                    <a:pt x="14089" y="3646"/>
                    <a:pt x="14442" y="4545"/>
                    <a:pt x="14549" y="5670"/>
                  </a:cubicBezTo>
                  <a:lnTo>
                    <a:pt x="4004" y="11761"/>
                  </a:lnTo>
                  <a:cubicBezTo>
                    <a:pt x="5032" y="8538"/>
                    <a:pt x="7334" y="5380"/>
                    <a:pt x="9999" y="3839"/>
                  </a:cubicBezTo>
                  <a:cubicBezTo>
                    <a:pt x="11059" y="3222"/>
                    <a:pt x="12069" y="2937"/>
                    <a:pt x="12962" y="2937"/>
                  </a:cubicBezTo>
                  <a:close/>
                  <a:moveTo>
                    <a:pt x="11523" y="0"/>
                  </a:moveTo>
                  <a:cubicBezTo>
                    <a:pt x="10448" y="0"/>
                    <a:pt x="9237" y="350"/>
                    <a:pt x="7955" y="1088"/>
                  </a:cubicBezTo>
                  <a:cubicBezTo>
                    <a:pt x="3566" y="3625"/>
                    <a:pt x="1" y="9791"/>
                    <a:pt x="11" y="14844"/>
                  </a:cubicBezTo>
                  <a:lnTo>
                    <a:pt x="22" y="15625"/>
                  </a:lnTo>
                  <a:lnTo>
                    <a:pt x="2056" y="16813"/>
                  </a:lnTo>
                  <a:lnTo>
                    <a:pt x="17996" y="7607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52" y="1709"/>
                  </a:cubicBezTo>
                  <a:lnTo>
                    <a:pt x="15652" y="1709"/>
                  </a:lnTo>
                  <a:cubicBezTo>
                    <a:pt x="15652" y="1711"/>
                    <a:pt x="15652" y="1712"/>
                    <a:pt x="15653" y="1714"/>
                  </a:cubicBezTo>
                  <a:lnTo>
                    <a:pt x="15653" y="1714"/>
                  </a:lnTo>
                  <a:lnTo>
                    <a:pt x="13628" y="542"/>
                  </a:lnTo>
                  <a:cubicBezTo>
                    <a:pt x="13015" y="186"/>
                    <a:pt x="12305" y="0"/>
                    <a:pt x="11523" y="0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3043805" y="1954676"/>
              <a:ext cx="60627" cy="71877"/>
            </a:xfrm>
            <a:custGeom>
              <a:rect b="b" l="l" r="r" t="t"/>
              <a:pathLst>
                <a:path extrusionOk="0" h="4647" w="3919">
                  <a:moveTo>
                    <a:pt x="1" y="0"/>
                  </a:moveTo>
                  <a:lnTo>
                    <a:pt x="1" y="0"/>
                  </a:lnTo>
                  <a:cubicBezTo>
                    <a:pt x="1029" y="600"/>
                    <a:pt x="1724" y="1788"/>
                    <a:pt x="1885" y="3469"/>
                  </a:cubicBezTo>
                  <a:lnTo>
                    <a:pt x="3919" y="4646"/>
                  </a:lnTo>
                  <a:cubicBezTo>
                    <a:pt x="3758" y="2976"/>
                    <a:pt x="3063" y="1788"/>
                    <a:pt x="2035" y="11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2869763" y="2008321"/>
              <a:ext cx="234680" cy="135619"/>
            </a:xfrm>
            <a:custGeom>
              <a:rect b="b" l="l" r="r" t="t"/>
              <a:pathLst>
                <a:path extrusionOk="0" h="8768" w="15170">
                  <a:moveTo>
                    <a:pt x="13136" y="1"/>
                  </a:moveTo>
                  <a:lnTo>
                    <a:pt x="1" y="7580"/>
                  </a:lnTo>
                  <a:lnTo>
                    <a:pt x="2035" y="8768"/>
                  </a:lnTo>
                  <a:lnTo>
                    <a:pt x="15170" y="1178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2848076" y="2150230"/>
              <a:ext cx="31652" cy="30486"/>
            </a:xfrm>
            <a:custGeom>
              <a:rect b="b" l="l" r="r" t="t"/>
              <a:pathLst>
                <a:path extrusionOk="0" h="1971" w="2046">
                  <a:moveTo>
                    <a:pt x="0" y="1"/>
                  </a:moveTo>
                  <a:lnTo>
                    <a:pt x="11" y="782"/>
                  </a:lnTo>
                  <a:lnTo>
                    <a:pt x="2045" y="1970"/>
                  </a:lnTo>
                  <a:lnTo>
                    <a:pt x="2045" y="1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2970946" y="1920629"/>
              <a:ext cx="119258" cy="35049"/>
            </a:xfrm>
            <a:custGeom>
              <a:rect b="b" l="l" r="r" t="t"/>
              <a:pathLst>
                <a:path extrusionOk="0" h="2266" w="7709">
                  <a:moveTo>
                    <a:pt x="7678" y="1702"/>
                  </a:moveTo>
                  <a:lnTo>
                    <a:pt x="7708" y="1719"/>
                  </a:lnTo>
                  <a:cubicBezTo>
                    <a:pt x="7698" y="1713"/>
                    <a:pt x="7688" y="1708"/>
                    <a:pt x="7678" y="1702"/>
                  </a:cubicBezTo>
                  <a:close/>
                  <a:moveTo>
                    <a:pt x="3569" y="0"/>
                  </a:moveTo>
                  <a:cubicBezTo>
                    <a:pt x="2494" y="0"/>
                    <a:pt x="1283" y="350"/>
                    <a:pt x="1" y="1088"/>
                  </a:cubicBezTo>
                  <a:lnTo>
                    <a:pt x="2045" y="2265"/>
                  </a:lnTo>
                  <a:cubicBezTo>
                    <a:pt x="3322" y="1528"/>
                    <a:pt x="4534" y="1178"/>
                    <a:pt x="5608" y="1178"/>
                  </a:cubicBezTo>
                  <a:cubicBezTo>
                    <a:pt x="6377" y="1178"/>
                    <a:pt x="7076" y="1357"/>
                    <a:pt x="7678" y="1702"/>
                  </a:cubicBezTo>
                  <a:lnTo>
                    <a:pt x="7678" y="1702"/>
                  </a:lnTo>
                  <a:lnTo>
                    <a:pt x="5674" y="542"/>
                  </a:lnTo>
                  <a:cubicBezTo>
                    <a:pt x="5061" y="186"/>
                    <a:pt x="4351" y="0"/>
                    <a:pt x="3569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2847906" y="1937444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1"/>
                  </a:moveTo>
                  <a:cubicBezTo>
                    <a:pt x="3566" y="2538"/>
                    <a:pt x="1" y="8715"/>
                    <a:pt x="11" y="13757"/>
                  </a:cubicBezTo>
                  <a:lnTo>
                    <a:pt x="2056" y="14945"/>
                  </a:lnTo>
                  <a:cubicBezTo>
                    <a:pt x="2035" y="9892"/>
                    <a:pt x="5600" y="3715"/>
                    <a:pt x="9989" y="1178"/>
                  </a:cubicBezTo>
                  <a:lnTo>
                    <a:pt x="7955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2879370" y="1938805"/>
              <a:ext cx="246932" cy="241896"/>
            </a:xfrm>
            <a:custGeom>
              <a:rect b="b" l="l" r="r" t="t"/>
              <a:pathLst>
                <a:path extrusionOk="0" h="15639" w="15962">
                  <a:moveTo>
                    <a:pt x="10925" y="1760"/>
                  </a:moveTo>
                  <a:cubicBezTo>
                    <a:pt x="12895" y="1760"/>
                    <a:pt x="14306" y="3181"/>
                    <a:pt x="14549" y="5672"/>
                  </a:cubicBezTo>
                  <a:lnTo>
                    <a:pt x="1414" y="13262"/>
                  </a:lnTo>
                  <a:cubicBezTo>
                    <a:pt x="1746" y="9248"/>
                    <a:pt x="4550" y="4634"/>
                    <a:pt x="7965" y="2664"/>
                  </a:cubicBezTo>
                  <a:cubicBezTo>
                    <a:pt x="9029" y="2051"/>
                    <a:pt x="10034" y="1760"/>
                    <a:pt x="10925" y="1760"/>
                  </a:cubicBezTo>
                  <a:close/>
                  <a:moveTo>
                    <a:pt x="11530" y="1"/>
                  </a:moveTo>
                  <a:cubicBezTo>
                    <a:pt x="10456" y="1"/>
                    <a:pt x="9245" y="351"/>
                    <a:pt x="7965" y="1090"/>
                  </a:cubicBezTo>
                  <a:cubicBezTo>
                    <a:pt x="3566" y="3627"/>
                    <a:pt x="1" y="9804"/>
                    <a:pt x="22" y="14857"/>
                  </a:cubicBezTo>
                  <a:lnTo>
                    <a:pt x="22" y="15638"/>
                  </a:lnTo>
                  <a:lnTo>
                    <a:pt x="15962" y="6432"/>
                  </a:lnTo>
                  <a:lnTo>
                    <a:pt x="15951" y="5651"/>
                  </a:lnTo>
                  <a:cubicBezTo>
                    <a:pt x="15944" y="2071"/>
                    <a:pt x="14141" y="1"/>
                    <a:pt x="11530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2598855" y="1990269"/>
              <a:ext cx="280889" cy="222717"/>
            </a:xfrm>
            <a:custGeom>
              <a:rect b="b" l="l" r="r" t="t"/>
              <a:pathLst>
                <a:path extrusionOk="0" h="14399" w="1815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2598855" y="2168607"/>
              <a:ext cx="280889" cy="192926"/>
            </a:xfrm>
            <a:custGeom>
              <a:rect b="b" l="l" r="r" t="t"/>
              <a:pathLst>
                <a:path extrusionOk="0" h="12473" w="18157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2689441" y="2052530"/>
              <a:ext cx="64433" cy="94738"/>
            </a:xfrm>
            <a:custGeom>
              <a:rect b="b" l="l" r="r" t="t"/>
              <a:pathLst>
                <a:path extrusionOk="0" h="6125" w="4165">
                  <a:moveTo>
                    <a:pt x="931" y="1"/>
                  </a:moveTo>
                  <a:lnTo>
                    <a:pt x="0" y="547"/>
                  </a:lnTo>
                  <a:lnTo>
                    <a:pt x="0" y="4261"/>
                  </a:lnTo>
                  <a:lnTo>
                    <a:pt x="3222" y="6124"/>
                  </a:lnTo>
                  <a:lnTo>
                    <a:pt x="4164" y="5578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8988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2739283" y="2081348"/>
              <a:ext cx="14588" cy="65922"/>
            </a:xfrm>
            <a:custGeom>
              <a:rect b="b" l="l" r="r" t="t"/>
              <a:pathLst>
                <a:path extrusionOk="0" h="4262" w="943">
                  <a:moveTo>
                    <a:pt x="942" y="0"/>
                  </a:moveTo>
                  <a:lnTo>
                    <a:pt x="11" y="546"/>
                  </a:lnTo>
                  <a:lnTo>
                    <a:pt x="0" y="4261"/>
                  </a:lnTo>
                  <a:lnTo>
                    <a:pt x="942" y="371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2689441" y="2052530"/>
              <a:ext cx="64433" cy="37277"/>
            </a:xfrm>
            <a:custGeom>
              <a:rect b="b" l="l" r="r" t="t"/>
              <a:pathLst>
                <a:path extrusionOk="0" h="2410" w="4165">
                  <a:moveTo>
                    <a:pt x="931" y="1"/>
                  </a:moveTo>
                  <a:lnTo>
                    <a:pt x="0" y="547"/>
                  </a:lnTo>
                  <a:lnTo>
                    <a:pt x="3233" y="2409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2689441" y="2060976"/>
              <a:ext cx="50015" cy="86293"/>
            </a:xfrm>
            <a:custGeom>
              <a:rect b="b" l="l" r="r" t="t"/>
              <a:pathLst>
                <a:path extrusionOk="0" h="5579" w="3233">
                  <a:moveTo>
                    <a:pt x="0" y="1"/>
                  </a:moveTo>
                  <a:lnTo>
                    <a:pt x="0" y="3715"/>
                  </a:lnTo>
                  <a:lnTo>
                    <a:pt x="3222" y="5578"/>
                  </a:lnTo>
                  <a:lnTo>
                    <a:pt x="3233" y="1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2704833" y="2087598"/>
              <a:ext cx="17079" cy="33998"/>
            </a:xfrm>
            <a:custGeom>
              <a:rect b="b" l="l" r="r" t="t"/>
              <a:pathLst>
                <a:path extrusionOk="0" h="2198" w="1104">
                  <a:moveTo>
                    <a:pt x="306" y="0"/>
                  </a:moveTo>
                  <a:cubicBezTo>
                    <a:pt x="124" y="0"/>
                    <a:pt x="1" y="146"/>
                    <a:pt x="1" y="389"/>
                  </a:cubicBezTo>
                  <a:cubicBezTo>
                    <a:pt x="1" y="635"/>
                    <a:pt x="118" y="924"/>
                    <a:pt x="300" y="1138"/>
                  </a:cubicBezTo>
                  <a:lnTo>
                    <a:pt x="300" y="1919"/>
                  </a:lnTo>
                  <a:lnTo>
                    <a:pt x="793" y="2198"/>
                  </a:lnTo>
                  <a:lnTo>
                    <a:pt x="793" y="1416"/>
                  </a:lnTo>
                  <a:cubicBezTo>
                    <a:pt x="975" y="1416"/>
                    <a:pt x="1103" y="1277"/>
                    <a:pt x="1103" y="1031"/>
                  </a:cubicBezTo>
                  <a:cubicBezTo>
                    <a:pt x="1103" y="678"/>
                    <a:pt x="857" y="249"/>
                    <a:pt x="557" y="78"/>
                  </a:cubicBezTo>
                  <a:cubicBezTo>
                    <a:pt x="467" y="25"/>
                    <a:pt x="381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6" name="Shape 4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" name="Google Shape;4157;p84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DESKTOP </a:t>
            </a:r>
            <a:r>
              <a:rPr lang="en">
                <a:solidFill>
                  <a:schemeClr val="dk2"/>
                </a:solidFill>
              </a:rPr>
              <a:t>SOFTWARE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58" name="Google Shape;4158;p84"/>
          <p:cNvSpPr txBox="1"/>
          <p:nvPr>
            <p:ph idx="1" type="subTitle"/>
          </p:nvPr>
        </p:nvSpPr>
        <p:spPr>
          <a:xfrm>
            <a:off x="1835700" y="1104900"/>
            <a:ext cx="5472600" cy="5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“Replace image”</a:t>
            </a:r>
            <a:endParaRPr/>
          </a:p>
        </p:txBody>
      </p:sp>
      <p:grpSp>
        <p:nvGrpSpPr>
          <p:cNvPr id="4159" name="Google Shape;4159;p84"/>
          <p:cNvGrpSpPr/>
          <p:nvPr/>
        </p:nvGrpSpPr>
        <p:grpSpPr>
          <a:xfrm>
            <a:off x="2887281" y="1782775"/>
            <a:ext cx="3369437" cy="2804824"/>
            <a:chOff x="2887281" y="1782775"/>
            <a:chExt cx="3369437" cy="2804824"/>
          </a:xfrm>
        </p:grpSpPr>
        <p:sp>
          <p:nvSpPr>
            <p:cNvPr id="4160" name="Google Shape;4160;p84"/>
            <p:cNvSpPr/>
            <p:nvPr/>
          </p:nvSpPr>
          <p:spPr>
            <a:xfrm>
              <a:off x="4147712" y="4067216"/>
              <a:ext cx="848583" cy="437062"/>
            </a:xfrm>
            <a:custGeom>
              <a:rect b="b" l="l" r="r" t="t"/>
              <a:pathLst>
                <a:path extrusionOk="0" h="16183" w="36923">
                  <a:moveTo>
                    <a:pt x="3953" y="1"/>
                  </a:moveTo>
                  <a:lnTo>
                    <a:pt x="0" y="16182"/>
                  </a:lnTo>
                  <a:lnTo>
                    <a:pt x="36923" y="16182"/>
                  </a:lnTo>
                  <a:lnTo>
                    <a:pt x="34946" y="8086"/>
                  </a:lnTo>
                  <a:lnTo>
                    <a:pt x="32958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1" name="Google Shape;4161;p84"/>
            <p:cNvSpPr/>
            <p:nvPr/>
          </p:nvSpPr>
          <p:spPr>
            <a:xfrm>
              <a:off x="3960207" y="4504281"/>
              <a:ext cx="1223629" cy="83318"/>
            </a:xfrm>
            <a:custGeom>
              <a:rect b="b" l="l" r="r" t="t"/>
              <a:pathLst>
                <a:path extrusionOk="0" h="3085" w="45307">
                  <a:moveTo>
                    <a:pt x="1715" y="0"/>
                  </a:moveTo>
                  <a:lnTo>
                    <a:pt x="1334" y="96"/>
                  </a:lnTo>
                  <a:lnTo>
                    <a:pt x="989" y="262"/>
                  </a:lnTo>
                  <a:lnTo>
                    <a:pt x="691" y="500"/>
                  </a:lnTo>
                  <a:lnTo>
                    <a:pt x="430" y="810"/>
                  </a:lnTo>
                  <a:lnTo>
                    <a:pt x="227" y="1167"/>
                  </a:lnTo>
                  <a:lnTo>
                    <a:pt x="84" y="1560"/>
                  </a:lnTo>
                  <a:lnTo>
                    <a:pt x="1" y="2001"/>
                  </a:lnTo>
                  <a:lnTo>
                    <a:pt x="1" y="2227"/>
                  </a:lnTo>
                  <a:lnTo>
                    <a:pt x="1" y="3084"/>
                  </a:lnTo>
                  <a:lnTo>
                    <a:pt x="45306" y="3084"/>
                  </a:lnTo>
                  <a:lnTo>
                    <a:pt x="45306" y="2239"/>
                  </a:lnTo>
                  <a:lnTo>
                    <a:pt x="45294" y="2001"/>
                  </a:lnTo>
                  <a:lnTo>
                    <a:pt x="45223" y="1572"/>
                  </a:lnTo>
                  <a:lnTo>
                    <a:pt x="45068" y="1167"/>
                  </a:lnTo>
                  <a:lnTo>
                    <a:pt x="44865" y="810"/>
                  </a:lnTo>
                  <a:lnTo>
                    <a:pt x="44604" y="500"/>
                  </a:lnTo>
                  <a:lnTo>
                    <a:pt x="44306" y="262"/>
                  </a:lnTo>
                  <a:lnTo>
                    <a:pt x="43961" y="96"/>
                  </a:lnTo>
                  <a:lnTo>
                    <a:pt x="43591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p84"/>
            <p:cNvSpPr/>
            <p:nvPr/>
          </p:nvSpPr>
          <p:spPr>
            <a:xfrm>
              <a:off x="2887281" y="3904867"/>
              <a:ext cx="3369429" cy="283423"/>
            </a:xfrm>
            <a:custGeom>
              <a:rect b="b" l="l" r="r" t="t"/>
              <a:pathLst>
                <a:path extrusionOk="0" h="12026" w="124759">
                  <a:moveTo>
                    <a:pt x="0" y="0"/>
                  </a:moveTo>
                  <a:lnTo>
                    <a:pt x="0" y="8918"/>
                  </a:lnTo>
                  <a:lnTo>
                    <a:pt x="12" y="9240"/>
                  </a:lnTo>
                  <a:lnTo>
                    <a:pt x="131" y="9847"/>
                  </a:lnTo>
                  <a:lnTo>
                    <a:pt x="369" y="10407"/>
                  </a:lnTo>
                  <a:lnTo>
                    <a:pt x="703" y="10895"/>
                  </a:lnTo>
                  <a:lnTo>
                    <a:pt x="1119" y="11324"/>
                  </a:lnTo>
                  <a:lnTo>
                    <a:pt x="1619" y="11657"/>
                  </a:lnTo>
                  <a:lnTo>
                    <a:pt x="2179" y="11895"/>
                  </a:lnTo>
                  <a:lnTo>
                    <a:pt x="2786" y="12014"/>
                  </a:lnTo>
                  <a:lnTo>
                    <a:pt x="3108" y="12026"/>
                  </a:lnTo>
                  <a:lnTo>
                    <a:pt x="121651" y="12026"/>
                  </a:lnTo>
                  <a:lnTo>
                    <a:pt x="121973" y="12014"/>
                  </a:lnTo>
                  <a:lnTo>
                    <a:pt x="122580" y="11895"/>
                  </a:lnTo>
                  <a:lnTo>
                    <a:pt x="123140" y="11657"/>
                  </a:lnTo>
                  <a:lnTo>
                    <a:pt x="123628" y="11324"/>
                  </a:lnTo>
                  <a:lnTo>
                    <a:pt x="124056" y="10895"/>
                  </a:lnTo>
                  <a:lnTo>
                    <a:pt x="124390" y="10407"/>
                  </a:lnTo>
                  <a:lnTo>
                    <a:pt x="124628" y="9847"/>
                  </a:lnTo>
                  <a:lnTo>
                    <a:pt x="124747" y="9240"/>
                  </a:lnTo>
                  <a:lnTo>
                    <a:pt x="124759" y="8918"/>
                  </a:lnTo>
                  <a:lnTo>
                    <a:pt x="124759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dk1"/>
              </a:solidFill>
              <a:prstDash val="solid"/>
              <a:miter lim="119067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p84"/>
            <p:cNvSpPr/>
            <p:nvPr/>
          </p:nvSpPr>
          <p:spPr>
            <a:xfrm>
              <a:off x="2887290" y="1782775"/>
              <a:ext cx="3369429" cy="2122087"/>
            </a:xfrm>
            <a:custGeom>
              <a:rect b="b" l="l" r="r" t="t"/>
              <a:pathLst>
                <a:path extrusionOk="0" h="78574" w="124759">
                  <a:moveTo>
                    <a:pt x="3108" y="1"/>
                  </a:moveTo>
                  <a:lnTo>
                    <a:pt x="2786" y="13"/>
                  </a:lnTo>
                  <a:lnTo>
                    <a:pt x="2179" y="132"/>
                  </a:lnTo>
                  <a:lnTo>
                    <a:pt x="1619" y="370"/>
                  </a:lnTo>
                  <a:lnTo>
                    <a:pt x="1119" y="703"/>
                  </a:lnTo>
                  <a:lnTo>
                    <a:pt x="703" y="1120"/>
                  </a:lnTo>
                  <a:lnTo>
                    <a:pt x="369" y="1620"/>
                  </a:lnTo>
                  <a:lnTo>
                    <a:pt x="131" y="2180"/>
                  </a:lnTo>
                  <a:lnTo>
                    <a:pt x="0" y="2787"/>
                  </a:lnTo>
                  <a:lnTo>
                    <a:pt x="0" y="3108"/>
                  </a:lnTo>
                  <a:lnTo>
                    <a:pt x="0" y="78573"/>
                  </a:lnTo>
                  <a:lnTo>
                    <a:pt x="124759" y="78573"/>
                  </a:lnTo>
                  <a:lnTo>
                    <a:pt x="124759" y="3108"/>
                  </a:lnTo>
                  <a:lnTo>
                    <a:pt x="124747" y="2787"/>
                  </a:lnTo>
                  <a:lnTo>
                    <a:pt x="124628" y="2180"/>
                  </a:lnTo>
                  <a:lnTo>
                    <a:pt x="124390" y="1620"/>
                  </a:lnTo>
                  <a:lnTo>
                    <a:pt x="124056" y="1120"/>
                  </a:lnTo>
                  <a:lnTo>
                    <a:pt x="123628" y="703"/>
                  </a:lnTo>
                  <a:lnTo>
                    <a:pt x="123140" y="370"/>
                  </a:lnTo>
                  <a:lnTo>
                    <a:pt x="122580" y="132"/>
                  </a:lnTo>
                  <a:lnTo>
                    <a:pt x="121973" y="13"/>
                  </a:lnTo>
                  <a:lnTo>
                    <a:pt x="121651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64" name="Google Shape;4164;p84"/>
          <p:cNvPicPr preferRelativeResize="0"/>
          <p:nvPr/>
        </p:nvPicPr>
        <p:blipFill rotWithShape="1">
          <a:blip r:embed="rId3">
            <a:alphaModFix/>
          </a:blip>
          <a:srcRect b="0" l="2624" r="2624" t="0"/>
          <a:stretch/>
        </p:blipFill>
        <p:spPr>
          <a:xfrm>
            <a:off x="3012272" y="1913977"/>
            <a:ext cx="3119400" cy="1851900"/>
          </a:xfrm>
          <a:prstGeom prst="round2SameRect">
            <a:avLst>
              <a:gd fmla="val 6041" name="adj1"/>
              <a:gd fmla="val 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65" name="Google Shape;4165;p84"/>
          <p:cNvGrpSpPr/>
          <p:nvPr/>
        </p:nvGrpSpPr>
        <p:grpSpPr>
          <a:xfrm flipH="1" rot="5400000">
            <a:off x="7604274" y="2407341"/>
            <a:ext cx="393320" cy="492600"/>
            <a:chOff x="6005818" y="77914"/>
            <a:chExt cx="248544" cy="311280"/>
          </a:xfrm>
        </p:grpSpPr>
        <p:sp>
          <p:nvSpPr>
            <p:cNvPr id="4166" name="Google Shape;4166;p84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p84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84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p84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0" name="Google Shape;4170;p84"/>
          <p:cNvGrpSpPr/>
          <p:nvPr/>
        </p:nvGrpSpPr>
        <p:grpSpPr>
          <a:xfrm flipH="1">
            <a:off x="927614" y="1913968"/>
            <a:ext cx="502368" cy="313612"/>
            <a:chOff x="8068696" y="916317"/>
            <a:chExt cx="317452" cy="198175"/>
          </a:xfrm>
        </p:grpSpPr>
        <p:sp>
          <p:nvSpPr>
            <p:cNvPr id="4171" name="Google Shape;4171;p84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2" name="Google Shape;4172;p84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3" name="Google Shape;4173;p84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p84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5" name="Google Shape;4175;p84"/>
          <p:cNvGrpSpPr/>
          <p:nvPr/>
        </p:nvGrpSpPr>
        <p:grpSpPr>
          <a:xfrm flipH="1">
            <a:off x="1689259" y="3250354"/>
            <a:ext cx="362486" cy="496218"/>
            <a:chOff x="7665335" y="2885404"/>
            <a:chExt cx="229059" cy="313566"/>
          </a:xfrm>
        </p:grpSpPr>
        <p:sp>
          <p:nvSpPr>
            <p:cNvPr id="4176" name="Google Shape;4176;p84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p84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8" name="Google Shape;4178;p84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9" name="Google Shape;4179;p84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0" name="Google Shape;4180;p84"/>
          <p:cNvGrpSpPr/>
          <p:nvPr/>
        </p:nvGrpSpPr>
        <p:grpSpPr>
          <a:xfrm flipH="1">
            <a:off x="6804281" y="3543669"/>
            <a:ext cx="504021" cy="361201"/>
            <a:chOff x="8201303" y="1121442"/>
            <a:chExt cx="318496" cy="228247"/>
          </a:xfrm>
        </p:grpSpPr>
        <p:sp>
          <p:nvSpPr>
            <p:cNvPr id="4181" name="Google Shape;4181;p84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2" name="Google Shape;4182;p84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3" name="Google Shape;4183;p84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4" name="Google Shape;4184;p84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85" name="Google Shape;4185;p84"/>
          <p:cNvSpPr/>
          <p:nvPr/>
        </p:nvSpPr>
        <p:spPr>
          <a:xfrm flipH="1">
            <a:off x="1068177" y="41751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9" name="Shape 4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Google Shape;4190;p85"/>
          <p:cNvSpPr txBox="1"/>
          <p:nvPr>
            <p:ph idx="6"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</a:t>
            </a:r>
            <a:r>
              <a:rPr lang="en">
                <a:solidFill>
                  <a:schemeClr val="dk2"/>
                </a:solidFill>
              </a:rPr>
              <a:t>DOCTORS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91" name="Google Shape;4191;p85"/>
          <p:cNvSpPr txBox="1"/>
          <p:nvPr>
            <p:ph type="title"/>
          </p:nvPr>
        </p:nvSpPr>
        <p:spPr>
          <a:xfrm>
            <a:off x="716725" y="1606550"/>
            <a:ext cx="2338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RANJIT DAS</a:t>
            </a:r>
            <a:endParaRPr/>
          </a:p>
        </p:txBody>
      </p:sp>
      <p:sp>
        <p:nvSpPr>
          <p:cNvPr id="4192" name="Google Shape;4192;p85"/>
          <p:cNvSpPr txBox="1"/>
          <p:nvPr>
            <p:ph idx="1" type="subTitle"/>
          </p:nvPr>
        </p:nvSpPr>
        <p:spPr>
          <a:xfrm>
            <a:off x="716725" y="2036725"/>
            <a:ext cx="23388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speak a bit about this person here</a:t>
            </a:r>
            <a:endParaRPr/>
          </a:p>
        </p:txBody>
      </p:sp>
      <p:sp>
        <p:nvSpPr>
          <p:cNvPr id="4193" name="Google Shape;4193;p85"/>
          <p:cNvSpPr txBox="1"/>
          <p:nvPr>
            <p:ph idx="2" type="title"/>
          </p:nvPr>
        </p:nvSpPr>
        <p:spPr>
          <a:xfrm>
            <a:off x="3401550" y="3416300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ARYA KUMAR</a:t>
            </a:r>
            <a:endParaRPr/>
          </a:p>
        </p:txBody>
      </p:sp>
      <p:sp>
        <p:nvSpPr>
          <p:cNvPr id="4194" name="Google Shape;4194;p85"/>
          <p:cNvSpPr txBox="1"/>
          <p:nvPr>
            <p:ph idx="3" type="subTitle"/>
          </p:nvPr>
        </p:nvSpPr>
        <p:spPr>
          <a:xfrm>
            <a:off x="3401550" y="3846475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speak a bit about this person here</a:t>
            </a:r>
            <a:endParaRPr/>
          </a:p>
        </p:txBody>
      </p:sp>
      <p:sp>
        <p:nvSpPr>
          <p:cNvPr id="4195" name="Google Shape;4195;p85"/>
          <p:cNvSpPr txBox="1"/>
          <p:nvPr>
            <p:ph idx="4" type="title"/>
          </p:nvPr>
        </p:nvSpPr>
        <p:spPr>
          <a:xfrm>
            <a:off x="6086381" y="1606550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DEVDAN RAM</a:t>
            </a:r>
            <a:endParaRPr/>
          </a:p>
        </p:txBody>
      </p:sp>
      <p:sp>
        <p:nvSpPr>
          <p:cNvPr id="4196" name="Google Shape;4196;p85"/>
          <p:cNvSpPr txBox="1"/>
          <p:nvPr>
            <p:ph idx="5" type="subTitle"/>
          </p:nvPr>
        </p:nvSpPr>
        <p:spPr>
          <a:xfrm>
            <a:off x="6086376" y="2036725"/>
            <a:ext cx="2340900" cy="4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speak a bit about this person here</a:t>
            </a:r>
            <a:endParaRPr/>
          </a:p>
        </p:txBody>
      </p:sp>
      <p:pic>
        <p:nvPicPr>
          <p:cNvPr id="4197" name="Google Shape;4197;p85"/>
          <p:cNvPicPr preferRelativeResize="0"/>
          <p:nvPr/>
        </p:nvPicPr>
        <p:blipFill rotWithShape="1">
          <a:blip r:embed="rId3">
            <a:alphaModFix/>
          </a:blip>
          <a:srcRect b="26394" l="0" r="0" t="6903"/>
          <a:stretch/>
        </p:blipFill>
        <p:spPr>
          <a:xfrm flipH="1">
            <a:off x="1104175" y="2907625"/>
            <a:ext cx="1563900" cy="1565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98" name="Google Shape;4198;p85"/>
          <p:cNvPicPr preferRelativeResize="0"/>
          <p:nvPr/>
        </p:nvPicPr>
        <p:blipFill rotWithShape="1">
          <a:blip r:embed="rId4">
            <a:alphaModFix/>
          </a:blip>
          <a:srcRect b="13238" l="10162" r="38460" t="9612"/>
          <a:stretch/>
        </p:blipFill>
        <p:spPr>
          <a:xfrm flipH="1">
            <a:off x="3790050" y="1433413"/>
            <a:ext cx="1563900" cy="1565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99" name="Google Shape;4199;p85"/>
          <p:cNvPicPr preferRelativeResize="0"/>
          <p:nvPr/>
        </p:nvPicPr>
        <p:blipFill rotWithShape="1">
          <a:blip r:embed="rId5">
            <a:alphaModFix/>
          </a:blip>
          <a:srcRect b="0" l="33739" r="-339" t="0"/>
          <a:stretch/>
        </p:blipFill>
        <p:spPr>
          <a:xfrm flipH="1">
            <a:off x="6474875" y="2846113"/>
            <a:ext cx="1563900" cy="1565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200" name="Google Shape;4200;p85"/>
          <p:cNvGrpSpPr/>
          <p:nvPr/>
        </p:nvGrpSpPr>
        <p:grpSpPr>
          <a:xfrm flipH="1" rot="5400000">
            <a:off x="6031924" y="4341304"/>
            <a:ext cx="393320" cy="492600"/>
            <a:chOff x="6005818" y="77914"/>
            <a:chExt cx="248544" cy="311280"/>
          </a:xfrm>
        </p:grpSpPr>
        <p:sp>
          <p:nvSpPr>
            <p:cNvPr id="4201" name="Google Shape;4201;p85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p85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p85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p85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5" name="Google Shape;4205;p85"/>
          <p:cNvGrpSpPr/>
          <p:nvPr/>
        </p:nvGrpSpPr>
        <p:grpSpPr>
          <a:xfrm flipH="1" rot="-2305271">
            <a:off x="5424878" y="1262574"/>
            <a:ext cx="362477" cy="496206"/>
            <a:chOff x="7665335" y="2885404"/>
            <a:chExt cx="229059" cy="313566"/>
          </a:xfrm>
        </p:grpSpPr>
        <p:sp>
          <p:nvSpPr>
            <p:cNvPr id="4206" name="Google Shape;4206;p85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p85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p85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p85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10" name="Google Shape;4210;p85"/>
          <p:cNvGrpSpPr/>
          <p:nvPr/>
        </p:nvGrpSpPr>
        <p:grpSpPr>
          <a:xfrm flipH="1" rot="-1568449">
            <a:off x="2725498" y="4521675"/>
            <a:ext cx="501513" cy="377086"/>
            <a:chOff x="5381375" y="1945244"/>
            <a:chExt cx="316919" cy="238290"/>
          </a:xfrm>
        </p:grpSpPr>
        <p:sp>
          <p:nvSpPr>
            <p:cNvPr id="4211" name="Google Shape;4211;p85"/>
            <p:cNvSpPr/>
            <p:nvPr/>
          </p:nvSpPr>
          <p:spPr>
            <a:xfrm rot="860262">
              <a:off x="5515519" y="2042632"/>
              <a:ext cx="154349" cy="119649"/>
            </a:xfrm>
            <a:custGeom>
              <a:rect b="b" l="l" r="r" t="t"/>
              <a:pathLst>
                <a:path extrusionOk="0" h="3817" w="4924">
                  <a:moveTo>
                    <a:pt x="1064" y="0"/>
                  </a:moveTo>
                  <a:lnTo>
                    <a:pt x="1" y="2262"/>
                  </a:lnTo>
                  <a:lnTo>
                    <a:pt x="3047" y="3700"/>
                  </a:lnTo>
                  <a:cubicBezTo>
                    <a:pt x="3213" y="3778"/>
                    <a:pt x="3393" y="3817"/>
                    <a:pt x="3579" y="3817"/>
                  </a:cubicBezTo>
                  <a:cubicBezTo>
                    <a:pt x="4164" y="3817"/>
                    <a:pt x="4671" y="3412"/>
                    <a:pt x="4797" y="2842"/>
                  </a:cubicBezTo>
                  <a:cubicBezTo>
                    <a:pt x="4924" y="2272"/>
                    <a:pt x="4641" y="1692"/>
                    <a:pt x="4110" y="1443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p85"/>
            <p:cNvSpPr/>
            <p:nvPr/>
          </p:nvSpPr>
          <p:spPr>
            <a:xfrm rot="860262">
              <a:off x="5408914" y="1965983"/>
              <a:ext cx="155729" cy="118928"/>
            </a:xfrm>
            <a:custGeom>
              <a:rect b="b" l="l" r="r" t="t"/>
              <a:pathLst>
                <a:path extrusionOk="0" h="3794" w="4968">
                  <a:moveTo>
                    <a:pt x="1429" y="1"/>
                  </a:moveTo>
                  <a:cubicBezTo>
                    <a:pt x="963" y="1"/>
                    <a:pt x="514" y="264"/>
                    <a:pt x="303" y="713"/>
                  </a:cubicBezTo>
                  <a:cubicBezTo>
                    <a:pt x="1" y="1352"/>
                    <a:pt x="283" y="2107"/>
                    <a:pt x="932" y="2390"/>
                  </a:cubicBezTo>
                  <a:lnTo>
                    <a:pt x="3900" y="3794"/>
                  </a:lnTo>
                  <a:lnTo>
                    <a:pt x="4968" y="1532"/>
                  </a:lnTo>
                  <a:lnTo>
                    <a:pt x="1994" y="138"/>
                  </a:lnTo>
                  <a:cubicBezTo>
                    <a:pt x="1813" y="45"/>
                    <a:pt x="1619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p85"/>
            <p:cNvSpPr/>
            <p:nvPr/>
          </p:nvSpPr>
          <p:spPr>
            <a:xfrm rot="860262">
              <a:off x="5398478" y="1977544"/>
              <a:ext cx="282713" cy="173690"/>
            </a:xfrm>
            <a:custGeom>
              <a:rect b="b" l="l" r="r" t="t"/>
              <a:pathLst>
                <a:path extrusionOk="0" h="5541" w="9019">
                  <a:moveTo>
                    <a:pt x="1575" y="222"/>
                  </a:moveTo>
                  <a:cubicBezTo>
                    <a:pt x="1725" y="222"/>
                    <a:pt x="1878" y="252"/>
                    <a:pt x="2024" y="315"/>
                  </a:cubicBezTo>
                  <a:lnTo>
                    <a:pt x="8048" y="3157"/>
                  </a:lnTo>
                  <a:cubicBezTo>
                    <a:pt x="8618" y="3425"/>
                    <a:pt x="8862" y="4107"/>
                    <a:pt x="8594" y="4682"/>
                  </a:cubicBezTo>
                  <a:cubicBezTo>
                    <a:pt x="8404" y="5082"/>
                    <a:pt x="7999" y="5336"/>
                    <a:pt x="7561" y="5336"/>
                  </a:cubicBezTo>
                  <a:cubicBezTo>
                    <a:pt x="7551" y="5336"/>
                    <a:pt x="7542" y="5336"/>
                    <a:pt x="7532" y="5336"/>
                  </a:cubicBezTo>
                  <a:cubicBezTo>
                    <a:pt x="7372" y="5336"/>
                    <a:pt x="7216" y="5297"/>
                    <a:pt x="7073" y="5228"/>
                  </a:cubicBezTo>
                  <a:lnTo>
                    <a:pt x="4022" y="3790"/>
                  </a:lnTo>
                  <a:lnTo>
                    <a:pt x="1049" y="2387"/>
                  </a:lnTo>
                  <a:cubicBezTo>
                    <a:pt x="503" y="2104"/>
                    <a:pt x="274" y="1441"/>
                    <a:pt x="537" y="880"/>
                  </a:cubicBezTo>
                  <a:cubicBezTo>
                    <a:pt x="732" y="468"/>
                    <a:pt x="1145" y="222"/>
                    <a:pt x="1575" y="222"/>
                  </a:cubicBezTo>
                  <a:close/>
                  <a:moveTo>
                    <a:pt x="1542" y="1"/>
                  </a:moveTo>
                  <a:cubicBezTo>
                    <a:pt x="1037" y="1"/>
                    <a:pt x="552" y="286"/>
                    <a:pt x="322" y="773"/>
                  </a:cubicBezTo>
                  <a:cubicBezTo>
                    <a:pt x="1" y="1446"/>
                    <a:pt x="288" y="2250"/>
                    <a:pt x="966" y="2572"/>
                  </a:cubicBezTo>
                  <a:lnTo>
                    <a:pt x="6986" y="5413"/>
                  </a:lnTo>
                  <a:cubicBezTo>
                    <a:pt x="7161" y="5496"/>
                    <a:pt x="7361" y="5540"/>
                    <a:pt x="7561" y="5540"/>
                  </a:cubicBezTo>
                  <a:cubicBezTo>
                    <a:pt x="8189" y="5540"/>
                    <a:pt x="8740" y="5106"/>
                    <a:pt x="8877" y="4487"/>
                  </a:cubicBezTo>
                  <a:cubicBezTo>
                    <a:pt x="9018" y="3868"/>
                    <a:pt x="8711" y="3240"/>
                    <a:pt x="8136" y="2971"/>
                  </a:cubicBezTo>
                  <a:lnTo>
                    <a:pt x="2116" y="130"/>
                  </a:lnTo>
                  <a:cubicBezTo>
                    <a:pt x="1931" y="42"/>
                    <a:pt x="1735" y="1"/>
                    <a:pt x="1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4" name="Google Shape;4214;p85"/>
            <p:cNvSpPr/>
            <p:nvPr/>
          </p:nvSpPr>
          <p:spPr>
            <a:xfrm rot="860262">
              <a:off x="5520305" y="2026807"/>
              <a:ext cx="39152" cy="73539"/>
            </a:xfrm>
            <a:custGeom>
              <a:rect b="b" l="l" r="r" t="t"/>
              <a:pathLst>
                <a:path extrusionOk="0" h="2346" w="1249">
                  <a:moveTo>
                    <a:pt x="1063" y="1"/>
                  </a:moveTo>
                  <a:lnTo>
                    <a:pt x="1" y="2257"/>
                  </a:lnTo>
                  <a:lnTo>
                    <a:pt x="186" y="2345"/>
                  </a:lnTo>
                  <a:lnTo>
                    <a:pt x="1248" y="88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8" name="Shape 4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" name="Google Shape;4219;p86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</a:t>
            </a:r>
            <a:r>
              <a:rPr lang="en">
                <a:solidFill>
                  <a:schemeClr val="dk2"/>
                </a:solidFill>
              </a:rPr>
              <a:t>CONCLUSIONS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20" name="Google Shape;4220;p86"/>
          <p:cNvSpPr txBox="1"/>
          <p:nvPr>
            <p:ph idx="1" type="body"/>
          </p:nvPr>
        </p:nvSpPr>
        <p:spPr>
          <a:xfrm flipH="1">
            <a:off x="789425" y="1519100"/>
            <a:ext cx="3937500" cy="28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Write your final conclusions here</a:t>
            </a:r>
            <a:endParaRPr/>
          </a:p>
        </p:txBody>
      </p:sp>
      <p:grpSp>
        <p:nvGrpSpPr>
          <p:cNvPr id="4221" name="Google Shape;4221;p86"/>
          <p:cNvGrpSpPr/>
          <p:nvPr/>
        </p:nvGrpSpPr>
        <p:grpSpPr>
          <a:xfrm rot="489870">
            <a:off x="5261363" y="1796438"/>
            <a:ext cx="2583556" cy="2108740"/>
            <a:chOff x="-357175" y="1142025"/>
            <a:chExt cx="1192025" cy="972950"/>
          </a:xfrm>
        </p:grpSpPr>
        <p:sp>
          <p:nvSpPr>
            <p:cNvPr id="4222" name="Google Shape;4222;p86"/>
            <p:cNvSpPr/>
            <p:nvPr/>
          </p:nvSpPr>
          <p:spPr>
            <a:xfrm>
              <a:off x="-276275" y="1393675"/>
              <a:ext cx="463200" cy="70700"/>
            </a:xfrm>
            <a:custGeom>
              <a:rect b="b" l="l" r="r" t="t"/>
              <a:pathLst>
                <a:path extrusionOk="0" h="2828" w="18528">
                  <a:moveTo>
                    <a:pt x="5552" y="0"/>
                  </a:moveTo>
                  <a:cubicBezTo>
                    <a:pt x="4968" y="419"/>
                    <a:pt x="4363" y="809"/>
                    <a:pt x="3739" y="1160"/>
                  </a:cubicBezTo>
                  <a:cubicBezTo>
                    <a:pt x="2545" y="1828"/>
                    <a:pt x="1297" y="2384"/>
                    <a:pt x="1" y="2827"/>
                  </a:cubicBezTo>
                  <a:lnTo>
                    <a:pt x="18528" y="2827"/>
                  </a:lnTo>
                  <a:lnTo>
                    <a:pt x="18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86"/>
            <p:cNvSpPr/>
            <p:nvPr/>
          </p:nvSpPr>
          <p:spPr>
            <a:xfrm>
              <a:off x="-137475" y="1323000"/>
              <a:ext cx="324400" cy="70700"/>
            </a:xfrm>
            <a:custGeom>
              <a:rect b="b" l="l" r="r" t="t"/>
              <a:pathLst>
                <a:path extrusionOk="0" h="2828" w="12976">
                  <a:moveTo>
                    <a:pt x="3052" y="0"/>
                  </a:moveTo>
                  <a:cubicBezTo>
                    <a:pt x="2155" y="1063"/>
                    <a:pt x="1126" y="2013"/>
                    <a:pt x="0" y="2827"/>
                  </a:cubicBezTo>
                  <a:lnTo>
                    <a:pt x="12976" y="2827"/>
                  </a:lnTo>
                  <a:lnTo>
                    <a:pt x="129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86"/>
            <p:cNvSpPr/>
            <p:nvPr/>
          </p:nvSpPr>
          <p:spPr>
            <a:xfrm>
              <a:off x="16300" y="1179075"/>
              <a:ext cx="170625" cy="5025"/>
            </a:xfrm>
            <a:custGeom>
              <a:rect b="b" l="l" r="r" t="t"/>
              <a:pathLst>
                <a:path extrusionOk="0" h="201" w="6825">
                  <a:moveTo>
                    <a:pt x="1" y="1"/>
                  </a:moveTo>
                  <a:lnTo>
                    <a:pt x="1" y="201"/>
                  </a:lnTo>
                  <a:lnTo>
                    <a:pt x="6825" y="201"/>
                  </a:lnTo>
                  <a:lnTo>
                    <a:pt x="6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86"/>
            <p:cNvSpPr/>
            <p:nvPr/>
          </p:nvSpPr>
          <p:spPr>
            <a:xfrm>
              <a:off x="-61200" y="1320425"/>
              <a:ext cx="248125" cy="5150"/>
            </a:xfrm>
            <a:custGeom>
              <a:rect b="b" l="l" r="r" t="t"/>
              <a:pathLst>
                <a:path extrusionOk="0" h="206" w="9925">
                  <a:moveTo>
                    <a:pt x="1" y="1"/>
                  </a:moveTo>
                  <a:lnTo>
                    <a:pt x="1" y="206"/>
                  </a:lnTo>
                  <a:lnTo>
                    <a:pt x="9925" y="206"/>
                  </a:lnTo>
                  <a:lnTo>
                    <a:pt x="99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86"/>
            <p:cNvSpPr/>
            <p:nvPr/>
          </p:nvSpPr>
          <p:spPr>
            <a:xfrm>
              <a:off x="-137600" y="1391100"/>
              <a:ext cx="324525" cy="5150"/>
            </a:xfrm>
            <a:custGeom>
              <a:rect b="b" l="l" r="r" t="t"/>
              <a:pathLst>
                <a:path extrusionOk="0" h="206" w="12981">
                  <a:moveTo>
                    <a:pt x="1" y="1"/>
                  </a:moveTo>
                  <a:lnTo>
                    <a:pt x="1" y="206"/>
                  </a:lnTo>
                  <a:lnTo>
                    <a:pt x="12981" y="206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86"/>
            <p:cNvSpPr/>
            <p:nvPr/>
          </p:nvSpPr>
          <p:spPr>
            <a:xfrm>
              <a:off x="64200" y="1527725"/>
              <a:ext cx="362425" cy="348675"/>
            </a:xfrm>
            <a:custGeom>
              <a:rect b="b" l="l" r="r" t="t"/>
              <a:pathLst>
                <a:path extrusionOk="0" h="13947" w="14497">
                  <a:moveTo>
                    <a:pt x="8633" y="2510"/>
                  </a:moveTo>
                  <a:lnTo>
                    <a:pt x="8633" y="5396"/>
                  </a:lnTo>
                  <a:lnTo>
                    <a:pt x="11518" y="5396"/>
                  </a:lnTo>
                  <a:lnTo>
                    <a:pt x="11518" y="8696"/>
                  </a:lnTo>
                  <a:lnTo>
                    <a:pt x="8633" y="8696"/>
                  </a:lnTo>
                  <a:lnTo>
                    <a:pt x="8633" y="11581"/>
                  </a:lnTo>
                  <a:lnTo>
                    <a:pt x="5338" y="11581"/>
                  </a:lnTo>
                  <a:lnTo>
                    <a:pt x="5338" y="8696"/>
                  </a:lnTo>
                  <a:lnTo>
                    <a:pt x="2447" y="8696"/>
                  </a:lnTo>
                  <a:lnTo>
                    <a:pt x="2447" y="5396"/>
                  </a:lnTo>
                  <a:lnTo>
                    <a:pt x="5338" y="5396"/>
                  </a:lnTo>
                  <a:lnTo>
                    <a:pt x="5338" y="2510"/>
                  </a:lnTo>
                  <a:close/>
                  <a:moveTo>
                    <a:pt x="6971" y="0"/>
                  </a:moveTo>
                  <a:cubicBezTo>
                    <a:pt x="3125" y="5"/>
                    <a:pt x="5" y="3124"/>
                    <a:pt x="0" y="6975"/>
                  </a:cubicBezTo>
                  <a:cubicBezTo>
                    <a:pt x="0" y="9792"/>
                    <a:pt x="1701" y="12337"/>
                    <a:pt x="4304" y="13414"/>
                  </a:cubicBezTo>
                  <a:cubicBezTo>
                    <a:pt x="5168" y="13772"/>
                    <a:pt x="6074" y="13946"/>
                    <a:pt x="6972" y="13946"/>
                  </a:cubicBezTo>
                  <a:cubicBezTo>
                    <a:pt x="8787" y="13946"/>
                    <a:pt x="10570" y="13236"/>
                    <a:pt x="11903" y="11903"/>
                  </a:cubicBezTo>
                  <a:cubicBezTo>
                    <a:pt x="13897" y="9909"/>
                    <a:pt x="14496" y="6907"/>
                    <a:pt x="13414" y="4304"/>
                  </a:cubicBezTo>
                  <a:cubicBezTo>
                    <a:pt x="12337" y="1696"/>
                    <a:pt x="9793" y="0"/>
                    <a:pt x="6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86"/>
            <p:cNvSpPr/>
            <p:nvPr/>
          </p:nvSpPr>
          <p:spPr>
            <a:xfrm>
              <a:off x="125375" y="1590475"/>
              <a:ext cx="226800" cy="226800"/>
            </a:xfrm>
            <a:custGeom>
              <a:rect b="b" l="l" r="r" t="t"/>
              <a:pathLst>
                <a:path extrusionOk="0" h="9072" w="9072">
                  <a:moveTo>
                    <a:pt x="5235" y="951"/>
                  </a:moveTo>
                  <a:lnTo>
                    <a:pt x="5235" y="3831"/>
                  </a:lnTo>
                  <a:lnTo>
                    <a:pt x="8121" y="3831"/>
                  </a:lnTo>
                  <a:lnTo>
                    <a:pt x="8121" y="5235"/>
                  </a:lnTo>
                  <a:lnTo>
                    <a:pt x="5235" y="5240"/>
                  </a:lnTo>
                  <a:lnTo>
                    <a:pt x="5235" y="8126"/>
                  </a:lnTo>
                  <a:lnTo>
                    <a:pt x="3836" y="8126"/>
                  </a:lnTo>
                  <a:lnTo>
                    <a:pt x="3836" y="5240"/>
                  </a:lnTo>
                  <a:lnTo>
                    <a:pt x="951" y="5240"/>
                  </a:lnTo>
                  <a:lnTo>
                    <a:pt x="951" y="3836"/>
                  </a:lnTo>
                  <a:lnTo>
                    <a:pt x="3836" y="3836"/>
                  </a:lnTo>
                  <a:lnTo>
                    <a:pt x="3836" y="951"/>
                  </a:lnTo>
                  <a:close/>
                  <a:moveTo>
                    <a:pt x="2891" y="0"/>
                  </a:moveTo>
                  <a:lnTo>
                    <a:pt x="2891" y="2886"/>
                  </a:lnTo>
                  <a:lnTo>
                    <a:pt x="0" y="2886"/>
                  </a:lnTo>
                  <a:lnTo>
                    <a:pt x="0" y="6186"/>
                  </a:lnTo>
                  <a:lnTo>
                    <a:pt x="2891" y="6186"/>
                  </a:lnTo>
                  <a:lnTo>
                    <a:pt x="2891" y="9071"/>
                  </a:lnTo>
                  <a:lnTo>
                    <a:pt x="6186" y="9071"/>
                  </a:lnTo>
                  <a:lnTo>
                    <a:pt x="6186" y="6186"/>
                  </a:lnTo>
                  <a:lnTo>
                    <a:pt x="9071" y="6186"/>
                  </a:lnTo>
                  <a:lnTo>
                    <a:pt x="9071" y="2886"/>
                  </a:lnTo>
                  <a:lnTo>
                    <a:pt x="6186" y="2886"/>
                  </a:lnTo>
                  <a:lnTo>
                    <a:pt x="6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86"/>
            <p:cNvSpPr/>
            <p:nvPr/>
          </p:nvSpPr>
          <p:spPr>
            <a:xfrm>
              <a:off x="149125" y="1614225"/>
              <a:ext cx="179275" cy="179275"/>
            </a:xfrm>
            <a:custGeom>
              <a:rect b="b" l="l" r="r" t="t"/>
              <a:pathLst>
                <a:path extrusionOk="0" h="7171" w="7171">
                  <a:moveTo>
                    <a:pt x="2886" y="1"/>
                  </a:moveTo>
                  <a:lnTo>
                    <a:pt x="2886" y="2886"/>
                  </a:lnTo>
                  <a:lnTo>
                    <a:pt x="1" y="2886"/>
                  </a:lnTo>
                  <a:lnTo>
                    <a:pt x="1" y="4285"/>
                  </a:lnTo>
                  <a:lnTo>
                    <a:pt x="2886" y="4285"/>
                  </a:lnTo>
                  <a:lnTo>
                    <a:pt x="2886" y="7171"/>
                  </a:lnTo>
                  <a:lnTo>
                    <a:pt x="4285" y="7171"/>
                  </a:lnTo>
                  <a:lnTo>
                    <a:pt x="4285" y="4285"/>
                  </a:lnTo>
                  <a:lnTo>
                    <a:pt x="7171" y="4285"/>
                  </a:lnTo>
                  <a:lnTo>
                    <a:pt x="7171" y="2886"/>
                  </a:lnTo>
                  <a:lnTo>
                    <a:pt x="4285" y="2886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86"/>
            <p:cNvSpPr/>
            <p:nvPr/>
          </p:nvSpPr>
          <p:spPr>
            <a:xfrm>
              <a:off x="37625" y="1501150"/>
              <a:ext cx="401800" cy="401775"/>
            </a:xfrm>
            <a:custGeom>
              <a:rect b="b" l="l" r="r" t="t"/>
              <a:pathLst>
                <a:path extrusionOk="0" h="16071" w="16072">
                  <a:moveTo>
                    <a:pt x="8039" y="1062"/>
                  </a:moveTo>
                  <a:cubicBezTo>
                    <a:pt x="8937" y="1062"/>
                    <a:pt x="9843" y="1236"/>
                    <a:pt x="10705" y="1594"/>
                  </a:cubicBezTo>
                  <a:cubicBezTo>
                    <a:pt x="13312" y="2672"/>
                    <a:pt x="15009" y="5216"/>
                    <a:pt x="15009" y="8038"/>
                  </a:cubicBezTo>
                  <a:cubicBezTo>
                    <a:pt x="15004" y="11884"/>
                    <a:pt x="11884" y="15003"/>
                    <a:pt x="8034" y="15008"/>
                  </a:cubicBezTo>
                  <a:cubicBezTo>
                    <a:pt x="5216" y="15008"/>
                    <a:pt x="2672" y="13307"/>
                    <a:pt x="1595" y="10704"/>
                  </a:cubicBezTo>
                  <a:cubicBezTo>
                    <a:pt x="513" y="8097"/>
                    <a:pt x="1112" y="5099"/>
                    <a:pt x="3106" y="3105"/>
                  </a:cubicBezTo>
                  <a:cubicBezTo>
                    <a:pt x="4439" y="1772"/>
                    <a:pt x="6224" y="1062"/>
                    <a:pt x="8039" y="1062"/>
                  </a:cubicBezTo>
                  <a:close/>
                  <a:moveTo>
                    <a:pt x="8034" y="0"/>
                  </a:moveTo>
                  <a:cubicBezTo>
                    <a:pt x="3608" y="0"/>
                    <a:pt x="1" y="3607"/>
                    <a:pt x="1" y="8038"/>
                  </a:cubicBezTo>
                  <a:cubicBezTo>
                    <a:pt x="1" y="12469"/>
                    <a:pt x="3603" y="16071"/>
                    <a:pt x="8034" y="16071"/>
                  </a:cubicBezTo>
                  <a:cubicBezTo>
                    <a:pt x="12464" y="16071"/>
                    <a:pt x="16071" y="12469"/>
                    <a:pt x="16071" y="8038"/>
                  </a:cubicBezTo>
                  <a:cubicBezTo>
                    <a:pt x="16071" y="3607"/>
                    <a:pt x="12464" y="0"/>
                    <a:pt x="8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86"/>
            <p:cNvSpPr/>
            <p:nvPr/>
          </p:nvSpPr>
          <p:spPr>
            <a:xfrm>
              <a:off x="-50950" y="1144475"/>
              <a:ext cx="579450" cy="150875"/>
            </a:xfrm>
            <a:custGeom>
              <a:rect b="b" l="l" r="r" t="t"/>
              <a:pathLst>
                <a:path extrusionOk="0" h="6035" w="23178">
                  <a:moveTo>
                    <a:pt x="2203" y="0"/>
                  </a:moveTo>
                  <a:cubicBezTo>
                    <a:pt x="985" y="5"/>
                    <a:pt x="0" y="990"/>
                    <a:pt x="0" y="2208"/>
                  </a:cubicBezTo>
                  <a:lnTo>
                    <a:pt x="0" y="6035"/>
                  </a:lnTo>
                  <a:lnTo>
                    <a:pt x="1482" y="6035"/>
                  </a:lnTo>
                  <a:lnTo>
                    <a:pt x="1482" y="2208"/>
                  </a:lnTo>
                  <a:cubicBezTo>
                    <a:pt x="1482" y="1814"/>
                    <a:pt x="1804" y="1487"/>
                    <a:pt x="2203" y="1487"/>
                  </a:cubicBezTo>
                  <a:lnTo>
                    <a:pt x="20974" y="1487"/>
                  </a:lnTo>
                  <a:cubicBezTo>
                    <a:pt x="21369" y="1487"/>
                    <a:pt x="21691" y="1809"/>
                    <a:pt x="21691" y="2208"/>
                  </a:cubicBezTo>
                  <a:lnTo>
                    <a:pt x="21691" y="6035"/>
                  </a:lnTo>
                  <a:lnTo>
                    <a:pt x="23177" y="6035"/>
                  </a:lnTo>
                  <a:lnTo>
                    <a:pt x="23177" y="2208"/>
                  </a:lnTo>
                  <a:cubicBezTo>
                    <a:pt x="23177" y="990"/>
                    <a:pt x="22188" y="0"/>
                    <a:pt x="20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86"/>
            <p:cNvSpPr/>
            <p:nvPr/>
          </p:nvSpPr>
          <p:spPr>
            <a:xfrm>
              <a:off x="-190125" y="1295325"/>
              <a:ext cx="84225" cy="148950"/>
            </a:xfrm>
            <a:custGeom>
              <a:rect b="b" l="l" r="r" t="t"/>
              <a:pathLst>
                <a:path extrusionOk="0" h="5958" w="3369">
                  <a:moveTo>
                    <a:pt x="1" y="1"/>
                  </a:moveTo>
                  <a:lnTo>
                    <a:pt x="1" y="5957"/>
                  </a:lnTo>
                  <a:lnTo>
                    <a:pt x="3369" y="5957"/>
                  </a:lnTo>
                  <a:lnTo>
                    <a:pt x="33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86"/>
            <p:cNvSpPr/>
            <p:nvPr/>
          </p:nvSpPr>
          <p:spPr>
            <a:xfrm>
              <a:off x="583425" y="1295325"/>
              <a:ext cx="84350" cy="148950"/>
            </a:xfrm>
            <a:custGeom>
              <a:rect b="b" l="l" r="r" t="t"/>
              <a:pathLst>
                <a:path extrusionOk="0" h="5958" w="3374">
                  <a:moveTo>
                    <a:pt x="1" y="1"/>
                  </a:moveTo>
                  <a:lnTo>
                    <a:pt x="1" y="5957"/>
                  </a:lnTo>
                  <a:lnTo>
                    <a:pt x="3374" y="5957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86"/>
            <p:cNvSpPr/>
            <p:nvPr/>
          </p:nvSpPr>
          <p:spPr>
            <a:xfrm>
              <a:off x="-23900" y="1444250"/>
              <a:ext cx="525350" cy="519250"/>
            </a:xfrm>
            <a:custGeom>
              <a:rect b="b" l="l" r="r" t="t"/>
              <a:pathLst>
                <a:path extrusionOk="0" h="20770" w="21014">
                  <a:moveTo>
                    <a:pt x="10495" y="2276"/>
                  </a:moveTo>
                  <a:cubicBezTo>
                    <a:pt x="14925" y="2276"/>
                    <a:pt x="18532" y="5883"/>
                    <a:pt x="18532" y="10314"/>
                  </a:cubicBezTo>
                  <a:cubicBezTo>
                    <a:pt x="18532" y="14745"/>
                    <a:pt x="14925" y="18347"/>
                    <a:pt x="10495" y="18347"/>
                  </a:cubicBezTo>
                  <a:cubicBezTo>
                    <a:pt x="6069" y="18347"/>
                    <a:pt x="2462" y="14745"/>
                    <a:pt x="2462" y="10314"/>
                  </a:cubicBezTo>
                  <a:cubicBezTo>
                    <a:pt x="2462" y="5883"/>
                    <a:pt x="6064" y="2276"/>
                    <a:pt x="10495" y="2276"/>
                  </a:cubicBezTo>
                  <a:close/>
                  <a:moveTo>
                    <a:pt x="0" y="0"/>
                  </a:moveTo>
                  <a:lnTo>
                    <a:pt x="0" y="20769"/>
                  </a:lnTo>
                  <a:lnTo>
                    <a:pt x="21013" y="20769"/>
                  </a:lnTo>
                  <a:lnTo>
                    <a:pt x="210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86"/>
            <p:cNvSpPr/>
            <p:nvPr/>
          </p:nvSpPr>
          <p:spPr>
            <a:xfrm>
              <a:off x="-354625" y="1341400"/>
              <a:ext cx="40850" cy="721175"/>
            </a:xfrm>
            <a:custGeom>
              <a:rect b="b" l="l" r="r" t="t"/>
              <a:pathLst>
                <a:path extrusionOk="0" h="28847" w="1634">
                  <a:moveTo>
                    <a:pt x="1633" y="0"/>
                  </a:moveTo>
                  <a:cubicBezTo>
                    <a:pt x="668" y="268"/>
                    <a:pt x="0" y="1151"/>
                    <a:pt x="0" y="2150"/>
                  </a:cubicBezTo>
                  <a:lnTo>
                    <a:pt x="0" y="26697"/>
                  </a:lnTo>
                  <a:cubicBezTo>
                    <a:pt x="0" y="27696"/>
                    <a:pt x="668" y="28578"/>
                    <a:pt x="1633" y="28846"/>
                  </a:cubicBezTo>
                  <a:lnTo>
                    <a:pt x="16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86"/>
            <p:cNvSpPr/>
            <p:nvPr/>
          </p:nvSpPr>
          <p:spPr>
            <a:xfrm>
              <a:off x="790950" y="1341400"/>
              <a:ext cx="41325" cy="721300"/>
            </a:xfrm>
            <a:custGeom>
              <a:rect b="b" l="l" r="r" t="t"/>
              <a:pathLst>
                <a:path extrusionOk="0" h="28852" w="1653">
                  <a:moveTo>
                    <a:pt x="0" y="0"/>
                  </a:moveTo>
                  <a:lnTo>
                    <a:pt x="0" y="28851"/>
                  </a:lnTo>
                  <a:cubicBezTo>
                    <a:pt x="975" y="28588"/>
                    <a:pt x="1648" y="27706"/>
                    <a:pt x="1653" y="26697"/>
                  </a:cubicBezTo>
                  <a:lnTo>
                    <a:pt x="1653" y="2150"/>
                  </a:lnTo>
                  <a:cubicBezTo>
                    <a:pt x="1653" y="1151"/>
                    <a:pt x="985" y="268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86"/>
            <p:cNvSpPr/>
            <p:nvPr/>
          </p:nvSpPr>
          <p:spPr>
            <a:xfrm>
              <a:off x="625600" y="1295325"/>
              <a:ext cx="165375" cy="817075"/>
            </a:xfrm>
            <a:custGeom>
              <a:rect b="b" l="l" r="r" t="t"/>
              <a:pathLst>
                <a:path extrusionOk="0" h="32683" w="6615">
                  <a:moveTo>
                    <a:pt x="1687" y="1"/>
                  </a:moveTo>
                  <a:lnTo>
                    <a:pt x="1687" y="5957"/>
                  </a:lnTo>
                  <a:lnTo>
                    <a:pt x="0" y="5957"/>
                  </a:lnTo>
                  <a:lnTo>
                    <a:pt x="0" y="32683"/>
                  </a:lnTo>
                  <a:lnTo>
                    <a:pt x="5050" y="32683"/>
                  </a:lnTo>
                  <a:cubicBezTo>
                    <a:pt x="5913" y="32683"/>
                    <a:pt x="6614" y="31981"/>
                    <a:pt x="6614" y="31118"/>
                  </a:cubicBezTo>
                  <a:lnTo>
                    <a:pt x="6614" y="30694"/>
                  </a:lnTo>
                  <a:lnTo>
                    <a:pt x="6614" y="1561"/>
                  </a:lnTo>
                  <a:cubicBezTo>
                    <a:pt x="6614" y="698"/>
                    <a:pt x="5913" y="1"/>
                    <a:pt x="5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86"/>
            <p:cNvSpPr/>
            <p:nvPr/>
          </p:nvSpPr>
          <p:spPr>
            <a:xfrm>
              <a:off x="-148450" y="1295325"/>
              <a:ext cx="774075" cy="817075"/>
            </a:xfrm>
            <a:custGeom>
              <a:rect b="b" l="l" r="r" t="t"/>
              <a:pathLst>
                <a:path extrusionOk="0" h="32683" w="30963">
                  <a:moveTo>
                    <a:pt x="25995" y="5957"/>
                  </a:moveTo>
                  <a:lnTo>
                    <a:pt x="25995" y="26726"/>
                  </a:lnTo>
                  <a:lnTo>
                    <a:pt x="4982" y="26726"/>
                  </a:lnTo>
                  <a:lnTo>
                    <a:pt x="4982" y="5957"/>
                  </a:lnTo>
                  <a:close/>
                  <a:moveTo>
                    <a:pt x="1707" y="1"/>
                  </a:moveTo>
                  <a:lnTo>
                    <a:pt x="1707" y="5957"/>
                  </a:lnTo>
                  <a:lnTo>
                    <a:pt x="1" y="5957"/>
                  </a:lnTo>
                  <a:lnTo>
                    <a:pt x="1" y="32683"/>
                  </a:lnTo>
                  <a:lnTo>
                    <a:pt x="30962" y="32683"/>
                  </a:lnTo>
                  <a:lnTo>
                    <a:pt x="30962" y="5957"/>
                  </a:lnTo>
                  <a:lnTo>
                    <a:pt x="29276" y="5957"/>
                  </a:lnTo>
                  <a:lnTo>
                    <a:pt x="29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86"/>
            <p:cNvSpPr/>
            <p:nvPr/>
          </p:nvSpPr>
          <p:spPr>
            <a:xfrm>
              <a:off x="-313800" y="1295325"/>
              <a:ext cx="165375" cy="817075"/>
            </a:xfrm>
            <a:custGeom>
              <a:rect b="b" l="l" r="r" t="t"/>
              <a:pathLst>
                <a:path extrusionOk="0" h="32683" w="6615">
                  <a:moveTo>
                    <a:pt x="1565" y="1"/>
                  </a:moveTo>
                  <a:cubicBezTo>
                    <a:pt x="697" y="1"/>
                    <a:pt x="0" y="698"/>
                    <a:pt x="0" y="1561"/>
                  </a:cubicBezTo>
                  <a:lnTo>
                    <a:pt x="0" y="30689"/>
                  </a:lnTo>
                  <a:lnTo>
                    <a:pt x="0" y="31118"/>
                  </a:lnTo>
                  <a:cubicBezTo>
                    <a:pt x="0" y="31981"/>
                    <a:pt x="697" y="32683"/>
                    <a:pt x="1565" y="32683"/>
                  </a:cubicBezTo>
                  <a:lnTo>
                    <a:pt x="6615" y="32683"/>
                  </a:lnTo>
                  <a:lnTo>
                    <a:pt x="6615" y="5957"/>
                  </a:lnTo>
                  <a:lnTo>
                    <a:pt x="4948" y="5957"/>
                  </a:lnTo>
                  <a:lnTo>
                    <a:pt x="4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86"/>
            <p:cNvSpPr/>
            <p:nvPr/>
          </p:nvSpPr>
          <p:spPr>
            <a:xfrm>
              <a:off x="-316350" y="1292900"/>
              <a:ext cx="1109750" cy="822075"/>
            </a:xfrm>
            <a:custGeom>
              <a:rect b="b" l="l" r="r" t="t"/>
              <a:pathLst>
                <a:path extrusionOk="0" h="32883" w="44390">
                  <a:moveTo>
                    <a:pt x="1667" y="0"/>
                  </a:moveTo>
                  <a:cubicBezTo>
                    <a:pt x="746" y="0"/>
                    <a:pt x="0" y="741"/>
                    <a:pt x="0" y="1658"/>
                  </a:cubicBezTo>
                  <a:lnTo>
                    <a:pt x="0" y="31215"/>
                  </a:lnTo>
                  <a:cubicBezTo>
                    <a:pt x="0" y="32136"/>
                    <a:pt x="746" y="32882"/>
                    <a:pt x="1667" y="32882"/>
                  </a:cubicBezTo>
                  <a:lnTo>
                    <a:pt x="42728" y="32882"/>
                  </a:lnTo>
                  <a:cubicBezTo>
                    <a:pt x="43644" y="32882"/>
                    <a:pt x="44390" y="32136"/>
                    <a:pt x="44390" y="31220"/>
                  </a:cubicBezTo>
                  <a:lnTo>
                    <a:pt x="44390" y="1662"/>
                  </a:lnTo>
                  <a:cubicBezTo>
                    <a:pt x="44390" y="741"/>
                    <a:pt x="43644" y="0"/>
                    <a:pt x="42728" y="0"/>
                  </a:cubicBezTo>
                  <a:lnTo>
                    <a:pt x="39365" y="0"/>
                  </a:lnTo>
                  <a:lnTo>
                    <a:pt x="39365" y="195"/>
                  </a:lnTo>
                  <a:lnTo>
                    <a:pt x="42728" y="195"/>
                  </a:lnTo>
                  <a:cubicBezTo>
                    <a:pt x="43532" y="195"/>
                    <a:pt x="44190" y="853"/>
                    <a:pt x="44190" y="1658"/>
                  </a:cubicBezTo>
                  <a:lnTo>
                    <a:pt x="44190" y="31220"/>
                  </a:lnTo>
                  <a:cubicBezTo>
                    <a:pt x="44190" y="32029"/>
                    <a:pt x="43532" y="32682"/>
                    <a:pt x="42728" y="32682"/>
                  </a:cubicBezTo>
                  <a:lnTo>
                    <a:pt x="1667" y="32682"/>
                  </a:lnTo>
                  <a:cubicBezTo>
                    <a:pt x="858" y="32682"/>
                    <a:pt x="205" y="32029"/>
                    <a:pt x="205" y="31220"/>
                  </a:cubicBezTo>
                  <a:lnTo>
                    <a:pt x="205" y="1662"/>
                  </a:lnTo>
                  <a:cubicBezTo>
                    <a:pt x="205" y="858"/>
                    <a:pt x="858" y="200"/>
                    <a:pt x="1667" y="200"/>
                  </a:cubicBezTo>
                  <a:lnTo>
                    <a:pt x="5050" y="200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86"/>
            <p:cNvSpPr/>
            <p:nvPr/>
          </p:nvSpPr>
          <p:spPr>
            <a:xfrm>
              <a:off x="528475" y="1292775"/>
              <a:ext cx="54975" cy="5150"/>
            </a:xfrm>
            <a:custGeom>
              <a:rect b="b" l="l" r="r" t="t"/>
              <a:pathLst>
                <a:path extrusionOk="0" h="206" w="2199">
                  <a:moveTo>
                    <a:pt x="0" y="0"/>
                  </a:moveTo>
                  <a:lnTo>
                    <a:pt x="0" y="205"/>
                  </a:lnTo>
                  <a:lnTo>
                    <a:pt x="2199" y="20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86"/>
            <p:cNvSpPr/>
            <p:nvPr/>
          </p:nvSpPr>
          <p:spPr>
            <a:xfrm>
              <a:off x="-13800" y="1292775"/>
              <a:ext cx="505125" cy="5150"/>
            </a:xfrm>
            <a:custGeom>
              <a:rect b="b" l="l" r="r" t="t"/>
              <a:pathLst>
                <a:path extrusionOk="0" h="206" w="20205">
                  <a:moveTo>
                    <a:pt x="1" y="0"/>
                  </a:moveTo>
                  <a:lnTo>
                    <a:pt x="1" y="205"/>
                  </a:lnTo>
                  <a:lnTo>
                    <a:pt x="20205" y="205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86"/>
            <p:cNvSpPr/>
            <p:nvPr/>
          </p:nvSpPr>
          <p:spPr>
            <a:xfrm>
              <a:off x="-105925" y="1292775"/>
              <a:ext cx="55000" cy="5150"/>
            </a:xfrm>
            <a:custGeom>
              <a:rect b="b" l="l" r="r" t="t"/>
              <a:pathLst>
                <a:path extrusionOk="0" h="206" w="2200">
                  <a:moveTo>
                    <a:pt x="1" y="0"/>
                  </a:moveTo>
                  <a:lnTo>
                    <a:pt x="1" y="205"/>
                  </a:lnTo>
                  <a:lnTo>
                    <a:pt x="2199" y="20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86"/>
            <p:cNvSpPr/>
            <p:nvPr/>
          </p:nvSpPr>
          <p:spPr>
            <a:xfrm>
              <a:off x="-151125" y="1444250"/>
              <a:ext cx="5150" cy="668150"/>
            </a:xfrm>
            <a:custGeom>
              <a:rect b="b" l="l" r="r" t="t"/>
              <a:pathLst>
                <a:path extrusionOk="0" h="26726" w="206">
                  <a:moveTo>
                    <a:pt x="1" y="0"/>
                  </a:moveTo>
                  <a:lnTo>
                    <a:pt x="1" y="26726"/>
                  </a:lnTo>
                  <a:lnTo>
                    <a:pt x="205" y="2672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86"/>
            <p:cNvSpPr/>
            <p:nvPr/>
          </p:nvSpPr>
          <p:spPr>
            <a:xfrm>
              <a:off x="623025" y="1444250"/>
              <a:ext cx="5150" cy="668150"/>
            </a:xfrm>
            <a:custGeom>
              <a:rect b="b" l="l" r="r" t="t"/>
              <a:pathLst>
                <a:path extrusionOk="0" h="26726" w="206">
                  <a:moveTo>
                    <a:pt x="1" y="0"/>
                  </a:moveTo>
                  <a:lnTo>
                    <a:pt x="1" y="26726"/>
                  </a:lnTo>
                  <a:lnTo>
                    <a:pt x="205" y="2672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86"/>
            <p:cNvSpPr/>
            <p:nvPr/>
          </p:nvSpPr>
          <p:spPr>
            <a:xfrm>
              <a:off x="-357175" y="1338950"/>
              <a:ext cx="44000" cy="726175"/>
            </a:xfrm>
            <a:custGeom>
              <a:rect b="b" l="l" r="r" t="t"/>
              <a:pathLst>
                <a:path extrusionOk="0" h="29047" w="1760">
                  <a:moveTo>
                    <a:pt x="1706" y="1"/>
                  </a:moveTo>
                  <a:cubicBezTo>
                    <a:pt x="697" y="283"/>
                    <a:pt x="0" y="1200"/>
                    <a:pt x="0" y="2248"/>
                  </a:cubicBezTo>
                  <a:lnTo>
                    <a:pt x="0" y="26795"/>
                  </a:lnTo>
                  <a:cubicBezTo>
                    <a:pt x="0" y="27843"/>
                    <a:pt x="707" y="28764"/>
                    <a:pt x="1721" y="29047"/>
                  </a:cubicBezTo>
                  <a:lnTo>
                    <a:pt x="1755" y="28949"/>
                  </a:lnTo>
                  <a:lnTo>
                    <a:pt x="1760" y="28847"/>
                  </a:lnTo>
                  <a:cubicBezTo>
                    <a:pt x="843" y="28588"/>
                    <a:pt x="205" y="27750"/>
                    <a:pt x="205" y="26795"/>
                  </a:cubicBezTo>
                  <a:lnTo>
                    <a:pt x="205" y="2248"/>
                  </a:lnTo>
                  <a:cubicBezTo>
                    <a:pt x="205" y="1292"/>
                    <a:pt x="843" y="454"/>
                    <a:pt x="1760" y="196"/>
                  </a:cubicBezTo>
                  <a:lnTo>
                    <a:pt x="17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86"/>
            <p:cNvSpPr/>
            <p:nvPr/>
          </p:nvSpPr>
          <p:spPr>
            <a:xfrm>
              <a:off x="790350" y="1338950"/>
              <a:ext cx="44500" cy="726175"/>
            </a:xfrm>
            <a:custGeom>
              <a:rect b="b" l="l" r="r" t="t"/>
              <a:pathLst>
                <a:path extrusionOk="0" h="29047" w="1780">
                  <a:moveTo>
                    <a:pt x="73" y="1"/>
                  </a:moveTo>
                  <a:lnTo>
                    <a:pt x="20" y="196"/>
                  </a:lnTo>
                  <a:cubicBezTo>
                    <a:pt x="936" y="454"/>
                    <a:pt x="1574" y="1292"/>
                    <a:pt x="1574" y="2248"/>
                  </a:cubicBezTo>
                  <a:lnTo>
                    <a:pt x="1574" y="26795"/>
                  </a:lnTo>
                  <a:cubicBezTo>
                    <a:pt x="1574" y="27755"/>
                    <a:pt x="926" y="28598"/>
                    <a:pt x="0" y="28852"/>
                  </a:cubicBezTo>
                  <a:lnTo>
                    <a:pt x="54" y="29047"/>
                  </a:lnTo>
                  <a:cubicBezTo>
                    <a:pt x="1068" y="28769"/>
                    <a:pt x="1779" y="27847"/>
                    <a:pt x="1779" y="26795"/>
                  </a:cubicBezTo>
                  <a:lnTo>
                    <a:pt x="1779" y="2248"/>
                  </a:lnTo>
                  <a:cubicBezTo>
                    <a:pt x="1774" y="1200"/>
                    <a:pt x="1082" y="283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86"/>
            <p:cNvSpPr/>
            <p:nvPr/>
          </p:nvSpPr>
          <p:spPr>
            <a:xfrm>
              <a:off x="-26350" y="1441675"/>
              <a:ext cx="530475" cy="524500"/>
            </a:xfrm>
            <a:custGeom>
              <a:rect b="b" l="l" r="r" t="t"/>
              <a:pathLst>
                <a:path extrusionOk="0" h="20980" w="21219">
                  <a:moveTo>
                    <a:pt x="21009" y="205"/>
                  </a:moveTo>
                  <a:lnTo>
                    <a:pt x="21009" y="20775"/>
                  </a:lnTo>
                  <a:lnTo>
                    <a:pt x="201" y="20775"/>
                  </a:lnTo>
                  <a:lnTo>
                    <a:pt x="201" y="205"/>
                  </a:lnTo>
                  <a:close/>
                  <a:moveTo>
                    <a:pt x="1" y="1"/>
                  </a:moveTo>
                  <a:lnTo>
                    <a:pt x="1" y="20980"/>
                  </a:lnTo>
                  <a:lnTo>
                    <a:pt x="21214" y="20980"/>
                  </a:lnTo>
                  <a:lnTo>
                    <a:pt x="21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86"/>
            <p:cNvSpPr/>
            <p:nvPr/>
          </p:nvSpPr>
          <p:spPr>
            <a:xfrm>
              <a:off x="122800" y="1587900"/>
              <a:ext cx="231925" cy="231925"/>
            </a:xfrm>
            <a:custGeom>
              <a:rect b="b" l="l" r="r" t="t"/>
              <a:pathLst>
                <a:path extrusionOk="0" h="9277" w="9277">
                  <a:moveTo>
                    <a:pt x="6186" y="206"/>
                  </a:moveTo>
                  <a:lnTo>
                    <a:pt x="6186" y="3091"/>
                  </a:lnTo>
                  <a:lnTo>
                    <a:pt x="9072" y="3091"/>
                  </a:lnTo>
                  <a:lnTo>
                    <a:pt x="9072" y="6186"/>
                  </a:lnTo>
                  <a:lnTo>
                    <a:pt x="6186" y="6186"/>
                  </a:lnTo>
                  <a:lnTo>
                    <a:pt x="6186" y="9072"/>
                  </a:lnTo>
                  <a:lnTo>
                    <a:pt x="3091" y="9072"/>
                  </a:lnTo>
                  <a:lnTo>
                    <a:pt x="3091" y="6186"/>
                  </a:lnTo>
                  <a:lnTo>
                    <a:pt x="206" y="6186"/>
                  </a:lnTo>
                  <a:lnTo>
                    <a:pt x="206" y="3091"/>
                  </a:lnTo>
                  <a:lnTo>
                    <a:pt x="3091" y="3091"/>
                  </a:lnTo>
                  <a:lnTo>
                    <a:pt x="3091" y="206"/>
                  </a:lnTo>
                  <a:close/>
                  <a:moveTo>
                    <a:pt x="2886" y="1"/>
                  </a:moveTo>
                  <a:lnTo>
                    <a:pt x="2886" y="2886"/>
                  </a:lnTo>
                  <a:lnTo>
                    <a:pt x="1" y="2886"/>
                  </a:lnTo>
                  <a:lnTo>
                    <a:pt x="1" y="6391"/>
                  </a:lnTo>
                  <a:lnTo>
                    <a:pt x="2886" y="6391"/>
                  </a:lnTo>
                  <a:lnTo>
                    <a:pt x="2886" y="9277"/>
                  </a:lnTo>
                  <a:lnTo>
                    <a:pt x="6391" y="9277"/>
                  </a:lnTo>
                  <a:lnTo>
                    <a:pt x="6391" y="6391"/>
                  </a:lnTo>
                  <a:lnTo>
                    <a:pt x="9277" y="6391"/>
                  </a:lnTo>
                  <a:lnTo>
                    <a:pt x="9277" y="2886"/>
                  </a:lnTo>
                  <a:lnTo>
                    <a:pt x="6391" y="2886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86"/>
            <p:cNvSpPr/>
            <p:nvPr/>
          </p:nvSpPr>
          <p:spPr>
            <a:xfrm>
              <a:off x="146575" y="1611675"/>
              <a:ext cx="184400" cy="184400"/>
            </a:xfrm>
            <a:custGeom>
              <a:rect b="b" l="l" r="r" t="t"/>
              <a:pathLst>
                <a:path extrusionOk="0" h="7376" w="7376">
                  <a:moveTo>
                    <a:pt x="4285" y="205"/>
                  </a:moveTo>
                  <a:lnTo>
                    <a:pt x="4285" y="3091"/>
                  </a:lnTo>
                  <a:lnTo>
                    <a:pt x="7170" y="3091"/>
                  </a:lnTo>
                  <a:lnTo>
                    <a:pt x="7170" y="4285"/>
                  </a:lnTo>
                  <a:lnTo>
                    <a:pt x="4285" y="4285"/>
                  </a:lnTo>
                  <a:lnTo>
                    <a:pt x="4285" y="7170"/>
                  </a:lnTo>
                  <a:lnTo>
                    <a:pt x="3091" y="7170"/>
                  </a:lnTo>
                  <a:lnTo>
                    <a:pt x="3091" y="4285"/>
                  </a:lnTo>
                  <a:lnTo>
                    <a:pt x="205" y="4285"/>
                  </a:lnTo>
                  <a:lnTo>
                    <a:pt x="205" y="3091"/>
                  </a:lnTo>
                  <a:lnTo>
                    <a:pt x="3091" y="3091"/>
                  </a:lnTo>
                  <a:lnTo>
                    <a:pt x="3091" y="205"/>
                  </a:lnTo>
                  <a:close/>
                  <a:moveTo>
                    <a:pt x="2886" y="0"/>
                  </a:moveTo>
                  <a:lnTo>
                    <a:pt x="2886" y="2886"/>
                  </a:lnTo>
                  <a:lnTo>
                    <a:pt x="0" y="2886"/>
                  </a:lnTo>
                  <a:lnTo>
                    <a:pt x="0" y="4490"/>
                  </a:lnTo>
                  <a:lnTo>
                    <a:pt x="2886" y="4490"/>
                  </a:lnTo>
                  <a:lnTo>
                    <a:pt x="2886" y="7375"/>
                  </a:lnTo>
                  <a:lnTo>
                    <a:pt x="4490" y="7375"/>
                  </a:lnTo>
                  <a:lnTo>
                    <a:pt x="4490" y="4490"/>
                  </a:lnTo>
                  <a:lnTo>
                    <a:pt x="7375" y="4490"/>
                  </a:lnTo>
                  <a:lnTo>
                    <a:pt x="7375" y="2886"/>
                  </a:lnTo>
                  <a:lnTo>
                    <a:pt x="4490" y="2886"/>
                  </a:lnTo>
                  <a:lnTo>
                    <a:pt x="4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p86"/>
            <p:cNvSpPr/>
            <p:nvPr/>
          </p:nvSpPr>
          <p:spPr>
            <a:xfrm>
              <a:off x="35075" y="1498600"/>
              <a:ext cx="406900" cy="406900"/>
            </a:xfrm>
            <a:custGeom>
              <a:rect b="b" l="l" r="r" t="t"/>
              <a:pathLst>
                <a:path extrusionOk="0" h="16276" w="16276">
                  <a:moveTo>
                    <a:pt x="8136" y="205"/>
                  </a:moveTo>
                  <a:cubicBezTo>
                    <a:pt x="12513" y="205"/>
                    <a:pt x="16071" y="3768"/>
                    <a:pt x="16071" y="8140"/>
                  </a:cubicBezTo>
                  <a:cubicBezTo>
                    <a:pt x="16071" y="12512"/>
                    <a:pt x="12508" y="16071"/>
                    <a:pt x="8136" y="16071"/>
                  </a:cubicBezTo>
                  <a:cubicBezTo>
                    <a:pt x="3763" y="16071"/>
                    <a:pt x="205" y="12512"/>
                    <a:pt x="205" y="8140"/>
                  </a:cubicBezTo>
                  <a:cubicBezTo>
                    <a:pt x="205" y="3763"/>
                    <a:pt x="3763" y="205"/>
                    <a:pt x="8136" y="205"/>
                  </a:cubicBezTo>
                  <a:close/>
                  <a:moveTo>
                    <a:pt x="8136" y="0"/>
                  </a:moveTo>
                  <a:cubicBezTo>
                    <a:pt x="3651" y="0"/>
                    <a:pt x="0" y="3656"/>
                    <a:pt x="0" y="8140"/>
                  </a:cubicBezTo>
                  <a:cubicBezTo>
                    <a:pt x="0" y="12624"/>
                    <a:pt x="3651" y="16275"/>
                    <a:pt x="8136" y="16275"/>
                  </a:cubicBezTo>
                  <a:cubicBezTo>
                    <a:pt x="12625" y="16275"/>
                    <a:pt x="16276" y="12624"/>
                    <a:pt x="16276" y="8140"/>
                  </a:cubicBezTo>
                  <a:cubicBezTo>
                    <a:pt x="16276" y="3651"/>
                    <a:pt x="12625" y="0"/>
                    <a:pt x="8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p86"/>
            <p:cNvSpPr/>
            <p:nvPr/>
          </p:nvSpPr>
          <p:spPr>
            <a:xfrm>
              <a:off x="47750" y="1525175"/>
              <a:ext cx="367650" cy="353750"/>
            </a:xfrm>
            <a:custGeom>
              <a:rect b="b" l="l" r="r" t="t"/>
              <a:pathLst>
                <a:path extrusionOk="0" h="14150" w="14706">
                  <a:moveTo>
                    <a:pt x="7629" y="204"/>
                  </a:moveTo>
                  <a:cubicBezTo>
                    <a:pt x="11426" y="209"/>
                    <a:pt x="14501" y="3280"/>
                    <a:pt x="14501" y="7077"/>
                  </a:cubicBezTo>
                  <a:cubicBezTo>
                    <a:pt x="14501" y="9855"/>
                    <a:pt x="12829" y="12361"/>
                    <a:pt x="10261" y="13423"/>
                  </a:cubicBezTo>
                  <a:cubicBezTo>
                    <a:pt x="9410" y="13775"/>
                    <a:pt x="8517" y="13947"/>
                    <a:pt x="7631" y="13947"/>
                  </a:cubicBezTo>
                  <a:cubicBezTo>
                    <a:pt x="5844" y="13947"/>
                    <a:pt x="4087" y="13249"/>
                    <a:pt x="2774" y="11932"/>
                  </a:cubicBezTo>
                  <a:cubicBezTo>
                    <a:pt x="809" y="9968"/>
                    <a:pt x="220" y="7014"/>
                    <a:pt x="1282" y="4445"/>
                  </a:cubicBezTo>
                  <a:cubicBezTo>
                    <a:pt x="2345" y="1881"/>
                    <a:pt x="4850" y="204"/>
                    <a:pt x="7629" y="204"/>
                  </a:cubicBezTo>
                  <a:close/>
                  <a:moveTo>
                    <a:pt x="7631" y="1"/>
                  </a:moveTo>
                  <a:cubicBezTo>
                    <a:pt x="5792" y="1"/>
                    <a:pt x="3983" y="719"/>
                    <a:pt x="2628" y="2071"/>
                  </a:cubicBezTo>
                  <a:cubicBezTo>
                    <a:pt x="605" y="4094"/>
                    <a:pt x="0" y="7136"/>
                    <a:pt x="1092" y="9782"/>
                  </a:cubicBezTo>
                  <a:cubicBezTo>
                    <a:pt x="2189" y="12424"/>
                    <a:pt x="4767" y="14150"/>
                    <a:pt x="7629" y="14150"/>
                  </a:cubicBezTo>
                  <a:cubicBezTo>
                    <a:pt x="11538" y="14145"/>
                    <a:pt x="14701" y="10981"/>
                    <a:pt x="14706" y="7077"/>
                  </a:cubicBezTo>
                  <a:cubicBezTo>
                    <a:pt x="14706" y="4216"/>
                    <a:pt x="12985" y="1633"/>
                    <a:pt x="10339" y="541"/>
                  </a:cubicBezTo>
                  <a:cubicBezTo>
                    <a:pt x="9463" y="177"/>
                    <a:pt x="8543" y="1"/>
                    <a:pt x="7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86"/>
            <p:cNvSpPr/>
            <p:nvPr/>
          </p:nvSpPr>
          <p:spPr>
            <a:xfrm>
              <a:off x="-192675" y="1292900"/>
              <a:ext cx="89350" cy="153925"/>
            </a:xfrm>
            <a:custGeom>
              <a:rect b="b" l="l" r="r" t="t"/>
              <a:pathLst>
                <a:path extrusionOk="0" h="6157" w="3574">
                  <a:moveTo>
                    <a:pt x="3373" y="200"/>
                  </a:moveTo>
                  <a:lnTo>
                    <a:pt x="3373" y="5952"/>
                  </a:lnTo>
                  <a:lnTo>
                    <a:pt x="205" y="5952"/>
                  </a:lnTo>
                  <a:lnTo>
                    <a:pt x="205" y="200"/>
                  </a:lnTo>
                  <a:close/>
                  <a:moveTo>
                    <a:pt x="0" y="0"/>
                  </a:moveTo>
                  <a:lnTo>
                    <a:pt x="0" y="6156"/>
                  </a:lnTo>
                  <a:lnTo>
                    <a:pt x="3573" y="615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86"/>
            <p:cNvSpPr/>
            <p:nvPr/>
          </p:nvSpPr>
          <p:spPr>
            <a:xfrm>
              <a:off x="580875" y="1292900"/>
              <a:ext cx="89350" cy="153925"/>
            </a:xfrm>
            <a:custGeom>
              <a:rect b="b" l="l" r="r" t="t"/>
              <a:pathLst>
                <a:path extrusionOk="0" h="6157" w="3574">
                  <a:moveTo>
                    <a:pt x="3373" y="200"/>
                  </a:moveTo>
                  <a:lnTo>
                    <a:pt x="3373" y="5952"/>
                  </a:lnTo>
                  <a:lnTo>
                    <a:pt x="205" y="5952"/>
                  </a:lnTo>
                  <a:lnTo>
                    <a:pt x="205" y="200"/>
                  </a:lnTo>
                  <a:close/>
                  <a:moveTo>
                    <a:pt x="0" y="0"/>
                  </a:moveTo>
                  <a:lnTo>
                    <a:pt x="0" y="6156"/>
                  </a:lnTo>
                  <a:lnTo>
                    <a:pt x="3573" y="615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86"/>
            <p:cNvSpPr/>
            <p:nvPr/>
          </p:nvSpPr>
          <p:spPr>
            <a:xfrm>
              <a:off x="-53525" y="1142025"/>
              <a:ext cx="584700" cy="155900"/>
            </a:xfrm>
            <a:custGeom>
              <a:rect b="b" l="l" r="r" t="t"/>
              <a:pathLst>
                <a:path extrusionOk="0" h="6236" w="23388">
                  <a:moveTo>
                    <a:pt x="21077" y="206"/>
                  </a:moveTo>
                  <a:cubicBezTo>
                    <a:pt x="22237" y="206"/>
                    <a:pt x="23178" y="1146"/>
                    <a:pt x="23178" y="2311"/>
                  </a:cubicBezTo>
                  <a:lnTo>
                    <a:pt x="23178" y="6035"/>
                  </a:lnTo>
                  <a:lnTo>
                    <a:pt x="21896" y="6035"/>
                  </a:lnTo>
                  <a:lnTo>
                    <a:pt x="21896" y="2306"/>
                  </a:lnTo>
                  <a:cubicBezTo>
                    <a:pt x="21896" y="1853"/>
                    <a:pt x="21526" y="1483"/>
                    <a:pt x="21072" y="1483"/>
                  </a:cubicBezTo>
                  <a:lnTo>
                    <a:pt x="2306" y="1483"/>
                  </a:lnTo>
                  <a:cubicBezTo>
                    <a:pt x="1848" y="1483"/>
                    <a:pt x="1483" y="1853"/>
                    <a:pt x="1483" y="2311"/>
                  </a:cubicBezTo>
                  <a:lnTo>
                    <a:pt x="1483" y="6035"/>
                  </a:lnTo>
                  <a:lnTo>
                    <a:pt x="206" y="6035"/>
                  </a:lnTo>
                  <a:lnTo>
                    <a:pt x="206" y="2311"/>
                  </a:lnTo>
                  <a:cubicBezTo>
                    <a:pt x="206" y="1146"/>
                    <a:pt x="1146" y="206"/>
                    <a:pt x="2306" y="206"/>
                  </a:cubicBezTo>
                  <a:close/>
                  <a:moveTo>
                    <a:pt x="2306" y="1"/>
                  </a:moveTo>
                  <a:cubicBezTo>
                    <a:pt x="1034" y="6"/>
                    <a:pt x="6" y="1034"/>
                    <a:pt x="1" y="2306"/>
                  </a:cubicBezTo>
                  <a:lnTo>
                    <a:pt x="1" y="6235"/>
                  </a:lnTo>
                  <a:lnTo>
                    <a:pt x="1687" y="6235"/>
                  </a:lnTo>
                  <a:lnTo>
                    <a:pt x="1687" y="2306"/>
                  </a:lnTo>
                  <a:cubicBezTo>
                    <a:pt x="1687" y="1965"/>
                    <a:pt x="1965" y="1687"/>
                    <a:pt x="2306" y="1687"/>
                  </a:cubicBezTo>
                  <a:lnTo>
                    <a:pt x="21077" y="1687"/>
                  </a:lnTo>
                  <a:cubicBezTo>
                    <a:pt x="21418" y="1687"/>
                    <a:pt x="21696" y="1965"/>
                    <a:pt x="21696" y="2306"/>
                  </a:cubicBezTo>
                  <a:lnTo>
                    <a:pt x="21696" y="6235"/>
                  </a:lnTo>
                  <a:lnTo>
                    <a:pt x="23388" y="6235"/>
                  </a:lnTo>
                  <a:lnTo>
                    <a:pt x="23383" y="2311"/>
                  </a:lnTo>
                  <a:cubicBezTo>
                    <a:pt x="23378" y="1034"/>
                    <a:pt x="22349" y="1"/>
                    <a:pt x="2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6" name="Google Shape;4256;p86"/>
          <p:cNvGrpSpPr/>
          <p:nvPr/>
        </p:nvGrpSpPr>
        <p:grpSpPr>
          <a:xfrm rot="2700000">
            <a:off x="7531730" y="3071245"/>
            <a:ext cx="644910" cy="1366969"/>
            <a:chOff x="6879850" y="4050088"/>
            <a:chExt cx="357775" cy="758350"/>
          </a:xfrm>
        </p:grpSpPr>
        <p:sp>
          <p:nvSpPr>
            <p:cNvPr id="4257" name="Google Shape;4257;p86"/>
            <p:cNvSpPr/>
            <p:nvPr/>
          </p:nvSpPr>
          <p:spPr>
            <a:xfrm>
              <a:off x="7131975" y="4498738"/>
              <a:ext cx="30050" cy="24950"/>
            </a:xfrm>
            <a:custGeom>
              <a:rect b="b" l="l" r="r" t="t"/>
              <a:pathLst>
                <a:path extrusionOk="0" h="998" w="1202">
                  <a:moveTo>
                    <a:pt x="641" y="0"/>
                  </a:moveTo>
                  <a:cubicBezTo>
                    <a:pt x="606" y="0"/>
                    <a:pt x="571" y="4"/>
                    <a:pt x="536" y="12"/>
                  </a:cubicBezTo>
                  <a:cubicBezTo>
                    <a:pt x="103" y="109"/>
                    <a:pt x="0" y="679"/>
                    <a:pt x="376" y="918"/>
                  </a:cubicBezTo>
                  <a:cubicBezTo>
                    <a:pt x="461" y="973"/>
                    <a:pt x="551" y="998"/>
                    <a:pt x="640" y="998"/>
                  </a:cubicBezTo>
                  <a:cubicBezTo>
                    <a:pt x="935" y="998"/>
                    <a:pt x="1201" y="722"/>
                    <a:pt x="1126" y="392"/>
                  </a:cubicBezTo>
                  <a:cubicBezTo>
                    <a:pt x="1071" y="159"/>
                    <a:pt x="866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86"/>
            <p:cNvSpPr/>
            <p:nvPr/>
          </p:nvSpPr>
          <p:spPr>
            <a:xfrm>
              <a:off x="7120625" y="44472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0" y="1"/>
                  </a:moveTo>
                  <a:cubicBezTo>
                    <a:pt x="605" y="1"/>
                    <a:pt x="568" y="5"/>
                    <a:pt x="532" y="13"/>
                  </a:cubicBezTo>
                  <a:cubicBezTo>
                    <a:pt x="103" y="110"/>
                    <a:pt x="1" y="680"/>
                    <a:pt x="371" y="914"/>
                  </a:cubicBezTo>
                  <a:cubicBezTo>
                    <a:pt x="458" y="970"/>
                    <a:pt x="550" y="994"/>
                    <a:pt x="640" y="994"/>
                  </a:cubicBezTo>
                  <a:cubicBezTo>
                    <a:pt x="935" y="994"/>
                    <a:pt x="1198" y="722"/>
                    <a:pt x="1127" y="393"/>
                  </a:cubicBezTo>
                  <a:cubicBezTo>
                    <a:pt x="1076" y="157"/>
                    <a:pt x="869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86"/>
            <p:cNvSpPr/>
            <p:nvPr/>
          </p:nvSpPr>
          <p:spPr>
            <a:xfrm>
              <a:off x="7109300" y="4395888"/>
              <a:ext cx="29950" cy="24950"/>
            </a:xfrm>
            <a:custGeom>
              <a:rect b="b" l="l" r="r" t="t"/>
              <a:pathLst>
                <a:path extrusionOk="0" h="998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4"/>
                    <a:pt x="1" y="679"/>
                    <a:pt x="371" y="918"/>
                  </a:cubicBezTo>
                  <a:cubicBezTo>
                    <a:pt x="457" y="973"/>
                    <a:pt x="549" y="998"/>
                    <a:pt x="637" y="998"/>
                  </a:cubicBezTo>
                  <a:cubicBezTo>
                    <a:pt x="934" y="998"/>
                    <a:pt x="1198" y="722"/>
                    <a:pt x="1127" y="392"/>
                  </a:cubicBezTo>
                  <a:cubicBezTo>
                    <a:pt x="1072" y="159"/>
                    <a:pt x="866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86"/>
            <p:cNvSpPr/>
            <p:nvPr/>
          </p:nvSpPr>
          <p:spPr>
            <a:xfrm>
              <a:off x="7097975" y="4344413"/>
              <a:ext cx="29950" cy="24900"/>
            </a:xfrm>
            <a:custGeom>
              <a:rect b="b" l="l" r="r" t="t"/>
              <a:pathLst>
                <a:path extrusionOk="0" h="996" w="1198">
                  <a:moveTo>
                    <a:pt x="644" y="1"/>
                  </a:moveTo>
                  <a:cubicBezTo>
                    <a:pt x="607" y="1"/>
                    <a:pt x="569" y="5"/>
                    <a:pt x="532" y="14"/>
                  </a:cubicBezTo>
                  <a:cubicBezTo>
                    <a:pt x="98" y="111"/>
                    <a:pt x="0" y="677"/>
                    <a:pt x="371" y="915"/>
                  </a:cubicBezTo>
                  <a:cubicBezTo>
                    <a:pt x="458" y="971"/>
                    <a:pt x="550" y="996"/>
                    <a:pt x="639" y="996"/>
                  </a:cubicBezTo>
                  <a:cubicBezTo>
                    <a:pt x="935" y="996"/>
                    <a:pt x="1197" y="724"/>
                    <a:pt x="1126" y="394"/>
                  </a:cubicBezTo>
                  <a:cubicBezTo>
                    <a:pt x="1076" y="159"/>
                    <a:pt x="871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86"/>
            <p:cNvSpPr/>
            <p:nvPr/>
          </p:nvSpPr>
          <p:spPr>
            <a:xfrm>
              <a:off x="7085550" y="4509088"/>
              <a:ext cx="30050" cy="24825"/>
            </a:xfrm>
            <a:custGeom>
              <a:rect b="b" l="l" r="r" t="t"/>
              <a:pathLst>
                <a:path extrusionOk="0" h="993" w="1202">
                  <a:moveTo>
                    <a:pt x="643" y="0"/>
                  </a:moveTo>
                  <a:cubicBezTo>
                    <a:pt x="608" y="0"/>
                    <a:pt x="572" y="4"/>
                    <a:pt x="536" y="12"/>
                  </a:cubicBezTo>
                  <a:cubicBezTo>
                    <a:pt x="98" y="104"/>
                    <a:pt x="0" y="675"/>
                    <a:pt x="371" y="914"/>
                  </a:cubicBezTo>
                  <a:cubicBezTo>
                    <a:pt x="457" y="969"/>
                    <a:pt x="548" y="993"/>
                    <a:pt x="637" y="993"/>
                  </a:cubicBezTo>
                  <a:cubicBezTo>
                    <a:pt x="935" y="993"/>
                    <a:pt x="1201" y="718"/>
                    <a:pt x="1126" y="387"/>
                  </a:cubicBezTo>
                  <a:cubicBezTo>
                    <a:pt x="1071" y="155"/>
                    <a:pt x="867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86"/>
            <p:cNvSpPr/>
            <p:nvPr/>
          </p:nvSpPr>
          <p:spPr>
            <a:xfrm>
              <a:off x="7074075" y="44575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86"/>
            <p:cNvSpPr/>
            <p:nvPr/>
          </p:nvSpPr>
          <p:spPr>
            <a:xfrm>
              <a:off x="7062750" y="4406113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4" y="998"/>
                    <a:pt x="642" y="998"/>
                  </a:cubicBezTo>
                  <a:cubicBezTo>
                    <a:pt x="938" y="998"/>
                    <a:pt x="1202" y="723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86"/>
            <p:cNvSpPr/>
            <p:nvPr/>
          </p:nvSpPr>
          <p:spPr>
            <a:xfrm>
              <a:off x="7051425" y="435468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2" y="1"/>
                  </a:moveTo>
                  <a:cubicBezTo>
                    <a:pt x="608" y="1"/>
                    <a:pt x="572" y="4"/>
                    <a:pt x="536" y="12"/>
                  </a:cubicBezTo>
                  <a:cubicBezTo>
                    <a:pt x="103" y="110"/>
                    <a:pt x="0" y="680"/>
                    <a:pt x="376" y="919"/>
                  </a:cubicBezTo>
                  <a:cubicBezTo>
                    <a:pt x="461" y="974"/>
                    <a:pt x="553" y="999"/>
                    <a:pt x="642" y="999"/>
                  </a:cubicBezTo>
                  <a:cubicBezTo>
                    <a:pt x="936" y="999"/>
                    <a:pt x="1201" y="726"/>
                    <a:pt x="1126" y="392"/>
                  </a:cubicBezTo>
                  <a:cubicBezTo>
                    <a:pt x="1076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86"/>
            <p:cNvSpPr/>
            <p:nvPr/>
          </p:nvSpPr>
          <p:spPr>
            <a:xfrm>
              <a:off x="7040100" y="4303263"/>
              <a:ext cx="30050" cy="24925"/>
            </a:xfrm>
            <a:custGeom>
              <a:rect b="b" l="l" r="r" t="t"/>
              <a:pathLst>
                <a:path extrusionOk="0" h="997" w="1202">
                  <a:moveTo>
                    <a:pt x="640" y="1"/>
                  </a:moveTo>
                  <a:cubicBezTo>
                    <a:pt x="604" y="1"/>
                    <a:pt x="568" y="4"/>
                    <a:pt x="531" y="12"/>
                  </a:cubicBezTo>
                  <a:cubicBezTo>
                    <a:pt x="102" y="110"/>
                    <a:pt x="0" y="680"/>
                    <a:pt x="375" y="919"/>
                  </a:cubicBezTo>
                  <a:cubicBezTo>
                    <a:pt x="460" y="972"/>
                    <a:pt x="550" y="996"/>
                    <a:pt x="638" y="996"/>
                  </a:cubicBezTo>
                  <a:cubicBezTo>
                    <a:pt x="934" y="996"/>
                    <a:pt x="1201" y="723"/>
                    <a:pt x="1126" y="392"/>
                  </a:cubicBezTo>
                  <a:cubicBezTo>
                    <a:pt x="1075" y="156"/>
                    <a:pt x="868" y="1"/>
                    <a:pt x="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86"/>
            <p:cNvSpPr/>
            <p:nvPr/>
          </p:nvSpPr>
          <p:spPr>
            <a:xfrm>
              <a:off x="7039000" y="4519188"/>
              <a:ext cx="29950" cy="25000"/>
            </a:xfrm>
            <a:custGeom>
              <a:rect b="b" l="l" r="r" t="t"/>
              <a:pathLst>
                <a:path extrusionOk="0" h="1000" w="1198">
                  <a:moveTo>
                    <a:pt x="642" y="1"/>
                  </a:moveTo>
                  <a:cubicBezTo>
                    <a:pt x="607" y="1"/>
                    <a:pt x="572" y="5"/>
                    <a:pt x="536" y="12"/>
                  </a:cubicBezTo>
                  <a:cubicBezTo>
                    <a:pt x="103" y="110"/>
                    <a:pt x="0" y="680"/>
                    <a:pt x="371" y="919"/>
                  </a:cubicBezTo>
                  <a:cubicBezTo>
                    <a:pt x="457" y="974"/>
                    <a:pt x="549" y="999"/>
                    <a:pt x="639" y="999"/>
                  </a:cubicBezTo>
                  <a:cubicBezTo>
                    <a:pt x="934" y="999"/>
                    <a:pt x="1197" y="726"/>
                    <a:pt x="1126" y="393"/>
                  </a:cubicBezTo>
                  <a:cubicBezTo>
                    <a:pt x="1075" y="160"/>
                    <a:pt x="871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86"/>
            <p:cNvSpPr/>
            <p:nvPr/>
          </p:nvSpPr>
          <p:spPr>
            <a:xfrm>
              <a:off x="7027650" y="4467863"/>
              <a:ext cx="30050" cy="24900"/>
            </a:xfrm>
            <a:custGeom>
              <a:rect b="b" l="l" r="r" t="t"/>
              <a:pathLst>
                <a:path extrusionOk="0" h="996" w="1202">
                  <a:moveTo>
                    <a:pt x="645" y="0"/>
                  </a:moveTo>
                  <a:cubicBezTo>
                    <a:pt x="608" y="0"/>
                    <a:pt x="570" y="4"/>
                    <a:pt x="532" y="13"/>
                  </a:cubicBezTo>
                  <a:cubicBezTo>
                    <a:pt x="103" y="106"/>
                    <a:pt x="1" y="676"/>
                    <a:pt x="376" y="915"/>
                  </a:cubicBezTo>
                  <a:cubicBezTo>
                    <a:pt x="462" y="970"/>
                    <a:pt x="553" y="995"/>
                    <a:pt x="642" y="995"/>
                  </a:cubicBezTo>
                  <a:cubicBezTo>
                    <a:pt x="937" y="995"/>
                    <a:pt x="1202" y="722"/>
                    <a:pt x="1127" y="389"/>
                  </a:cubicBezTo>
                  <a:cubicBezTo>
                    <a:pt x="1077" y="158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86"/>
            <p:cNvSpPr/>
            <p:nvPr/>
          </p:nvSpPr>
          <p:spPr>
            <a:xfrm>
              <a:off x="7016325" y="4416363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103" y="109"/>
                    <a:pt x="1" y="679"/>
                    <a:pt x="371" y="918"/>
                  </a:cubicBezTo>
                  <a:cubicBezTo>
                    <a:pt x="458" y="973"/>
                    <a:pt x="550" y="998"/>
                    <a:pt x="639" y="998"/>
                  </a:cubicBezTo>
                  <a:cubicBezTo>
                    <a:pt x="935" y="998"/>
                    <a:pt x="1198" y="725"/>
                    <a:pt x="1126" y="392"/>
                  </a:cubicBezTo>
                  <a:cubicBezTo>
                    <a:pt x="1076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86"/>
            <p:cNvSpPr/>
            <p:nvPr/>
          </p:nvSpPr>
          <p:spPr>
            <a:xfrm>
              <a:off x="7005000" y="4364938"/>
              <a:ext cx="29950" cy="24975"/>
            </a:xfrm>
            <a:custGeom>
              <a:rect b="b" l="l" r="r" t="t"/>
              <a:pathLst>
                <a:path extrusionOk="0" h="999" w="1198">
                  <a:moveTo>
                    <a:pt x="638" y="0"/>
                  </a:moveTo>
                  <a:cubicBezTo>
                    <a:pt x="603" y="0"/>
                    <a:pt x="567" y="4"/>
                    <a:pt x="532" y="12"/>
                  </a:cubicBezTo>
                  <a:cubicBezTo>
                    <a:pt x="98" y="109"/>
                    <a:pt x="0" y="679"/>
                    <a:pt x="371" y="918"/>
                  </a:cubicBezTo>
                  <a:cubicBezTo>
                    <a:pt x="457" y="973"/>
                    <a:pt x="550" y="998"/>
                    <a:pt x="639" y="998"/>
                  </a:cubicBezTo>
                  <a:cubicBezTo>
                    <a:pt x="934" y="998"/>
                    <a:pt x="1197" y="725"/>
                    <a:pt x="1126" y="392"/>
                  </a:cubicBezTo>
                  <a:cubicBezTo>
                    <a:pt x="1075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86"/>
            <p:cNvSpPr/>
            <p:nvPr/>
          </p:nvSpPr>
          <p:spPr>
            <a:xfrm>
              <a:off x="6993550" y="4313513"/>
              <a:ext cx="30075" cy="24975"/>
            </a:xfrm>
            <a:custGeom>
              <a:rect b="b" l="l" r="r" t="t"/>
              <a:pathLst>
                <a:path extrusionOk="0" h="999" w="1203">
                  <a:moveTo>
                    <a:pt x="642" y="0"/>
                  </a:moveTo>
                  <a:cubicBezTo>
                    <a:pt x="607" y="0"/>
                    <a:pt x="572" y="4"/>
                    <a:pt x="536" y="12"/>
                  </a:cubicBezTo>
                  <a:cubicBezTo>
                    <a:pt x="102" y="104"/>
                    <a:pt x="0" y="679"/>
                    <a:pt x="375" y="918"/>
                  </a:cubicBezTo>
                  <a:cubicBezTo>
                    <a:pt x="461" y="974"/>
                    <a:pt x="553" y="998"/>
                    <a:pt x="641" y="998"/>
                  </a:cubicBezTo>
                  <a:cubicBezTo>
                    <a:pt x="936" y="998"/>
                    <a:pt x="1202" y="725"/>
                    <a:pt x="1131" y="392"/>
                  </a:cubicBezTo>
                  <a:cubicBezTo>
                    <a:pt x="1076" y="159"/>
                    <a:pt x="871" y="0"/>
                    <a:pt x="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86"/>
            <p:cNvSpPr/>
            <p:nvPr/>
          </p:nvSpPr>
          <p:spPr>
            <a:xfrm>
              <a:off x="6992575" y="4529513"/>
              <a:ext cx="29825" cy="24800"/>
            </a:xfrm>
            <a:custGeom>
              <a:rect b="b" l="l" r="r" t="t"/>
              <a:pathLst>
                <a:path extrusionOk="0" h="992" w="1193">
                  <a:moveTo>
                    <a:pt x="644" y="1"/>
                  </a:moveTo>
                  <a:cubicBezTo>
                    <a:pt x="607" y="1"/>
                    <a:pt x="569" y="5"/>
                    <a:pt x="531" y="14"/>
                  </a:cubicBezTo>
                  <a:cubicBezTo>
                    <a:pt x="98" y="106"/>
                    <a:pt x="0" y="677"/>
                    <a:pt x="370" y="911"/>
                  </a:cubicBezTo>
                  <a:cubicBezTo>
                    <a:pt x="457" y="966"/>
                    <a:pt x="549" y="991"/>
                    <a:pt x="638" y="991"/>
                  </a:cubicBezTo>
                  <a:cubicBezTo>
                    <a:pt x="931" y="991"/>
                    <a:pt x="1192" y="722"/>
                    <a:pt x="1121" y="389"/>
                  </a:cubicBezTo>
                  <a:cubicBezTo>
                    <a:pt x="1071" y="159"/>
                    <a:pt x="870" y="1"/>
                    <a:pt x="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86"/>
            <p:cNvSpPr/>
            <p:nvPr/>
          </p:nvSpPr>
          <p:spPr>
            <a:xfrm>
              <a:off x="6981100" y="447813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10" y="0"/>
                    <a:pt x="573" y="4"/>
                    <a:pt x="537" y="12"/>
                  </a:cubicBezTo>
                  <a:cubicBezTo>
                    <a:pt x="103" y="104"/>
                    <a:pt x="1" y="675"/>
                    <a:pt x="376" y="914"/>
                  </a:cubicBezTo>
                  <a:cubicBezTo>
                    <a:pt x="463" y="969"/>
                    <a:pt x="555" y="994"/>
                    <a:pt x="644" y="994"/>
                  </a:cubicBezTo>
                  <a:cubicBezTo>
                    <a:pt x="940" y="994"/>
                    <a:pt x="1202" y="721"/>
                    <a:pt x="1127" y="387"/>
                  </a:cubicBezTo>
                  <a:cubicBezTo>
                    <a:pt x="1076" y="155"/>
                    <a:pt x="873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86"/>
            <p:cNvSpPr/>
            <p:nvPr/>
          </p:nvSpPr>
          <p:spPr>
            <a:xfrm>
              <a:off x="6969775" y="4426588"/>
              <a:ext cx="29950" cy="24875"/>
            </a:xfrm>
            <a:custGeom>
              <a:rect b="b" l="l" r="r" t="t"/>
              <a:pathLst>
                <a:path extrusionOk="0" h="995" w="1198">
                  <a:moveTo>
                    <a:pt x="643" y="1"/>
                  </a:moveTo>
                  <a:cubicBezTo>
                    <a:pt x="608" y="1"/>
                    <a:pt x="572" y="4"/>
                    <a:pt x="537" y="12"/>
                  </a:cubicBezTo>
                  <a:cubicBezTo>
                    <a:pt x="103" y="109"/>
                    <a:pt x="1" y="675"/>
                    <a:pt x="376" y="914"/>
                  </a:cubicBezTo>
                  <a:cubicBezTo>
                    <a:pt x="462" y="969"/>
                    <a:pt x="554" y="994"/>
                    <a:pt x="643" y="994"/>
                  </a:cubicBezTo>
                  <a:cubicBezTo>
                    <a:pt x="936" y="994"/>
                    <a:pt x="1198" y="725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86"/>
            <p:cNvSpPr/>
            <p:nvPr/>
          </p:nvSpPr>
          <p:spPr>
            <a:xfrm>
              <a:off x="6958450" y="4375288"/>
              <a:ext cx="30050" cy="24850"/>
            </a:xfrm>
            <a:custGeom>
              <a:rect b="b" l="l" r="r" t="t"/>
              <a:pathLst>
                <a:path extrusionOk="0" h="994" w="1202">
                  <a:moveTo>
                    <a:pt x="645" y="0"/>
                  </a:moveTo>
                  <a:cubicBezTo>
                    <a:pt x="609" y="0"/>
                    <a:pt x="573" y="4"/>
                    <a:pt x="536" y="12"/>
                  </a:cubicBezTo>
                  <a:cubicBezTo>
                    <a:pt x="103" y="105"/>
                    <a:pt x="0" y="675"/>
                    <a:pt x="376" y="914"/>
                  </a:cubicBezTo>
                  <a:cubicBezTo>
                    <a:pt x="461" y="969"/>
                    <a:pt x="553" y="994"/>
                    <a:pt x="641" y="994"/>
                  </a:cubicBezTo>
                  <a:cubicBezTo>
                    <a:pt x="936" y="994"/>
                    <a:pt x="1201" y="721"/>
                    <a:pt x="1126" y="387"/>
                  </a:cubicBezTo>
                  <a:cubicBezTo>
                    <a:pt x="1076" y="155"/>
                    <a:pt x="872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86"/>
            <p:cNvSpPr/>
            <p:nvPr/>
          </p:nvSpPr>
          <p:spPr>
            <a:xfrm>
              <a:off x="6947100" y="4323738"/>
              <a:ext cx="30050" cy="24975"/>
            </a:xfrm>
            <a:custGeom>
              <a:rect b="b" l="l" r="r" t="t"/>
              <a:pathLst>
                <a:path extrusionOk="0" h="999" w="1202">
                  <a:moveTo>
                    <a:pt x="643" y="1"/>
                  </a:moveTo>
                  <a:cubicBezTo>
                    <a:pt x="608" y="1"/>
                    <a:pt x="573" y="4"/>
                    <a:pt x="537" y="12"/>
                  </a:cubicBezTo>
                  <a:cubicBezTo>
                    <a:pt x="103" y="110"/>
                    <a:pt x="1" y="680"/>
                    <a:pt x="376" y="919"/>
                  </a:cubicBezTo>
                  <a:cubicBezTo>
                    <a:pt x="462" y="974"/>
                    <a:pt x="553" y="999"/>
                    <a:pt x="642" y="999"/>
                  </a:cubicBezTo>
                  <a:cubicBezTo>
                    <a:pt x="937" y="999"/>
                    <a:pt x="1202" y="726"/>
                    <a:pt x="1127" y="392"/>
                  </a:cubicBezTo>
                  <a:cubicBezTo>
                    <a:pt x="1076" y="160"/>
                    <a:pt x="871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86"/>
            <p:cNvSpPr/>
            <p:nvPr/>
          </p:nvSpPr>
          <p:spPr>
            <a:xfrm>
              <a:off x="7086625" y="4293038"/>
              <a:ext cx="29925" cy="24850"/>
            </a:xfrm>
            <a:custGeom>
              <a:rect b="b" l="l" r="r" t="t"/>
              <a:pathLst>
                <a:path extrusionOk="0" h="994" w="1197">
                  <a:moveTo>
                    <a:pt x="638" y="0"/>
                  </a:moveTo>
                  <a:cubicBezTo>
                    <a:pt x="603" y="0"/>
                    <a:pt x="568" y="4"/>
                    <a:pt x="532" y="12"/>
                  </a:cubicBezTo>
                  <a:cubicBezTo>
                    <a:pt x="103" y="104"/>
                    <a:pt x="1" y="675"/>
                    <a:pt x="371" y="914"/>
                  </a:cubicBezTo>
                  <a:cubicBezTo>
                    <a:pt x="458" y="969"/>
                    <a:pt x="550" y="994"/>
                    <a:pt x="639" y="994"/>
                  </a:cubicBezTo>
                  <a:cubicBezTo>
                    <a:pt x="935" y="994"/>
                    <a:pt x="1197" y="721"/>
                    <a:pt x="1122" y="387"/>
                  </a:cubicBezTo>
                  <a:cubicBezTo>
                    <a:pt x="1071" y="159"/>
                    <a:pt x="867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86"/>
            <p:cNvSpPr/>
            <p:nvPr/>
          </p:nvSpPr>
          <p:spPr>
            <a:xfrm>
              <a:off x="6923225" y="4260288"/>
              <a:ext cx="268000" cy="330625"/>
            </a:xfrm>
            <a:custGeom>
              <a:rect b="b" l="l" r="r" t="t"/>
              <a:pathLst>
                <a:path extrusionOk="0" h="13225" w="10720">
                  <a:moveTo>
                    <a:pt x="7176" y="1309"/>
                  </a:moveTo>
                  <a:cubicBezTo>
                    <a:pt x="7265" y="1309"/>
                    <a:pt x="7357" y="1334"/>
                    <a:pt x="7444" y="1390"/>
                  </a:cubicBezTo>
                  <a:cubicBezTo>
                    <a:pt x="7819" y="1629"/>
                    <a:pt x="7717" y="2199"/>
                    <a:pt x="7283" y="2292"/>
                  </a:cubicBezTo>
                  <a:cubicBezTo>
                    <a:pt x="7247" y="2300"/>
                    <a:pt x="7212" y="2303"/>
                    <a:pt x="7177" y="2303"/>
                  </a:cubicBezTo>
                  <a:cubicBezTo>
                    <a:pt x="6948" y="2303"/>
                    <a:pt x="6744" y="2144"/>
                    <a:pt x="6693" y="1912"/>
                  </a:cubicBezTo>
                  <a:cubicBezTo>
                    <a:pt x="6618" y="1579"/>
                    <a:pt x="6882" y="1309"/>
                    <a:pt x="7176" y="1309"/>
                  </a:cubicBezTo>
                  <a:close/>
                  <a:moveTo>
                    <a:pt x="5318" y="1719"/>
                  </a:moveTo>
                  <a:cubicBezTo>
                    <a:pt x="5407" y="1719"/>
                    <a:pt x="5500" y="1744"/>
                    <a:pt x="5586" y="1799"/>
                  </a:cubicBezTo>
                  <a:cubicBezTo>
                    <a:pt x="5957" y="2038"/>
                    <a:pt x="5855" y="2609"/>
                    <a:pt x="5421" y="2701"/>
                  </a:cubicBezTo>
                  <a:cubicBezTo>
                    <a:pt x="5385" y="2709"/>
                    <a:pt x="5350" y="2713"/>
                    <a:pt x="5315" y="2713"/>
                  </a:cubicBezTo>
                  <a:cubicBezTo>
                    <a:pt x="5086" y="2713"/>
                    <a:pt x="4882" y="2554"/>
                    <a:pt x="4831" y="2321"/>
                  </a:cubicBezTo>
                  <a:cubicBezTo>
                    <a:pt x="4760" y="1991"/>
                    <a:pt x="5022" y="1719"/>
                    <a:pt x="5318" y="1719"/>
                  </a:cubicBezTo>
                  <a:close/>
                  <a:moveTo>
                    <a:pt x="3457" y="2129"/>
                  </a:moveTo>
                  <a:cubicBezTo>
                    <a:pt x="3546" y="2129"/>
                    <a:pt x="3638" y="2154"/>
                    <a:pt x="3725" y="2209"/>
                  </a:cubicBezTo>
                  <a:cubicBezTo>
                    <a:pt x="4095" y="2448"/>
                    <a:pt x="3997" y="3018"/>
                    <a:pt x="3564" y="3111"/>
                  </a:cubicBezTo>
                  <a:cubicBezTo>
                    <a:pt x="3526" y="3120"/>
                    <a:pt x="3488" y="3124"/>
                    <a:pt x="3451" y="3124"/>
                  </a:cubicBezTo>
                  <a:cubicBezTo>
                    <a:pt x="3225" y="3124"/>
                    <a:pt x="3023" y="2966"/>
                    <a:pt x="2969" y="2735"/>
                  </a:cubicBezTo>
                  <a:cubicBezTo>
                    <a:pt x="2898" y="2402"/>
                    <a:pt x="3161" y="2129"/>
                    <a:pt x="3457" y="2129"/>
                  </a:cubicBezTo>
                  <a:close/>
                  <a:moveTo>
                    <a:pt x="1599" y="2538"/>
                  </a:moveTo>
                  <a:cubicBezTo>
                    <a:pt x="1688" y="2538"/>
                    <a:pt x="1781" y="2563"/>
                    <a:pt x="1867" y="2618"/>
                  </a:cubicBezTo>
                  <a:cubicBezTo>
                    <a:pt x="2238" y="2857"/>
                    <a:pt x="2136" y="3427"/>
                    <a:pt x="1702" y="3520"/>
                  </a:cubicBezTo>
                  <a:lnTo>
                    <a:pt x="1702" y="3525"/>
                  </a:lnTo>
                  <a:cubicBezTo>
                    <a:pt x="1667" y="3533"/>
                    <a:pt x="1632" y="3536"/>
                    <a:pt x="1597" y="3536"/>
                  </a:cubicBezTo>
                  <a:cubicBezTo>
                    <a:pt x="1371" y="3536"/>
                    <a:pt x="1163" y="3377"/>
                    <a:pt x="1112" y="3145"/>
                  </a:cubicBezTo>
                  <a:cubicBezTo>
                    <a:pt x="1037" y="2811"/>
                    <a:pt x="1302" y="2538"/>
                    <a:pt x="1599" y="2538"/>
                  </a:cubicBezTo>
                  <a:close/>
                  <a:moveTo>
                    <a:pt x="7631" y="3363"/>
                  </a:moveTo>
                  <a:cubicBezTo>
                    <a:pt x="7719" y="3363"/>
                    <a:pt x="7811" y="3387"/>
                    <a:pt x="7897" y="3442"/>
                  </a:cubicBezTo>
                  <a:cubicBezTo>
                    <a:pt x="8272" y="3681"/>
                    <a:pt x="8170" y="4256"/>
                    <a:pt x="7736" y="4349"/>
                  </a:cubicBezTo>
                  <a:cubicBezTo>
                    <a:pt x="7700" y="4356"/>
                    <a:pt x="7665" y="4360"/>
                    <a:pt x="7630" y="4360"/>
                  </a:cubicBezTo>
                  <a:cubicBezTo>
                    <a:pt x="7402" y="4360"/>
                    <a:pt x="7197" y="4202"/>
                    <a:pt x="7146" y="3973"/>
                  </a:cubicBezTo>
                  <a:cubicBezTo>
                    <a:pt x="7071" y="3639"/>
                    <a:pt x="7335" y="3363"/>
                    <a:pt x="7631" y="3363"/>
                  </a:cubicBezTo>
                  <a:close/>
                  <a:moveTo>
                    <a:pt x="5769" y="3776"/>
                  </a:moveTo>
                  <a:cubicBezTo>
                    <a:pt x="5858" y="3776"/>
                    <a:pt x="5949" y="3801"/>
                    <a:pt x="6035" y="3856"/>
                  </a:cubicBezTo>
                  <a:cubicBezTo>
                    <a:pt x="6410" y="4090"/>
                    <a:pt x="6308" y="4661"/>
                    <a:pt x="5879" y="4758"/>
                  </a:cubicBezTo>
                  <a:cubicBezTo>
                    <a:pt x="5843" y="4766"/>
                    <a:pt x="5806" y="4770"/>
                    <a:pt x="5771" y="4770"/>
                  </a:cubicBezTo>
                  <a:cubicBezTo>
                    <a:pt x="5542" y="4770"/>
                    <a:pt x="5335" y="4615"/>
                    <a:pt x="5284" y="4383"/>
                  </a:cubicBezTo>
                  <a:cubicBezTo>
                    <a:pt x="5209" y="4049"/>
                    <a:pt x="5474" y="3776"/>
                    <a:pt x="5769" y="3776"/>
                  </a:cubicBezTo>
                  <a:close/>
                  <a:moveTo>
                    <a:pt x="3912" y="4186"/>
                  </a:moveTo>
                  <a:cubicBezTo>
                    <a:pt x="4001" y="4186"/>
                    <a:pt x="4092" y="4211"/>
                    <a:pt x="4178" y="4266"/>
                  </a:cubicBezTo>
                  <a:cubicBezTo>
                    <a:pt x="4553" y="4505"/>
                    <a:pt x="4451" y="5075"/>
                    <a:pt x="4017" y="5168"/>
                  </a:cubicBezTo>
                  <a:cubicBezTo>
                    <a:pt x="3981" y="5176"/>
                    <a:pt x="3944" y="5179"/>
                    <a:pt x="3909" y="5179"/>
                  </a:cubicBezTo>
                  <a:cubicBezTo>
                    <a:pt x="3681" y="5179"/>
                    <a:pt x="3478" y="5024"/>
                    <a:pt x="3427" y="4792"/>
                  </a:cubicBezTo>
                  <a:cubicBezTo>
                    <a:pt x="3352" y="4459"/>
                    <a:pt x="3617" y="4186"/>
                    <a:pt x="3912" y="4186"/>
                  </a:cubicBezTo>
                  <a:close/>
                  <a:moveTo>
                    <a:pt x="2053" y="4595"/>
                  </a:moveTo>
                  <a:cubicBezTo>
                    <a:pt x="2142" y="4595"/>
                    <a:pt x="2234" y="4620"/>
                    <a:pt x="2321" y="4675"/>
                  </a:cubicBezTo>
                  <a:cubicBezTo>
                    <a:pt x="2691" y="4914"/>
                    <a:pt x="2589" y="5484"/>
                    <a:pt x="2160" y="5582"/>
                  </a:cubicBezTo>
                  <a:cubicBezTo>
                    <a:pt x="2124" y="5590"/>
                    <a:pt x="2089" y="5593"/>
                    <a:pt x="2054" y="5593"/>
                  </a:cubicBezTo>
                  <a:cubicBezTo>
                    <a:pt x="1824" y="5593"/>
                    <a:pt x="1616" y="5434"/>
                    <a:pt x="1565" y="5202"/>
                  </a:cubicBezTo>
                  <a:cubicBezTo>
                    <a:pt x="1494" y="4868"/>
                    <a:pt x="1757" y="4595"/>
                    <a:pt x="2053" y="4595"/>
                  </a:cubicBezTo>
                  <a:close/>
                  <a:moveTo>
                    <a:pt x="8084" y="5424"/>
                  </a:moveTo>
                  <a:cubicBezTo>
                    <a:pt x="8173" y="5424"/>
                    <a:pt x="8264" y="5449"/>
                    <a:pt x="8350" y="5504"/>
                  </a:cubicBezTo>
                  <a:cubicBezTo>
                    <a:pt x="8726" y="5743"/>
                    <a:pt x="8623" y="6308"/>
                    <a:pt x="8189" y="6406"/>
                  </a:cubicBezTo>
                  <a:cubicBezTo>
                    <a:pt x="8153" y="6414"/>
                    <a:pt x="8117" y="6417"/>
                    <a:pt x="8081" y="6417"/>
                  </a:cubicBezTo>
                  <a:cubicBezTo>
                    <a:pt x="7854" y="6417"/>
                    <a:pt x="7650" y="6262"/>
                    <a:pt x="7600" y="6025"/>
                  </a:cubicBezTo>
                  <a:cubicBezTo>
                    <a:pt x="7525" y="5696"/>
                    <a:pt x="7789" y="5424"/>
                    <a:pt x="8084" y="5424"/>
                  </a:cubicBezTo>
                  <a:close/>
                  <a:moveTo>
                    <a:pt x="6225" y="5833"/>
                  </a:moveTo>
                  <a:cubicBezTo>
                    <a:pt x="6314" y="5833"/>
                    <a:pt x="6406" y="5858"/>
                    <a:pt x="6493" y="5913"/>
                  </a:cubicBezTo>
                  <a:cubicBezTo>
                    <a:pt x="6864" y="6152"/>
                    <a:pt x="6761" y="6722"/>
                    <a:pt x="6332" y="6815"/>
                  </a:cubicBezTo>
                  <a:cubicBezTo>
                    <a:pt x="6297" y="6823"/>
                    <a:pt x="6261" y="6827"/>
                    <a:pt x="6226" y="6827"/>
                  </a:cubicBezTo>
                  <a:cubicBezTo>
                    <a:pt x="5997" y="6827"/>
                    <a:pt x="5788" y="6667"/>
                    <a:pt x="5738" y="6435"/>
                  </a:cubicBezTo>
                  <a:cubicBezTo>
                    <a:pt x="5666" y="6105"/>
                    <a:pt x="5929" y="5833"/>
                    <a:pt x="6225" y="5833"/>
                  </a:cubicBezTo>
                  <a:close/>
                  <a:moveTo>
                    <a:pt x="4363" y="6243"/>
                  </a:moveTo>
                  <a:cubicBezTo>
                    <a:pt x="4452" y="6243"/>
                    <a:pt x="4544" y="6268"/>
                    <a:pt x="4631" y="6323"/>
                  </a:cubicBezTo>
                  <a:cubicBezTo>
                    <a:pt x="5006" y="6562"/>
                    <a:pt x="4904" y="7132"/>
                    <a:pt x="4470" y="7225"/>
                  </a:cubicBezTo>
                  <a:lnTo>
                    <a:pt x="4470" y="7229"/>
                  </a:lnTo>
                  <a:cubicBezTo>
                    <a:pt x="4435" y="7237"/>
                    <a:pt x="4399" y="7241"/>
                    <a:pt x="4364" y="7241"/>
                  </a:cubicBezTo>
                  <a:cubicBezTo>
                    <a:pt x="4136" y="7241"/>
                    <a:pt x="3931" y="7082"/>
                    <a:pt x="3881" y="6849"/>
                  </a:cubicBezTo>
                  <a:cubicBezTo>
                    <a:pt x="3806" y="6516"/>
                    <a:pt x="4068" y="6243"/>
                    <a:pt x="4363" y="6243"/>
                  </a:cubicBezTo>
                  <a:close/>
                  <a:moveTo>
                    <a:pt x="2506" y="6652"/>
                  </a:moveTo>
                  <a:cubicBezTo>
                    <a:pt x="2595" y="6652"/>
                    <a:pt x="2687" y="6677"/>
                    <a:pt x="2774" y="6732"/>
                  </a:cubicBezTo>
                  <a:cubicBezTo>
                    <a:pt x="3144" y="6971"/>
                    <a:pt x="3047" y="7541"/>
                    <a:pt x="2613" y="7639"/>
                  </a:cubicBezTo>
                  <a:cubicBezTo>
                    <a:pt x="2578" y="7647"/>
                    <a:pt x="2542" y="7650"/>
                    <a:pt x="2507" y="7650"/>
                  </a:cubicBezTo>
                  <a:cubicBezTo>
                    <a:pt x="2279" y="7650"/>
                    <a:pt x="2073" y="7491"/>
                    <a:pt x="2019" y="7259"/>
                  </a:cubicBezTo>
                  <a:cubicBezTo>
                    <a:pt x="1947" y="6925"/>
                    <a:pt x="2210" y="6652"/>
                    <a:pt x="2506" y="6652"/>
                  </a:cubicBezTo>
                  <a:close/>
                  <a:moveTo>
                    <a:pt x="8538" y="7481"/>
                  </a:moveTo>
                  <a:cubicBezTo>
                    <a:pt x="8626" y="7481"/>
                    <a:pt x="8718" y="7506"/>
                    <a:pt x="8804" y="7561"/>
                  </a:cubicBezTo>
                  <a:cubicBezTo>
                    <a:pt x="9179" y="7795"/>
                    <a:pt x="9076" y="8370"/>
                    <a:pt x="8643" y="8463"/>
                  </a:cubicBezTo>
                  <a:cubicBezTo>
                    <a:pt x="8607" y="8470"/>
                    <a:pt x="8571" y="8474"/>
                    <a:pt x="8536" y="8474"/>
                  </a:cubicBezTo>
                  <a:cubicBezTo>
                    <a:pt x="8308" y="8474"/>
                    <a:pt x="8104" y="8316"/>
                    <a:pt x="8053" y="8087"/>
                  </a:cubicBezTo>
                  <a:cubicBezTo>
                    <a:pt x="7978" y="7754"/>
                    <a:pt x="8243" y="7481"/>
                    <a:pt x="8538" y="7481"/>
                  </a:cubicBezTo>
                  <a:close/>
                  <a:moveTo>
                    <a:pt x="6676" y="7890"/>
                  </a:moveTo>
                  <a:cubicBezTo>
                    <a:pt x="6765" y="7890"/>
                    <a:pt x="6856" y="7915"/>
                    <a:pt x="6942" y="7970"/>
                  </a:cubicBezTo>
                  <a:cubicBezTo>
                    <a:pt x="7317" y="8209"/>
                    <a:pt x="7215" y="8775"/>
                    <a:pt x="6786" y="8872"/>
                  </a:cubicBezTo>
                  <a:cubicBezTo>
                    <a:pt x="6749" y="8880"/>
                    <a:pt x="6713" y="8884"/>
                    <a:pt x="6677" y="8884"/>
                  </a:cubicBezTo>
                  <a:cubicBezTo>
                    <a:pt x="6449" y="8884"/>
                    <a:pt x="6241" y="8729"/>
                    <a:pt x="6191" y="8497"/>
                  </a:cubicBezTo>
                  <a:cubicBezTo>
                    <a:pt x="6120" y="8163"/>
                    <a:pt x="6383" y="7890"/>
                    <a:pt x="6676" y="7890"/>
                  </a:cubicBezTo>
                  <a:close/>
                  <a:moveTo>
                    <a:pt x="4819" y="8300"/>
                  </a:moveTo>
                  <a:cubicBezTo>
                    <a:pt x="4907" y="8300"/>
                    <a:pt x="4999" y="8324"/>
                    <a:pt x="5084" y="8380"/>
                  </a:cubicBezTo>
                  <a:cubicBezTo>
                    <a:pt x="5455" y="8619"/>
                    <a:pt x="5357" y="9189"/>
                    <a:pt x="4924" y="9281"/>
                  </a:cubicBezTo>
                  <a:cubicBezTo>
                    <a:pt x="4887" y="9289"/>
                    <a:pt x="4851" y="9293"/>
                    <a:pt x="4815" y="9293"/>
                  </a:cubicBezTo>
                  <a:cubicBezTo>
                    <a:pt x="4588" y="9293"/>
                    <a:pt x="4384" y="9138"/>
                    <a:pt x="4334" y="8906"/>
                  </a:cubicBezTo>
                  <a:cubicBezTo>
                    <a:pt x="4259" y="8573"/>
                    <a:pt x="4524" y="8300"/>
                    <a:pt x="4819" y="8300"/>
                  </a:cubicBezTo>
                  <a:close/>
                  <a:moveTo>
                    <a:pt x="2961" y="8711"/>
                  </a:moveTo>
                  <a:cubicBezTo>
                    <a:pt x="3049" y="8711"/>
                    <a:pt x="3141" y="8735"/>
                    <a:pt x="3227" y="8789"/>
                  </a:cubicBezTo>
                  <a:cubicBezTo>
                    <a:pt x="3598" y="9028"/>
                    <a:pt x="3500" y="9598"/>
                    <a:pt x="3067" y="9696"/>
                  </a:cubicBezTo>
                  <a:cubicBezTo>
                    <a:pt x="3031" y="9704"/>
                    <a:pt x="2995" y="9707"/>
                    <a:pt x="2960" y="9707"/>
                  </a:cubicBezTo>
                  <a:cubicBezTo>
                    <a:pt x="2731" y="9707"/>
                    <a:pt x="2523" y="9548"/>
                    <a:pt x="2472" y="9316"/>
                  </a:cubicBezTo>
                  <a:cubicBezTo>
                    <a:pt x="2401" y="8982"/>
                    <a:pt x="2664" y="8711"/>
                    <a:pt x="2961" y="8711"/>
                  </a:cubicBezTo>
                  <a:close/>
                  <a:moveTo>
                    <a:pt x="8991" y="9538"/>
                  </a:moveTo>
                  <a:cubicBezTo>
                    <a:pt x="9080" y="9538"/>
                    <a:pt x="9171" y="9563"/>
                    <a:pt x="9257" y="9618"/>
                  </a:cubicBezTo>
                  <a:cubicBezTo>
                    <a:pt x="9632" y="9857"/>
                    <a:pt x="9530" y="10427"/>
                    <a:pt x="9101" y="10520"/>
                  </a:cubicBezTo>
                  <a:cubicBezTo>
                    <a:pt x="9064" y="10527"/>
                    <a:pt x="9027" y="10531"/>
                    <a:pt x="8991" y="10531"/>
                  </a:cubicBezTo>
                  <a:cubicBezTo>
                    <a:pt x="8760" y="10531"/>
                    <a:pt x="8557" y="10376"/>
                    <a:pt x="8506" y="10144"/>
                  </a:cubicBezTo>
                  <a:cubicBezTo>
                    <a:pt x="8431" y="9811"/>
                    <a:pt x="8696" y="9538"/>
                    <a:pt x="8991" y="9538"/>
                  </a:cubicBezTo>
                  <a:close/>
                  <a:moveTo>
                    <a:pt x="7134" y="9947"/>
                  </a:moveTo>
                  <a:cubicBezTo>
                    <a:pt x="7223" y="9947"/>
                    <a:pt x="7314" y="9972"/>
                    <a:pt x="7400" y="10027"/>
                  </a:cubicBezTo>
                  <a:cubicBezTo>
                    <a:pt x="7775" y="10266"/>
                    <a:pt x="7673" y="10836"/>
                    <a:pt x="7239" y="10929"/>
                  </a:cubicBezTo>
                  <a:lnTo>
                    <a:pt x="7239" y="10934"/>
                  </a:lnTo>
                  <a:cubicBezTo>
                    <a:pt x="7205" y="10941"/>
                    <a:pt x="7171" y="10944"/>
                    <a:pt x="7138" y="10944"/>
                  </a:cubicBezTo>
                  <a:cubicBezTo>
                    <a:pt x="6907" y="10944"/>
                    <a:pt x="6700" y="10788"/>
                    <a:pt x="6644" y="10554"/>
                  </a:cubicBezTo>
                  <a:cubicBezTo>
                    <a:pt x="6573" y="10220"/>
                    <a:pt x="6839" y="9947"/>
                    <a:pt x="7134" y="9947"/>
                  </a:cubicBezTo>
                  <a:close/>
                  <a:moveTo>
                    <a:pt x="5272" y="10357"/>
                  </a:moveTo>
                  <a:cubicBezTo>
                    <a:pt x="5361" y="10357"/>
                    <a:pt x="5452" y="10381"/>
                    <a:pt x="5538" y="10437"/>
                  </a:cubicBezTo>
                  <a:cubicBezTo>
                    <a:pt x="5913" y="10676"/>
                    <a:pt x="5811" y="11246"/>
                    <a:pt x="5382" y="11343"/>
                  </a:cubicBezTo>
                  <a:cubicBezTo>
                    <a:pt x="5346" y="11351"/>
                    <a:pt x="5311" y="11355"/>
                    <a:pt x="5276" y="11355"/>
                  </a:cubicBezTo>
                  <a:cubicBezTo>
                    <a:pt x="5046" y="11355"/>
                    <a:pt x="4838" y="11196"/>
                    <a:pt x="4787" y="10963"/>
                  </a:cubicBezTo>
                  <a:cubicBezTo>
                    <a:pt x="4716" y="10630"/>
                    <a:pt x="4979" y="10357"/>
                    <a:pt x="5272" y="10357"/>
                  </a:cubicBezTo>
                  <a:close/>
                  <a:moveTo>
                    <a:pt x="3413" y="10766"/>
                  </a:moveTo>
                  <a:cubicBezTo>
                    <a:pt x="3502" y="10766"/>
                    <a:pt x="3594" y="10791"/>
                    <a:pt x="3681" y="10846"/>
                  </a:cubicBezTo>
                  <a:cubicBezTo>
                    <a:pt x="4056" y="11085"/>
                    <a:pt x="3954" y="11655"/>
                    <a:pt x="3520" y="11753"/>
                  </a:cubicBezTo>
                  <a:cubicBezTo>
                    <a:pt x="3484" y="11761"/>
                    <a:pt x="3449" y="11764"/>
                    <a:pt x="3414" y="11764"/>
                  </a:cubicBezTo>
                  <a:cubicBezTo>
                    <a:pt x="3185" y="11764"/>
                    <a:pt x="2981" y="11605"/>
                    <a:pt x="2930" y="11373"/>
                  </a:cubicBezTo>
                  <a:cubicBezTo>
                    <a:pt x="2855" y="11039"/>
                    <a:pt x="3117" y="10766"/>
                    <a:pt x="3413" y="10766"/>
                  </a:cubicBezTo>
                  <a:close/>
                  <a:moveTo>
                    <a:pt x="8199" y="1"/>
                  </a:moveTo>
                  <a:lnTo>
                    <a:pt x="1" y="1809"/>
                  </a:lnTo>
                  <a:lnTo>
                    <a:pt x="2521" y="13225"/>
                  </a:lnTo>
                  <a:lnTo>
                    <a:pt x="10719" y="11416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86"/>
            <p:cNvSpPr/>
            <p:nvPr/>
          </p:nvSpPr>
          <p:spPr>
            <a:xfrm>
              <a:off x="6986225" y="4545688"/>
              <a:ext cx="246675" cy="260100"/>
            </a:xfrm>
            <a:custGeom>
              <a:rect b="b" l="l" r="r" t="t"/>
              <a:pathLst>
                <a:path extrusionOk="0" h="10404" w="9867">
                  <a:moveTo>
                    <a:pt x="8199" y="0"/>
                  </a:moveTo>
                  <a:lnTo>
                    <a:pt x="1" y="1809"/>
                  </a:lnTo>
                  <a:lnTo>
                    <a:pt x="1166" y="7112"/>
                  </a:lnTo>
                  <a:cubicBezTo>
                    <a:pt x="1600" y="9070"/>
                    <a:pt x="3336" y="10403"/>
                    <a:pt x="5264" y="10403"/>
                  </a:cubicBezTo>
                  <a:cubicBezTo>
                    <a:pt x="5563" y="10403"/>
                    <a:pt x="5867" y="10371"/>
                    <a:pt x="6171" y="10305"/>
                  </a:cubicBezTo>
                  <a:cubicBezTo>
                    <a:pt x="8433" y="9807"/>
                    <a:pt x="9866" y="7565"/>
                    <a:pt x="9364" y="5304"/>
                  </a:cubicBezTo>
                  <a:lnTo>
                    <a:pt x="8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86"/>
            <p:cNvSpPr/>
            <p:nvPr/>
          </p:nvSpPr>
          <p:spPr>
            <a:xfrm>
              <a:off x="6882775" y="4052713"/>
              <a:ext cx="245450" cy="252825"/>
            </a:xfrm>
            <a:custGeom>
              <a:rect b="b" l="l" r="r" t="t"/>
              <a:pathLst>
                <a:path extrusionOk="0" h="10113" w="9818">
                  <a:moveTo>
                    <a:pt x="4618" y="1"/>
                  </a:moveTo>
                  <a:cubicBezTo>
                    <a:pt x="4319" y="1"/>
                    <a:pt x="4014" y="33"/>
                    <a:pt x="3710" y="100"/>
                  </a:cubicBezTo>
                  <a:cubicBezTo>
                    <a:pt x="1433" y="603"/>
                    <a:pt x="0" y="2864"/>
                    <a:pt x="522" y="5136"/>
                  </a:cubicBezTo>
                  <a:lnTo>
                    <a:pt x="1619" y="10112"/>
                  </a:lnTo>
                  <a:lnTo>
                    <a:pt x="9817" y="8304"/>
                  </a:lnTo>
                  <a:lnTo>
                    <a:pt x="8720" y="3327"/>
                  </a:lnTo>
                  <a:cubicBezTo>
                    <a:pt x="8298" y="1351"/>
                    <a:pt x="6556" y="1"/>
                    <a:pt x="4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86"/>
            <p:cNvSpPr/>
            <p:nvPr/>
          </p:nvSpPr>
          <p:spPr>
            <a:xfrm>
              <a:off x="6879850" y="4050088"/>
              <a:ext cx="357775" cy="758350"/>
            </a:xfrm>
            <a:custGeom>
              <a:rect b="b" l="l" r="r" t="t"/>
              <a:pathLst>
                <a:path extrusionOk="0" h="30334" w="14311">
                  <a:moveTo>
                    <a:pt x="4743" y="240"/>
                  </a:moveTo>
                  <a:cubicBezTo>
                    <a:pt x="6659" y="249"/>
                    <a:pt x="8311" y="1580"/>
                    <a:pt x="8735" y="3452"/>
                  </a:cubicBezTo>
                  <a:lnTo>
                    <a:pt x="13522" y="25147"/>
                  </a:lnTo>
                  <a:cubicBezTo>
                    <a:pt x="13985" y="27345"/>
                    <a:pt x="12591" y="29510"/>
                    <a:pt x="10397" y="29997"/>
                  </a:cubicBezTo>
                  <a:cubicBezTo>
                    <a:pt x="10100" y="30062"/>
                    <a:pt x="9804" y="30093"/>
                    <a:pt x="9512" y="30093"/>
                  </a:cubicBezTo>
                  <a:cubicBezTo>
                    <a:pt x="7642" y="30093"/>
                    <a:pt x="5957" y="28809"/>
                    <a:pt x="5523" y="26916"/>
                  </a:cubicBezTo>
                  <a:lnTo>
                    <a:pt x="736" y="5216"/>
                  </a:lnTo>
                  <a:cubicBezTo>
                    <a:pt x="176" y="2657"/>
                    <a:pt x="2121" y="240"/>
                    <a:pt x="4743" y="240"/>
                  </a:cubicBezTo>
                  <a:close/>
                  <a:moveTo>
                    <a:pt x="4734" y="1"/>
                  </a:moveTo>
                  <a:cubicBezTo>
                    <a:pt x="4427" y="1"/>
                    <a:pt x="4115" y="34"/>
                    <a:pt x="3802" y="103"/>
                  </a:cubicBezTo>
                  <a:cubicBezTo>
                    <a:pt x="1468" y="615"/>
                    <a:pt x="0" y="2935"/>
                    <a:pt x="537" y="5260"/>
                  </a:cubicBezTo>
                  <a:lnTo>
                    <a:pt x="5323" y="26960"/>
                  </a:lnTo>
                  <a:cubicBezTo>
                    <a:pt x="5762" y="28924"/>
                    <a:pt x="7505" y="30327"/>
                    <a:pt x="9523" y="30333"/>
                  </a:cubicBezTo>
                  <a:lnTo>
                    <a:pt x="9523" y="30333"/>
                  </a:lnTo>
                  <a:cubicBezTo>
                    <a:pt x="12270" y="30327"/>
                    <a:pt x="14311" y="27788"/>
                    <a:pt x="13721" y="25103"/>
                  </a:cubicBezTo>
                  <a:lnTo>
                    <a:pt x="8935" y="3408"/>
                  </a:lnTo>
                  <a:cubicBezTo>
                    <a:pt x="8504" y="1386"/>
                    <a:pt x="6718" y="1"/>
                    <a:pt x="4734" y="1"/>
                  </a:cubicBezTo>
                  <a:close/>
                  <a:moveTo>
                    <a:pt x="9523" y="30333"/>
                  </a:moveTo>
                  <a:cubicBezTo>
                    <a:pt x="9522" y="30333"/>
                    <a:pt x="9521" y="30333"/>
                    <a:pt x="9520" y="30333"/>
                  </a:cubicBezTo>
                  <a:lnTo>
                    <a:pt x="9525" y="30333"/>
                  </a:lnTo>
                  <a:cubicBezTo>
                    <a:pt x="9524" y="30333"/>
                    <a:pt x="9523" y="30333"/>
                    <a:pt x="9523" y="30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86"/>
            <p:cNvSpPr/>
            <p:nvPr/>
          </p:nvSpPr>
          <p:spPr>
            <a:xfrm>
              <a:off x="6922850" y="4257738"/>
              <a:ext cx="206100" cy="50100"/>
            </a:xfrm>
            <a:custGeom>
              <a:rect b="b" l="l" r="r" t="t"/>
              <a:pathLst>
                <a:path extrusionOk="0" h="2004" w="8244">
                  <a:moveTo>
                    <a:pt x="8199" y="1"/>
                  </a:moveTo>
                  <a:lnTo>
                    <a:pt x="1" y="1804"/>
                  </a:lnTo>
                  <a:lnTo>
                    <a:pt x="45" y="2004"/>
                  </a:lnTo>
                  <a:lnTo>
                    <a:pt x="8243" y="200"/>
                  </a:lnTo>
                  <a:lnTo>
                    <a:pt x="8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86"/>
            <p:cNvSpPr/>
            <p:nvPr/>
          </p:nvSpPr>
          <p:spPr>
            <a:xfrm>
              <a:off x="6985850" y="4543013"/>
              <a:ext cx="206100" cy="50225"/>
            </a:xfrm>
            <a:custGeom>
              <a:rect b="b" l="l" r="r" t="t"/>
              <a:pathLst>
                <a:path extrusionOk="0" h="2009" w="8244">
                  <a:moveTo>
                    <a:pt x="8199" y="0"/>
                  </a:moveTo>
                  <a:lnTo>
                    <a:pt x="1" y="1809"/>
                  </a:lnTo>
                  <a:lnTo>
                    <a:pt x="45" y="2008"/>
                  </a:lnTo>
                  <a:lnTo>
                    <a:pt x="8243" y="200"/>
                  </a:lnTo>
                  <a:lnTo>
                    <a:pt x="8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86"/>
            <p:cNvSpPr/>
            <p:nvPr/>
          </p:nvSpPr>
          <p:spPr>
            <a:xfrm>
              <a:off x="6946750" y="4321213"/>
              <a:ext cx="33050" cy="30025"/>
            </a:xfrm>
            <a:custGeom>
              <a:rect b="b" l="l" r="r" t="t"/>
              <a:pathLst>
                <a:path extrusionOk="0" h="1201" w="1322">
                  <a:moveTo>
                    <a:pt x="653" y="206"/>
                  </a:moveTo>
                  <a:cubicBezTo>
                    <a:pt x="839" y="206"/>
                    <a:pt x="1000" y="332"/>
                    <a:pt x="1039" y="518"/>
                  </a:cubicBezTo>
                  <a:cubicBezTo>
                    <a:pt x="1087" y="727"/>
                    <a:pt x="951" y="942"/>
                    <a:pt x="741" y="986"/>
                  </a:cubicBezTo>
                  <a:cubicBezTo>
                    <a:pt x="712" y="992"/>
                    <a:pt x="682" y="995"/>
                    <a:pt x="654" y="995"/>
                  </a:cubicBezTo>
                  <a:cubicBezTo>
                    <a:pt x="472" y="995"/>
                    <a:pt x="310" y="869"/>
                    <a:pt x="268" y="688"/>
                  </a:cubicBezTo>
                  <a:cubicBezTo>
                    <a:pt x="220" y="474"/>
                    <a:pt x="356" y="264"/>
                    <a:pt x="566" y="215"/>
                  </a:cubicBezTo>
                  <a:cubicBezTo>
                    <a:pt x="595" y="206"/>
                    <a:pt x="624" y="206"/>
                    <a:pt x="653" y="206"/>
                  </a:cubicBezTo>
                  <a:close/>
                  <a:moveTo>
                    <a:pt x="658" y="1"/>
                  </a:moveTo>
                  <a:cubicBezTo>
                    <a:pt x="615" y="1"/>
                    <a:pt x="571" y="6"/>
                    <a:pt x="527" y="16"/>
                  </a:cubicBezTo>
                  <a:cubicBezTo>
                    <a:pt x="205" y="89"/>
                    <a:pt x="0" y="406"/>
                    <a:pt x="73" y="732"/>
                  </a:cubicBezTo>
                  <a:cubicBezTo>
                    <a:pt x="132" y="1005"/>
                    <a:pt x="376" y="1200"/>
                    <a:pt x="653" y="1200"/>
                  </a:cubicBezTo>
                  <a:cubicBezTo>
                    <a:pt x="1039" y="1200"/>
                    <a:pt x="1321" y="844"/>
                    <a:pt x="1243" y="474"/>
                  </a:cubicBezTo>
                  <a:cubicBezTo>
                    <a:pt x="1180" y="192"/>
                    <a:pt x="932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p86"/>
            <p:cNvSpPr/>
            <p:nvPr/>
          </p:nvSpPr>
          <p:spPr>
            <a:xfrm>
              <a:off x="6958075" y="4372763"/>
              <a:ext cx="32800" cy="30000"/>
            </a:xfrm>
            <a:custGeom>
              <a:rect b="b" l="l" r="r" t="t"/>
              <a:pathLst>
                <a:path extrusionOk="0" h="1200" w="1312">
                  <a:moveTo>
                    <a:pt x="633" y="204"/>
                  </a:moveTo>
                  <a:cubicBezTo>
                    <a:pt x="642" y="204"/>
                    <a:pt x="650" y="204"/>
                    <a:pt x="659" y="206"/>
                  </a:cubicBezTo>
                  <a:lnTo>
                    <a:pt x="654" y="206"/>
                  </a:lnTo>
                  <a:cubicBezTo>
                    <a:pt x="985" y="206"/>
                    <a:pt x="1170" y="591"/>
                    <a:pt x="961" y="849"/>
                  </a:cubicBezTo>
                  <a:cubicBezTo>
                    <a:pt x="880" y="949"/>
                    <a:pt x="768" y="995"/>
                    <a:pt x="657" y="995"/>
                  </a:cubicBezTo>
                  <a:cubicBezTo>
                    <a:pt x="482" y="995"/>
                    <a:pt x="311" y="880"/>
                    <a:pt x="269" y="683"/>
                  </a:cubicBezTo>
                  <a:cubicBezTo>
                    <a:pt x="220" y="469"/>
                    <a:pt x="356" y="259"/>
                    <a:pt x="571" y="210"/>
                  </a:cubicBezTo>
                  <a:cubicBezTo>
                    <a:pt x="592" y="207"/>
                    <a:pt x="612" y="204"/>
                    <a:pt x="633" y="204"/>
                  </a:cubicBezTo>
                  <a:close/>
                  <a:moveTo>
                    <a:pt x="659" y="1"/>
                  </a:moveTo>
                  <a:cubicBezTo>
                    <a:pt x="615" y="1"/>
                    <a:pt x="571" y="5"/>
                    <a:pt x="527" y="15"/>
                  </a:cubicBezTo>
                  <a:cubicBezTo>
                    <a:pt x="205" y="84"/>
                    <a:pt x="1" y="405"/>
                    <a:pt x="74" y="727"/>
                  </a:cubicBezTo>
                  <a:cubicBezTo>
                    <a:pt x="132" y="1000"/>
                    <a:pt x="376" y="1200"/>
                    <a:pt x="659" y="1200"/>
                  </a:cubicBezTo>
                  <a:cubicBezTo>
                    <a:pt x="703" y="1195"/>
                    <a:pt x="746" y="1190"/>
                    <a:pt x="785" y="1185"/>
                  </a:cubicBezTo>
                  <a:cubicBezTo>
                    <a:pt x="1107" y="1112"/>
                    <a:pt x="1312" y="790"/>
                    <a:pt x="1244" y="469"/>
                  </a:cubicBezTo>
                  <a:cubicBezTo>
                    <a:pt x="1180" y="191"/>
                    <a:pt x="932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p86"/>
            <p:cNvSpPr/>
            <p:nvPr/>
          </p:nvSpPr>
          <p:spPr>
            <a:xfrm>
              <a:off x="6970150" y="4424088"/>
              <a:ext cx="34850" cy="29975"/>
            </a:xfrm>
            <a:custGeom>
              <a:rect b="b" l="l" r="r" t="t"/>
              <a:pathLst>
                <a:path extrusionOk="0" h="1199" w="1394">
                  <a:moveTo>
                    <a:pt x="629" y="205"/>
                  </a:moveTo>
                  <a:cubicBezTo>
                    <a:pt x="702" y="205"/>
                    <a:pt x="775" y="224"/>
                    <a:pt x="839" y="268"/>
                  </a:cubicBezTo>
                  <a:cubicBezTo>
                    <a:pt x="926" y="322"/>
                    <a:pt x="990" y="414"/>
                    <a:pt x="1009" y="517"/>
                  </a:cubicBezTo>
                  <a:cubicBezTo>
                    <a:pt x="1069" y="779"/>
                    <a:pt x="862" y="995"/>
                    <a:pt x="627" y="995"/>
                  </a:cubicBezTo>
                  <a:cubicBezTo>
                    <a:pt x="557" y="995"/>
                    <a:pt x="483" y="975"/>
                    <a:pt x="414" y="931"/>
                  </a:cubicBezTo>
                  <a:cubicBezTo>
                    <a:pt x="117" y="746"/>
                    <a:pt x="195" y="287"/>
                    <a:pt x="541" y="214"/>
                  </a:cubicBezTo>
                  <a:cubicBezTo>
                    <a:pt x="570" y="209"/>
                    <a:pt x="600" y="205"/>
                    <a:pt x="629" y="205"/>
                  </a:cubicBezTo>
                  <a:close/>
                  <a:moveTo>
                    <a:pt x="630" y="0"/>
                  </a:moveTo>
                  <a:cubicBezTo>
                    <a:pt x="587" y="0"/>
                    <a:pt x="542" y="5"/>
                    <a:pt x="497" y="15"/>
                  </a:cubicBezTo>
                  <a:cubicBezTo>
                    <a:pt x="200" y="83"/>
                    <a:pt x="0" y="361"/>
                    <a:pt x="34" y="663"/>
                  </a:cubicBezTo>
                  <a:cubicBezTo>
                    <a:pt x="68" y="965"/>
                    <a:pt x="322" y="1199"/>
                    <a:pt x="629" y="1199"/>
                  </a:cubicBezTo>
                  <a:cubicBezTo>
                    <a:pt x="668" y="1199"/>
                    <a:pt x="712" y="1194"/>
                    <a:pt x="756" y="1184"/>
                  </a:cubicBezTo>
                  <a:cubicBezTo>
                    <a:pt x="912" y="1150"/>
                    <a:pt x="1048" y="1058"/>
                    <a:pt x="1131" y="921"/>
                  </a:cubicBezTo>
                  <a:cubicBezTo>
                    <a:pt x="1394" y="512"/>
                    <a:pt x="1083" y="0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6" name="Google Shape;4286;p86"/>
            <p:cNvSpPr/>
            <p:nvPr/>
          </p:nvSpPr>
          <p:spPr>
            <a:xfrm>
              <a:off x="6980750" y="4475538"/>
              <a:ext cx="32800" cy="29950"/>
            </a:xfrm>
            <a:custGeom>
              <a:rect b="b" l="l" r="r" t="t"/>
              <a:pathLst>
                <a:path extrusionOk="0" h="1198" w="1312">
                  <a:moveTo>
                    <a:pt x="658" y="204"/>
                  </a:moveTo>
                  <a:cubicBezTo>
                    <a:pt x="868" y="204"/>
                    <a:pt x="1038" y="364"/>
                    <a:pt x="1053" y="574"/>
                  </a:cubicBezTo>
                  <a:cubicBezTo>
                    <a:pt x="1063" y="779"/>
                    <a:pt x="912" y="959"/>
                    <a:pt x="702" y="983"/>
                  </a:cubicBezTo>
                  <a:cubicBezTo>
                    <a:pt x="683" y="986"/>
                    <a:pt x="665" y="987"/>
                    <a:pt x="647" y="987"/>
                  </a:cubicBezTo>
                  <a:cubicBezTo>
                    <a:pt x="206" y="987"/>
                    <a:pt x="107" y="321"/>
                    <a:pt x="575" y="213"/>
                  </a:cubicBezTo>
                  <a:cubicBezTo>
                    <a:pt x="600" y="208"/>
                    <a:pt x="629" y="204"/>
                    <a:pt x="658" y="204"/>
                  </a:cubicBezTo>
                  <a:close/>
                  <a:moveTo>
                    <a:pt x="658" y="0"/>
                  </a:moveTo>
                  <a:cubicBezTo>
                    <a:pt x="616" y="0"/>
                    <a:pt x="574" y="4"/>
                    <a:pt x="532" y="13"/>
                  </a:cubicBezTo>
                  <a:cubicBezTo>
                    <a:pt x="205" y="87"/>
                    <a:pt x="0" y="403"/>
                    <a:pt x="73" y="730"/>
                  </a:cubicBezTo>
                  <a:cubicBezTo>
                    <a:pt x="132" y="1003"/>
                    <a:pt x="376" y="1198"/>
                    <a:pt x="658" y="1198"/>
                  </a:cubicBezTo>
                  <a:cubicBezTo>
                    <a:pt x="702" y="1198"/>
                    <a:pt x="746" y="1193"/>
                    <a:pt x="785" y="1183"/>
                  </a:cubicBezTo>
                  <a:cubicBezTo>
                    <a:pt x="1112" y="1110"/>
                    <a:pt x="1311" y="793"/>
                    <a:pt x="1243" y="472"/>
                  </a:cubicBezTo>
                  <a:cubicBezTo>
                    <a:pt x="1180" y="188"/>
                    <a:pt x="933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7" name="Google Shape;4287;p86"/>
            <p:cNvSpPr/>
            <p:nvPr/>
          </p:nvSpPr>
          <p:spPr>
            <a:xfrm>
              <a:off x="6988900" y="4526913"/>
              <a:ext cx="35975" cy="30000"/>
            </a:xfrm>
            <a:custGeom>
              <a:rect b="b" l="l" r="r" t="t"/>
              <a:pathLst>
                <a:path extrusionOk="0" h="1200" w="1439">
                  <a:moveTo>
                    <a:pt x="786" y="205"/>
                  </a:moveTo>
                  <a:cubicBezTo>
                    <a:pt x="859" y="205"/>
                    <a:pt x="932" y="225"/>
                    <a:pt x="995" y="264"/>
                  </a:cubicBezTo>
                  <a:cubicBezTo>
                    <a:pt x="1088" y="322"/>
                    <a:pt x="1146" y="410"/>
                    <a:pt x="1171" y="517"/>
                  </a:cubicBezTo>
                  <a:cubicBezTo>
                    <a:pt x="1219" y="727"/>
                    <a:pt x="1083" y="942"/>
                    <a:pt x="868" y="985"/>
                  </a:cubicBezTo>
                  <a:cubicBezTo>
                    <a:pt x="844" y="990"/>
                    <a:pt x="819" y="992"/>
                    <a:pt x="795" y="992"/>
                  </a:cubicBezTo>
                  <a:cubicBezTo>
                    <a:pt x="614" y="992"/>
                    <a:pt x="453" y="868"/>
                    <a:pt x="410" y="683"/>
                  </a:cubicBezTo>
                  <a:cubicBezTo>
                    <a:pt x="366" y="474"/>
                    <a:pt x="493" y="269"/>
                    <a:pt x="698" y="215"/>
                  </a:cubicBezTo>
                  <a:cubicBezTo>
                    <a:pt x="727" y="210"/>
                    <a:pt x="756" y="205"/>
                    <a:pt x="786" y="205"/>
                  </a:cubicBezTo>
                  <a:close/>
                  <a:moveTo>
                    <a:pt x="779" y="0"/>
                  </a:moveTo>
                  <a:cubicBezTo>
                    <a:pt x="610" y="0"/>
                    <a:pt x="439" y="71"/>
                    <a:pt x="318" y="225"/>
                  </a:cubicBezTo>
                  <a:cubicBezTo>
                    <a:pt x="1" y="620"/>
                    <a:pt x="279" y="1200"/>
                    <a:pt x="786" y="1200"/>
                  </a:cubicBezTo>
                  <a:cubicBezTo>
                    <a:pt x="829" y="1200"/>
                    <a:pt x="873" y="1195"/>
                    <a:pt x="912" y="1185"/>
                  </a:cubicBezTo>
                  <a:cubicBezTo>
                    <a:pt x="1234" y="1112"/>
                    <a:pt x="1439" y="795"/>
                    <a:pt x="1370" y="474"/>
                  </a:cubicBezTo>
                  <a:cubicBezTo>
                    <a:pt x="1305" y="173"/>
                    <a:pt x="1044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8" name="Google Shape;4288;p86"/>
            <p:cNvSpPr/>
            <p:nvPr/>
          </p:nvSpPr>
          <p:spPr>
            <a:xfrm>
              <a:off x="6990000" y="4310938"/>
              <a:ext cx="36350" cy="30050"/>
            </a:xfrm>
            <a:custGeom>
              <a:rect b="b" l="l" r="r" t="t"/>
              <a:pathLst>
                <a:path extrusionOk="0" h="1202" w="1454">
                  <a:moveTo>
                    <a:pt x="785" y="207"/>
                  </a:moveTo>
                  <a:cubicBezTo>
                    <a:pt x="971" y="207"/>
                    <a:pt x="1132" y="334"/>
                    <a:pt x="1171" y="519"/>
                  </a:cubicBezTo>
                  <a:cubicBezTo>
                    <a:pt x="1227" y="781"/>
                    <a:pt x="1018" y="997"/>
                    <a:pt x="784" y="997"/>
                  </a:cubicBezTo>
                  <a:cubicBezTo>
                    <a:pt x="713" y="997"/>
                    <a:pt x="640" y="978"/>
                    <a:pt x="571" y="934"/>
                  </a:cubicBezTo>
                  <a:cubicBezTo>
                    <a:pt x="274" y="743"/>
                    <a:pt x="357" y="290"/>
                    <a:pt x="703" y="217"/>
                  </a:cubicBezTo>
                  <a:cubicBezTo>
                    <a:pt x="727" y="207"/>
                    <a:pt x="756" y="207"/>
                    <a:pt x="785" y="207"/>
                  </a:cubicBezTo>
                  <a:close/>
                  <a:moveTo>
                    <a:pt x="782" y="0"/>
                  </a:moveTo>
                  <a:cubicBezTo>
                    <a:pt x="612" y="0"/>
                    <a:pt x="440" y="72"/>
                    <a:pt x="318" y="227"/>
                  </a:cubicBezTo>
                  <a:cubicBezTo>
                    <a:pt x="1" y="617"/>
                    <a:pt x="283" y="1202"/>
                    <a:pt x="785" y="1202"/>
                  </a:cubicBezTo>
                  <a:cubicBezTo>
                    <a:pt x="1166" y="1197"/>
                    <a:pt x="1453" y="846"/>
                    <a:pt x="1370" y="470"/>
                  </a:cubicBezTo>
                  <a:cubicBezTo>
                    <a:pt x="1305" y="171"/>
                    <a:pt x="1046" y="0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9" name="Google Shape;4289;p86"/>
            <p:cNvSpPr/>
            <p:nvPr/>
          </p:nvSpPr>
          <p:spPr>
            <a:xfrm>
              <a:off x="7001450" y="4362438"/>
              <a:ext cx="36225" cy="29975"/>
            </a:xfrm>
            <a:custGeom>
              <a:rect b="b" l="l" r="r" t="t"/>
              <a:pathLst>
                <a:path extrusionOk="0" h="1199" w="1449">
                  <a:moveTo>
                    <a:pt x="781" y="204"/>
                  </a:moveTo>
                  <a:cubicBezTo>
                    <a:pt x="966" y="204"/>
                    <a:pt x="1127" y="331"/>
                    <a:pt x="1166" y="511"/>
                  </a:cubicBezTo>
                  <a:cubicBezTo>
                    <a:pt x="1222" y="777"/>
                    <a:pt x="1013" y="994"/>
                    <a:pt x="779" y="994"/>
                  </a:cubicBezTo>
                  <a:cubicBezTo>
                    <a:pt x="708" y="994"/>
                    <a:pt x="635" y="975"/>
                    <a:pt x="566" y="930"/>
                  </a:cubicBezTo>
                  <a:cubicBezTo>
                    <a:pt x="274" y="740"/>
                    <a:pt x="352" y="287"/>
                    <a:pt x="693" y="214"/>
                  </a:cubicBezTo>
                  <a:cubicBezTo>
                    <a:pt x="722" y="209"/>
                    <a:pt x="752" y="204"/>
                    <a:pt x="781" y="204"/>
                  </a:cubicBezTo>
                  <a:close/>
                  <a:moveTo>
                    <a:pt x="779" y="1"/>
                  </a:moveTo>
                  <a:cubicBezTo>
                    <a:pt x="611" y="1"/>
                    <a:pt x="440" y="71"/>
                    <a:pt x="318" y="224"/>
                  </a:cubicBezTo>
                  <a:cubicBezTo>
                    <a:pt x="1" y="614"/>
                    <a:pt x="279" y="1194"/>
                    <a:pt x="781" y="1199"/>
                  </a:cubicBezTo>
                  <a:cubicBezTo>
                    <a:pt x="1161" y="1194"/>
                    <a:pt x="1449" y="843"/>
                    <a:pt x="1366" y="467"/>
                  </a:cubicBezTo>
                  <a:cubicBezTo>
                    <a:pt x="1300" y="171"/>
                    <a:pt x="1042" y="1"/>
                    <a:pt x="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0" name="Google Shape;4290;p86"/>
            <p:cNvSpPr/>
            <p:nvPr/>
          </p:nvSpPr>
          <p:spPr>
            <a:xfrm>
              <a:off x="7016575" y="4413863"/>
              <a:ext cx="32425" cy="29975"/>
            </a:xfrm>
            <a:custGeom>
              <a:rect b="b" l="l" r="r" t="t"/>
              <a:pathLst>
                <a:path extrusionOk="0" h="1199" w="1297">
                  <a:moveTo>
                    <a:pt x="629" y="204"/>
                  </a:moveTo>
                  <a:cubicBezTo>
                    <a:pt x="814" y="204"/>
                    <a:pt x="975" y="336"/>
                    <a:pt x="1014" y="516"/>
                  </a:cubicBezTo>
                  <a:cubicBezTo>
                    <a:pt x="1074" y="778"/>
                    <a:pt x="864" y="994"/>
                    <a:pt x="628" y="994"/>
                  </a:cubicBezTo>
                  <a:cubicBezTo>
                    <a:pt x="557" y="994"/>
                    <a:pt x="484" y="975"/>
                    <a:pt x="415" y="930"/>
                  </a:cubicBezTo>
                  <a:cubicBezTo>
                    <a:pt x="117" y="740"/>
                    <a:pt x="200" y="287"/>
                    <a:pt x="546" y="214"/>
                  </a:cubicBezTo>
                  <a:cubicBezTo>
                    <a:pt x="571" y="209"/>
                    <a:pt x="600" y="204"/>
                    <a:pt x="629" y="204"/>
                  </a:cubicBezTo>
                  <a:close/>
                  <a:moveTo>
                    <a:pt x="627" y="1"/>
                  </a:moveTo>
                  <a:cubicBezTo>
                    <a:pt x="586" y="1"/>
                    <a:pt x="544" y="5"/>
                    <a:pt x="502" y="14"/>
                  </a:cubicBezTo>
                  <a:cubicBezTo>
                    <a:pt x="205" y="82"/>
                    <a:pt x="0" y="360"/>
                    <a:pt x="34" y="662"/>
                  </a:cubicBezTo>
                  <a:cubicBezTo>
                    <a:pt x="69" y="969"/>
                    <a:pt x="327" y="1199"/>
                    <a:pt x="629" y="1199"/>
                  </a:cubicBezTo>
                  <a:cubicBezTo>
                    <a:pt x="1014" y="1199"/>
                    <a:pt x="1297" y="843"/>
                    <a:pt x="1214" y="472"/>
                  </a:cubicBezTo>
                  <a:cubicBezTo>
                    <a:pt x="1155" y="192"/>
                    <a:pt x="90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1" name="Google Shape;4291;p86"/>
            <p:cNvSpPr/>
            <p:nvPr/>
          </p:nvSpPr>
          <p:spPr>
            <a:xfrm>
              <a:off x="7028025" y="4465263"/>
              <a:ext cx="32075" cy="30000"/>
            </a:xfrm>
            <a:custGeom>
              <a:rect b="b" l="l" r="r" t="t"/>
              <a:pathLst>
                <a:path extrusionOk="0" h="1200" w="1283">
                  <a:moveTo>
                    <a:pt x="624" y="205"/>
                  </a:moveTo>
                  <a:cubicBezTo>
                    <a:pt x="810" y="205"/>
                    <a:pt x="970" y="332"/>
                    <a:pt x="1009" y="517"/>
                  </a:cubicBezTo>
                  <a:cubicBezTo>
                    <a:pt x="1034" y="615"/>
                    <a:pt x="1014" y="722"/>
                    <a:pt x="961" y="810"/>
                  </a:cubicBezTo>
                  <a:cubicBezTo>
                    <a:pt x="902" y="897"/>
                    <a:pt x="814" y="961"/>
                    <a:pt x="707" y="985"/>
                  </a:cubicBezTo>
                  <a:cubicBezTo>
                    <a:pt x="678" y="992"/>
                    <a:pt x="649" y="995"/>
                    <a:pt x="621" y="995"/>
                  </a:cubicBezTo>
                  <a:cubicBezTo>
                    <a:pt x="548" y="995"/>
                    <a:pt x="478" y="973"/>
                    <a:pt x="415" y="931"/>
                  </a:cubicBezTo>
                  <a:cubicBezTo>
                    <a:pt x="117" y="741"/>
                    <a:pt x="195" y="293"/>
                    <a:pt x="542" y="215"/>
                  </a:cubicBezTo>
                  <a:cubicBezTo>
                    <a:pt x="566" y="210"/>
                    <a:pt x="595" y="205"/>
                    <a:pt x="624" y="205"/>
                  </a:cubicBezTo>
                  <a:close/>
                  <a:moveTo>
                    <a:pt x="629" y="0"/>
                  </a:moveTo>
                  <a:cubicBezTo>
                    <a:pt x="586" y="0"/>
                    <a:pt x="542" y="5"/>
                    <a:pt x="498" y="15"/>
                  </a:cubicBezTo>
                  <a:cubicBezTo>
                    <a:pt x="200" y="83"/>
                    <a:pt x="0" y="361"/>
                    <a:pt x="35" y="663"/>
                  </a:cubicBezTo>
                  <a:cubicBezTo>
                    <a:pt x="64" y="965"/>
                    <a:pt x="322" y="1195"/>
                    <a:pt x="624" y="1199"/>
                  </a:cubicBezTo>
                  <a:cubicBezTo>
                    <a:pt x="668" y="1199"/>
                    <a:pt x="712" y="1195"/>
                    <a:pt x="756" y="1185"/>
                  </a:cubicBezTo>
                  <a:cubicBezTo>
                    <a:pt x="1078" y="1112"/>
                    <a:pt x="1282" y="795"/>
                    <a:pt x="1214" y="468"/>
                  </a:cubicBezTo>
                  <a:cubicBezTo>
                    <a:pt x="1151" y="191"/>
                    <a:pt x="90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2" name="Google Shape;4292;p86"/>
            <p:cNvSpPr/>
            <p:nvPr/>
          </p:nvSpPr>
          <p:spPr>
            <a:xfrm>
              <a:off x="7038075" y="4516488"/>
              <a:ext cx="37500" cy="30200"/>
            </a:xfrm>
            <a:custGeom>
              <a:rect b="b" l="l" r="r" t="t"/>
              <a:pathLst>
                <a:path extrusionOk="0" h="1208" w="1500">
                  <a:moveTo>
                    <a:pt x="681" y="213"/>
                  </a:moveTo>
                  <a:lnTo>
                    <a:pt x="676" y="218"/>
                  </a:lnTo>
                  <a:cubicBezTo>
                    <a:pt x="861" y="218"/>
                    <a:pt x="1022" y="345"/>
                    <a:pt x="1061" y="525"/>
                  </a:cubicBezTo>
                  <a:cubicBezTo>
                    <a:pt x="1105" y="739"/>
                    <a:pt x="973" y="949"/>
                    <a:pt x="759" y="998"/>
                  </a:cubicBezTo>
                  <a:cubicBezTo>
                    <a:pt x="731" y="1003"/>
                    <a:pt x="705" y="1006"/>
                    <a:pt x="678" y="1006"/>
                  </a:cubicBezTo>
                  <a:cubicBezTo>
                    <a:pt x="494" y="1006"/>
                    <a:pt x="329" y="878"/>
                    <a:pt x="291" y="691"/>
                  </a:cubicBezTo>
                  <a:cubicBezTo>
                    <a:pt x="242" y="476"/>
                    <a:pt x="378" y="267"/>
                    <a:pt x="593" y="223"/>
                  </a:cubicBezTo>
                  <a:cubicBezTo>
                    <a:pt x="622" y="218"/>
                    <a:pt x="651" y="213"/>
                    <a:pt x="681" y="213"/>
                  </a:cubicBezTo>
                  <a:close/>
                  <a:moveTo>
                    <a:pt x="682" y="0"/>
                  </a:moveTo>
                  <a:cubicBezTo>
                    <a:pt x="327" y="0"/>
                    <a:pt x="1" y="325"/>
                    <a:pt x="91" y="735"/>
                  </a:cubicBezTo>
                  <a:cubicBezTo>
                    <a:pt x="154" y="1012"/>
                    <a:pt x="398" y="1207"/>
                    <a:pt x="681" y="1207"/>
                  </a:cubicBezTo>
                  <a:cubicBezTo>
                    <a:pt x="1246" y="1207"/>
                    <a:pt x="1499" y="491"/>
                    <a:pt x="1056" y="135"/>
                  </a:cubicBezTo>
                  <a:cubicBezTo>
                    <a:pt x="939" y="42"/>
                    <a:pt x="809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3" name="Google Shape;4293;p86"/>
            <p:cNvSpPr/>
            <p:nvPr/>
          </p:nvSpPr>
          <p:spPr>
            <a:xfrm>
              <a:off x="7040450" y="4300738"/>
              <a:ext cx="32075" cy="30025"/>
            </a:xfrm>
            <a:custGeom>
              <a:rect b="b" l="l" r="r" t="t"/>
              <a:pathLst>
                <a:path extrusionOk="0" h="1201" w="1283">
                  <a:moveTo>
                    <a:pt x="625" y="206"/>
                  </a:moveTo>
                  <a:cubicBezTo>
                    <a:pt x="1097" y="206"/>
                    <a:pt x="1170" y="883"/>
                    <a:pt x="712" y="986"/>
                  </a:cubicBezTo>
                  <a:cubicBezTo>
                    <a:pt x="685" y="991"/>
                    <a:pt x="657" y="994"/>
                    <a:pt x="630" y="994"/>
                  </a:cubicBezTo>
                  <a:cubicBezTo>
                    <a:pt x="446" y="994"/>
                    <a:pt x="282" y="870"/>
                    <a:pt x="239" y="684"/>
                  </a:cubicBezTo>
                  <a:cubicBezTo>
                    <a:pt x="191" y="469"/>
                    <a:pt x="327" y="259"/>
                    <a:pt x="542" y="216"/>
                  </a:cubicBezTo>
                  <a:cubicBezTo>
                    <a:pt x="566" y="206"/>
                    <a:pt x="595" y="206"/>
                    <a:pt x="625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2" y="6"/>
                    <a:pt x="498" y="16"/>
                  </a:cubicBezTo>
                  <a:cubicBezTo>
                    <a:pt x="200" y="79"/>
                    <a:pt x="1" y="362"/>
                    <a:pt x="35" y="664"/>
                  </a:cubicBezTo>
                  <a:cubicBezTo>
                    <a:pt x="64" y="966"/>
                    <a:pt x="322" y="1195"/>
                    <a:pt x="625" y="1200"/>
                  </a:cubicBezTo>
                  <a:cubicBezTo>
                    <a:pt x="668" y="1200"/>
                    <a:pt x="712" y="1195"/>
                    <a:pt x="756" y="1186"/>
                  </a:cubicBezTo>
                  <a:cubicBezTo>
                    <a:pt x="1078" y="1112"/>
                    <a:pt x="1283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4" name="Google Shape;4294;p86"/>
            <p:cNvSpPr/>
            <p:nvPr/>
          </p:nvSpPr>
          <p:spPr>
            <a:xfrm>
              <a:off x="7051300" y="4352563"/>
              <a:ext cx="32550" cy="29500"/>
            </a:xfrm>
            <a:custGeom>
              <a:rect b="b" l="l" r="r" t="t"/>
              <a:pathLst>
                <a:path extrusionOk="0" h="1180" w="1302">
                  <a:moveTo>
                    <a:pt x="649" y="190"/>
                  </a:moveTo>
                  <a:cubicBezTo>
                    <a:pt x="834" y="190"/>
                    <a:pt x="990" y="317"/>
                    <a:pt x="1029" y="497"/>
                  </a:cubicBezTo>
                  <a:cubicBezTo>
                    <a:pt x="1087" y="751"/>
                    <a:pt x="893" y="976"/>
                    <a:pt x="647" y="976"/>
                  </a:cubicBezTo>
                  <a:cubicBezTo>
                    <a:pt x="623" y="976"/>
                    <a:pt x="600" y="974"/>
                    <a:pt x="576" y="970"/>
                  </a:cubicBezTo>
                  <a:cubicBezTo>
                    <a:pt x="303" y="921"/>
                    <a:pt x="161" y="609"/>
                    <a:pt x="312" y="370"/>
                  </a:cubicBezTo>
                  <a:cubicBezTo>
                    <a:pt x="371" y="282"/>
                    <a:pt x="459" y="219"/>
                    <a:pt x="561" y="200"/>
                  </a:cubicBezTo>
                  <a:cubicBezTo>
                    <a:pt x="590" y="190"/>
                    <a:pt x="619" y="190"/>
                    <a:pt x="649" y="190"/>
                  </a:cubicBezTo>
                  <a:close/>
                  <a:moveTo>
                    <a:pt x="649" y="1"/>
                  </a:moveTo>
                  <a:cubicBezTo>
                    <a:pt x="607" y="1"/>
                    <a:pt x="565" y="5"/>
                    <a:pt x="522" y="14"/>
                  </a:cubicBezTo>
                  <a:cubicBezTo>
                    <a:pt x="205" y="83"/>
                    <a:pt x="0" y="395"/>
                    <a:pt x="59" y="711"/>
                  </a:cubicBezTo>
                  <a:cubicBezTo>
                    <a:pt x="122" y="984"/>
                    <a:pt x="366" y="1179"/>
                    <a:pt x="649" y="1179"/>
                  </a:cubicBezTo>
                  <a:cubicBezTo>
                    <a:pt x="693" y="1179"/>
                    <a:pt x="732" y="1174"/>
                    <a:pt x="775" y="1170"/>
                  </a:cubicBezTo>
                  <a:cubicBezTo>
                    <a:pt x="1097" y="1096"/>
                    <a:pt x="1302" y="775"/>
                    <a:pt x="1234" y="453"/>
                  </a:cubicBezTo>
                  <a:cubicBezTo>
                    <a:pt x="1162" y="183"/>
                    <a:pt x="91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5" name="Google Shape;4295;p86"/>
            <p:cNvSpPr/>
            <p:nvPr/>
          </p:nvSpPr>
          <p:spPr>
            <a:xfrm>
              <a:off x="7063125" y="4403588"/>
              <a:ext cx="32200" cy="30025"/>
            </a:xfrm>
            <a:custGeom>
              <a:rect b="b" l="l" r="r" t="t"/>
              <a:pathLst>
                <a:path extrusionOk="0" h="1201" w="1288">
                  <a:moveTo>
                    <a:pt x="639" y="206"/>
                  </a:moveTo>
                  <a:cubicBezTo>
                    <a:pt x="820" y="206"/>
                    <a:pt x="976" y="336"/>
                    <a:pt x="1014" y="513"/>
                  </a:cubicBezTo>
                  <a:cubicBezTo>
                    <a:pt x="1063" y="727"/>
                    <a:pt x="926" y="942"/>
                    <a:pt x="712" y="986"/>
                  </a:cubicBezTo>
                  <a:cubicBezTo>
                    <a:pt x="683" y="992"/>
                    <a:pt x="654" y="996"/>
                    <a:pt x="625" y="996"/>
                  </a:cubicBezTo>
                  <a:cubicBezTo>
                    <a:pt x="551" y="996"/>
                    <a:pt x="478" y="974"/>
                    <a:pt x="415" y="932"/>
                  </a:cubicBezTo>
                  <a:cubicBezTo>
                    <a:pt x="117" y="742"/>
                    <a:pt x="200" y="289"/>
                    <a:pt x="541" y="215"/>
                  </a:cubicBezTo>
                  <a:cubicBezTo>
                    <a:pt x="571" y="206"/>
                    <a:pt x="595" y="206"/>
                    <a:pt x="624" y="206"/>
                  </a:cubicBezTo>
                  <a:lnTo>
                    <a:pt x="629" y="206"/>
                  </a:lnTo>
                  <a:cubicBezTo>
                    <a:pt x="632" y="206"/>
                    <a:pt x="636" y="206"/>
                    <a:pt x="639" y="206"/>
                  </a:cubicBezTo>
                  <a:close/>
                  <a:moveTo>
                    <a:pt x="629" y="1"/>
                  </a:moveTo>
                  <a:cubicBezTo>
                    <a:pt x="586" y="1"/>
                    <a:pt x="541" y="6"/>
                    <a:pt x="497" y="16"/>
                  </a:cubicBezTo>
                  <a:cubicBezTo>
                    <a:pt x="200" y="79"/>
                    <a:pt x="0" y="362"/>
                    <a:pt x="34" y="664"/>
                  </a:cubicBezTo>
                  <a:cubicBezTo>
                    <a:pt x="64" y="966"/>
                    <a:pt x="322" y="1195"/>
                    <a:pt x="624" y="1200"/>
                  </a:cubicBezTo>
                  <a:cubicBezTo>
                    <a:pt x="668" y="1200"/>
                    <a:pt x="712" y="1195"/>
                    <a:pt x="756" y="1185"/>
                  </a:cubicBezTo>
                  <a:cubicBezTo>
                    <a:pt x="1077" y="1112"/>
                    <a:pt x="1287" y="791"/>
                    <a:pt x="1214" y="469"/>
                  </a:cubicBezTo>
                  <a:cubicBezTo>
                    <a:pt x="1151" y="191"/>
                    <a:pt x="90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6" name="Google Shape;4296;p86"/>
            <p:cNvSpPr/>
            <p:nvPr/>
          </p:nvSpPr>
          <p:spPr>
            <a:xfrm>
              <a:off x="7071050" y="4455038"/>
              <a:ext cx="35475" cy="30000"/>
            </a:xfrm>
            <a:custGeom>
              <a:rect b="b" l="l" r="r" t="t"/>
              <a:pathLst>
                <a:path extrusionOk="0" h="1200" w="1419">
                  <a:moveTo>
                    <a:pt x="763" y="205"/>
                  </a:moveTo>
                  <a:lnTo>
                    <a:pt x="763" y="205"/>
                  </a:lnTo>
                  <a:cubicBezTo>
                    <a:pt x="947" y="206"/>
                    <a:pt x="1107" y="332"/>
                    <a:pt x="1146" y="512"/>
                  </a:cubicBezTo>
                  <a:cubicBezTo>
                    <a:pt x="1185" y="721"/>
                    <a:pt x="1053" y="926"/>
                    <a:pt x="843" y="975"/>
                  </a:cubicBezTo>
                  <a:cubicBezTo>
                    <a:pt x="815" y="981"/>
                    <a:pt x="788" y="983"/>
                    <a:pt x="760" y="983"/>
                  </a:cubicBezTo>
                  <a:cubicBezTo>
                    <a:pt x="582" y="983"/>
                    <a:pt x="422" y="864"/>
                    <a:pt x="375" y="682"/>
                  </a:cubicBezTo>
                  <a:cubicBezTo>
                    <a:pt x="327" y="468"/>
                    <a:pt x="463" y="258"/>
                    <a:pt x="678" y="214"/>
                  </a:cubicBezTo>
                  <a:cubicBezTo>
                    <a:pt x="706" y="210"/>
                    <a:pt x="735" y="205"/>
                    <a:pt x="763" y="205"/>
                  </a:cubicBezTo>
                  <a:close/>
                  <a:moveTo>
                    <a:pt x="761" y="1"/>
                  </a:moveTo>
                  <a:cubicBezTo>
                    <a:pt x="572" y="1"/>
                    <a:pt x="381" y="87"/>
                    <a:pt x="258" y="273"/>
                  </a:cubicBezTo>
                  <a:cubicBezTo>
                    <a:pt x="0" y="673"/>
                    <a:pt x="288" y="1199"/>
                    <a:pt x="765" y="1199"/>
                  </a:cubicBezTo>
                  <a:cubicBezTo>
                    <a:pt x="809" y="1199"/>
                    <a:pt x="853" y="1194"/>
                    <a:pt x="892" y="1184"/>
                  </a:cubicBezTo>
                  <a:cubicBezTo>
                    <a:pt x="1219" y="1111"/>
                    <a:pt x="1418" y="790"/>
                    <a:pt x="1350" y="468"/>
                  </a:cubicBezTo>
                  <a:cubicBezTo>
                    <a:pt x="1282" y="168"/>
                    <a:pt x="1023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7" name="Google Shape;4297;p86"/>
            <p:cNvSpPr/>
            <p:nvPr/>
          </p:nvSpPr>
          <p:spPr>
            <a:xfrm>
              <a:off x="7085775" y="4506438"/>
              <a:ext cx="32200" cy="30000"/>
            </a:xfrm>
            <a:custGeom>
              <a:rect b="b" l="l" r="r" t="t"/>
              <a:pathLst>
                <a:path extrusionOk="0" h="1200" w="1288">
                  <a:moveTo>
                    <a:pt x="630" y="206"/>
                  </a:moveTo>
                  <a:cubicBezTo>
                    <a:pt x="815" y="206"/>
                    <a:pt x="976" y="332"/>
                    <a:pt x="1015" y="513"/>
                  </a:cubicBezTo>
                  <a:cubicBezTo>
                    <a:pt x="1071" y="779"/>
                    <a:pt x="862" y="996"/>
                    <a:pt x="628" y="996"/>
                  </a:cubicBezTo>
                  <a:cubicBezTo>
                    <a:pt x="557" y="996"/>
                    <a:pt x="484" y="976"/>
                    <a:pt x="415" y="932"/>
                  </a:cubicBezTo>
                  <a:cubicBezTo>
                    <a:pt x="123" y="742"/>
                    <a:pt x="201" y="293"/>
                    <a:pt x="542" y="215"/>
                  </a:cubicBezTo>
                  <a:cubicBezTo>
                    <a:pt x="571" y="206"/>
                    <a:pt x="600" y="206"/>
                    <a:pt x="630" y="206"/>
                  </a:cubicBezTo>
                  <a:close/>
                  <a:moveTo>
                    <a:pt x="631" y="1"/>
                  </a:moveTo>
                  <a:cubicBezTo>
                    <a:pt x="587" y="1"/>
                    <a:pt x="543" y="6"/>
                    <a:pt x="498" y="16"/>
                  </a:cubicBezTo>
                  <a:cubicBezTo>
                    <a:pt x="201" y="84"/>
                    <a:pt x="1" y="362"/>
                    <a:pt x="35" y="664"/>
                  </a:cubicBezTo>
                  <a:cubicBezTo>
                    <a:pt x="69" y="966"/>
                    <a:pt x="323" y="1200"/>
                    <a:pt x="630" y="1200"/>
                  </a:cubicBezTo>
                  <a:cubicBezTo>
                    <a:pt x="674" y="1200"/>
                    <a:pt x="717" y="1195"/>
                    <a:pt x="756" y="1185"/>
                  </a:cubicBezTo>
                  <a:cubicBezTo>
                    <a:pt x="1083" y="1112"/>
                    <a:pt x="1288" y="795"/>
                    <a:pt x="1215" y="469"/>
                  </a:cubicBezTo>
                  <a:cubicBezTo>
                    <a:pt x="1151" y="191"/>
                    <a:pt x="90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8" name="Google Shape;4298;p86"/>
            <p:cNvSpPr/>
            <p:nvPr/>
          </p:nvSpPr>
          <p:spPr>
            <a:xfrm>
              <a:off x="7086625" y="4291138"/>
              <a:ext cx="32325" cy="29375"/>
            </a:xfrm>
            <a:custGeom>
              <a:rect b="b" l="l" r="r" t="t"/>
              <a:pathLst>
                <a:path extrusionOk="0" h="1175" w="1293">
                  <a:moveTo>
                    <a:pt x="640" y="176"/>
                  </a:moveTo>
                  <a:lnTo>
                    <a:pt x="640" y="180"/>
                  </a:lnTo>
                  <a:cubicBezTo>
                    <a:pt x="1112" y="180"/>
                    <a:pt x="1185" y="858"/>
                    <a:pt x="722" y="960"/>
                  </a:cubicBezTo>
                  <a:cubicBezTo>
                    <a:pt x="693" y="967"/>
                    <a:pt x="664" y="970"/>
                    <a:pt x="635" y="970"/>
                  </a:cubicBezTo>
                  <a:cubicBezTo>
                    <a:pt x="454" y="970"/>
                    <a:pt x="292" y="843"/>
                    <a:pt x="254" y="658"/>
                  </a:cubicBezTo>
                  <a:cubicBezTo>
                    <a:pt x="206" y="444"/>
                    <a:pt x="342" y="234"/>
                    <a:pt x="552" y="185"/>
                  </a:cubicBezTo>
                  <a:cubicBezTo>
                    <a:pt x="581" y="180"/>
                    <a:pt x="610" y="176"/>
                    <a:pt x="640" y="176"/>
                  </a:cubicBezTo>
                  <a:close/>
                  <a:moveTo>
                    <a:pt x="646" y="1"/>
                  </a:moveTo>
                  <a:cubicBezTo>
                    <a:pt x="603" y="1"/>
                    <a:pt x="560" y="5"/>
                    <a:pt x="518" y="15"/>
                  </a:cubicBezTo>
                  <a:cubicBezTo>
                    <a:pt x="206" y="83"/>
                    <a:pt x="1" y="385"/>
                    <a:pt x="55" y="702"/>
                  </a:cubicBezTo>
                  <a:cubicBezTo>
                    <a:pt x="89" y="858"/>
                    <a:pt x="181" y="990"/>
                    <a:pt x="318" y="1077"/>
                  </a:cubicBezTo>
                  <a:cubicBezTo>
                    <a:pt x="410" y="1141"/>
                    <a:pt x="523" y="1170"/>
                    <a:pt x="640" y="1175"/>
                  </a:cubicBezTo>
                  <a:cubicBezTo>
                    <a:pt x="683" y="1170"/>
                    <a:pt x="722" y="1165"/>
                    <a:pt x="766" y="1155"/>
                  </a:cubicBezTo>
                  <a:cubicBezTo>
                    <a:pt x="1088" y="1082"/>
                    <a:pt x="1293" y="765"/>
                    <a:pt x="1224" y="444"/>
                  </a:cubicBezTo>
                  <a:cubicBezTo>
                    <a:pt x="1149" y="175"/>
                    <a:pt x="90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9" name="Google Shape;4299;p86"/>
            <p:cNvSpPr/>
            <p:nvPr/>
          </p:nvSpPr>
          <p:spPr>
            <a:xfrm>
              <a:off x="7094425" y="4341863"/>
              <a:ext cx="35000" cy="29950"/>
            </a:xfrm>
            <a:custGeom>
              <a:rect b="b" l="l" r="r" t="t"/>
              <a:pathLst>
                <a:path extrusionOk="0" h="1198" w="1400">
                  <a:moveTo>
                    <a:pt x="781" y="203"/>
                  </a:moveTo>
                  <a:cubicBezTo>
                    <a:pt x="966" y="203"/>
                    <a:pt x="1127" y="335"/>
                    <a:pt x="1166" y="515"/>
                  </a:cubicBezTo>
                  <a:cubicBezTo>
                    <a:pt x="1190" y="618"/>
                    <a:pt x="1171" y="725"/>
                    <a:pt x="1112" y="813"/>
                  </a:cubicBezTo>
                  <a:cubicBezTo>
                    <a:pt x="1035" y="935"/>
                    <a:pt x="908" y="996"/>
                    <a:pt x="781" y="996"/>
                  </a:cubicBezTo>
                  <a:cubicBezTo>
                    <a:pt x="659" y="996"/>
                    <a:pt x="535" y="940"/>
                    <a:pt x="454" y="827"/>
                  </a:cubicBezTo>
                  <a:cubicBezTo>
                    <a:pt x="293" y="598"/>
                    <a:pt x="420" y="277"/>
                    <a:pt x="693" y="213"/>
                  </a:cubicBezTo>
                  <a:cubicBezTo>
                    <a:pt x="722" y="208"/>
                    <a:pt x="752" y="203"/>
                    <a:pt x="781" y="203"/>
                  </a:cubicBezTo>
                  <a:close/>
                  <a:moveTo>
                    <a:pt x="777" y="0"/>
                  </a:moveTo>
                  <a:cubicBezTo>
                    <a:pt x="608" y="0"/>
                    <a:pt x="437" y="71"/>
                    <a:pt x="313" y="223"/>
                  </a:cubicBezTo>
                  <a:cubicBezTo>
                    <a:pt x="1" y="618"/>
                    <a:pt x="279" y="1198"/>
                    <a:pt x="781" y="1198"/>
                  </a:cubicBezTo>
                  <a:cubicBezTo>
                    <a:pt x="825" y="1198"/>
                    <a:pt x="869" y="1193"/>
                    <a:pt x="908" y="1183"/>
                  </a:cubicBezTo>
                  <a:cubicBezTo>
                    <a:pt x="1064" y="1149"/>
                    <a:pt x="1200" y="1056"/>
                    <a:pt x="1288" y="920"/>
                  </a:cubicBezTo>
                  <a:cubicBezTo>
                    <a:pt x="1371" y="788"/>
                    <a:pt x="1400" y="628"/>
                    <a:pt x="1366" y="472"/>
                  </a:cubicBezTo>
                  <a:cubicBezTo>
                    <a:pt x="1300" y="172"/>
                    <a:pt x="1041" y="0"/>
                    <a:pt x="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0" name="Google Shape;4300;p86"/>
            <p:cNvSpPr/>
            <p:nvPr/>
          </p:nvSpPr>
          <p:spPr>
            <a:xfrm>
              <a:off x="7105775" y="4393363"/>
              <a:ext cx="36200" cy="30000"/>
            </a:xfrm>
            <a:custGeom>
              <a:rect b="b" l="l" r="r" t="t"/>
              <a:pathLst>
                <a:path extrusionOk="0" h="1200" w="1448">
                  <a:moveTo>
                    <a:pt x="757" y="203"/>
                  </a:moveTo>
                  <a:cubicBezTo>
                    <a:pt x="764" y="203"/>
                    <a:pt x="772" y="204"/>
                    <a:pt x="780" y="205"/>
                  </a:cubicBezTo>
                  <a:cubicBezTo>
                    <a:pt x="783" y="205"/>
                    <a:pt x="786" y="205"/>
                    <a:pt x="789" y="205"/>
                  </a:cubicBezTo>
                  <a:cubicBezTo>
                    <a:pt x="995" y="205"/>
                    <a:pt x="1161" y="369"/>
                    <a:pt x="1175" y="571"/>
                  </a:cubicBezTo>
                  <a:cubicBezTo>
                    <a:pt x="1185" y="780"/>
                    <a:pt x="1034" y="961"/>
                    <a:pt x="824" y="985"/>
                  </a:cubicBezTo>
                  <a:cubicBezTo>
                    <a:pt x="806" y="987"/>
                    <a:pt x="789" y="988"/>
                    <a:pt x="773" y="988"/>
                  </a:cubicBezTo>
                  <a:cubicBezTo>
                    <a:pt x="328" y="988"/>
                    <a:pt x="227" y="318"/>
                    <a:pt x="692" y="215"/>
                  </a:cubicBezTo>
                  <a:cubicBezTo>
                    <a:pt x="714" y="208"/>
                    <a:pt x="735" y="203"/>
                    <a:pt x="757" y="203"/>
                  </a:cubicBezTo>
                  <a:close/>
                  <a:moveTo>
                    <a:pt x="779" y="0"/>
                  </a:moveTo>
                  <a:cubicBezTo>
                    <a:pt x="609" y="0"/>
                    <a:pt x="437" y="71"/>
                    <a:pt x="312" y="225"/>
                  </a:cubicBezTo>
                  <a:cubicBezTo>
                    <a:pt x="0" y="615"/>
                    <a:pt x="278" y="1195"/>
                    <a:pt x="780" y="1200"/>
                  </a:cubicBezTo>
                  <a:cubicBezTo>
                    <a:pt x="1165" y="1200"/>
                    <a:pt x="1448" y="844"/>
                    <a:pt x="1365" y="469"/>
                  </a:cubicBezTo>
                  <a:cubicBezTo>
                    <a:pt x="1297" y="170"/>
                    <a:pt x="1041" y="0"/>
                    <a:pt x="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1" name="Google Shape;4301;p86"/>
            <p:cNvSpPr/>
            <p:nvPr/>
          </p:nvSpPr>
          <p:spPr>
            <a:xfrm>
              <a:off x="7117100" y="4444713"/>
              <a:ext cx="36225" cy="29950"/>
            </a:xfrm>
            <a:custGeom>
              <a:rect b="b" l="l" r="r" t="t"/>
              <a:pathLst>
                <a:path extrusionOk="0" h="1198" w="1449">
                  <a:moveTo>
                    <a:pt x="780" y="203"/>
                  </a:moveTo>
                  <a:lnTo>
                    <a:pt x="780" y="208"/>
                  </a:lnTo>
                  <a:cubicBezTo>
                    <a:pt x="858" y="208"/>
                    <a:pt x="932" y="228"/>
                    <a:pt x="995" y="267"/>
                  </a:cubicBezTo>
                  <a:cubicBezTo>
                    <a:pt x="1083" y="325"/>
                    <a:pt x="1146" y="413"/>
                    <a:pt x="1165" y="515"/>
                  </a:cubicBezTo>
                  <a:cubicBezTo>
                    <a:pt x="1214" y="730"/>
                    <a:pt x="1078" y="939"/>
                    <a:pt x="863" y="988"/>
                  </a:cubicBezTo>
                  <a:cubicBezTo>
                    <a:pt x="839" y="993"/>
                    <a:pt x="815" y="995"/>
                    <a:pt x="791" y="995"/>
                  </a:cubicBezTo>
                  <a:cubicBezTo>
                    <a:pt x="609" y="995"/>
                    <a:pt x="444" y="867"/>
                    <a:pt x="405" y="681"/>
                  </a:cubicBezTo>
                  <a:cubicBezTo>
                    <a:pt x="356" y="476"/>
                    <a:pt x="488" y="267"/>
                    <a:pt x="693" y="213"/>
                  </a:cubicBezTo>
                  <a:cubicBezTo>
                    <a:pt x="722" y="208"/>
                    <a:pt x="751" y="203"/>
                    <a:pt x="780" y="203"/>
                  </a:cubicBezTo>
                  <a:close/>
                  <a:moveTo>
                    <a:pt x="778" y="0"/>
                  </a:moveTo>
                  <a:cubicBezTo>
                    <a:pt x="609" y="0"/>
                    <a:pt x="439" y="71"/>
                    <a:pt x="317" y="223"/>
                  </a:cubicBezTo>
                  <a:cubicBezTo>
                    <a:pt x="1" y="618"/>
                    <a:pt x="278" y="1198"/>
                    <a:pt x="780" y="1198"/>
                  </a:cubicBezTo>
                  <a:cubicBezTo>
                    <a:pt x="1165" y="1198"/>
                    <a:pt x="1448" y="847"/>
                    <a:pt x="1365" y="471"/>
                  </a:cubicBezTo>
                  <a:cubicBezTo>
                    <a:pt x="1300" y="171"/>
                    <a:pt x="104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2" name="Google Shape;4302;p86"/>
            <p:cNvSpPr/>
            <p:nvPr/>
          </p:nvSpPr>
          <p:spPr>
            <a:xfrm>
              <a:off x="7128425" y="4496163"/>
              <a:ext cx="36225" cy="30050"/>
            </a:xfrm>
            <a:custGeom>
              <a:rect b="b" l="l" r="r" t="t"/>
              <a:pathLst>
                <a:path extrusionOk="0" h="1202" w="1449">
                  <a:moveTo>
                    <a:pt x="781" y="207"/>
                  </a:moveTo>
                  <a:cubicBezTo>
                    <a:pt x="859" y="207"/>
                    <a:pt x="932" y="227"/>
                    <a:pt x="990" y="266"/>
                  </a:cubicBezTo>
                  <a:cubicBezTo>
                    <a:pt x="1293" y="456"/>
                    <a:pt x="1210" y="909"/>
                    <a:pt x="868" y="987"/>
                  </a:cubicBezTo>
                  <a:cubicBezTo>
                    <a:pt x="837" y="994"/>
                    <a:pt x="807" y="997"/>
                    <a:pt x="777" y="997"/>
                  </a:cubicBezTo>
                  <a:cubicBezTo>
                    <a:pt x="479" y="997"/>
                    <a:pt x="276" y="658"/>
                    <a:pt x="444" y="388"/>
                  </a:cubicBezTo>
                  <a:cubicBezTo>
                    <a:pt x="503" y="300"/>
                    <a:pt x="596" y="236"/>
                    <a:pt x="698" y="217"/>
                  </a:cubicBezTo>
                  <a:cubicBezTo>
                    <a:pt x="722" y="207"/>
                    <a:pt x="751" y="207"/>
                    <a:pt x="781" y="207"/>
                  </a:cubicBezTo>
                  <a:close/>
                  <a:moveTo>
                    <a:pt x="780" y="0"/>
                  </a:moveTo>
                  <a:cubicBezTo>
                    <a:pt x="610" y="0"/>
                    <a:pt x="437" y="72"/>
                    <a:pt x="313" y="227"/>
                  </a:cubicBezTo>
                  <a:cubicBezTo>
                    <a:pt x="1" y="617"/>
                    <a:pt x="279" y="1202"/>
                    <a:pt x="781" y="1202"/>
                  </a:cubicBezTo>
                  <a:cubicBezTo>
                    <a:pt x="1166" y="1202"/>
                    <a:pt x="1449" y="846"/>
                    <a:pt x="1366" y="470"/>
                  </a:cubicBezTo>
                  <a:cubicBezTo>
                    <a:pt x="1301" y="171"/>
                    <a:pt x="1043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3" name="Google Shape;4303;p86"/>
            <p:cNvSpPr/>
            <p:nvPr/>
          </p:nvSpPr>
          <p:spPr>
            <a:xfrm>
              <a:off x="7009375" y="4597963"/>
              <a:ext cx="89350" cy="182075"/>
            </a:xfrm>
            <a:custGeom>
              <a:rect b="b" l="l" r="r" t="t"/>
              <a:pathLst>
                <a:path extrusionOk="0" h="7283" w="3574">
                  <a:moveTo>
                    <a:pt x="201" y="0"/>
                  </a:moveTo>
                  <a:lnTo>
                    <a:pt x="1" y="30"/>
                  </a:lnTo>
                  <a:cubicBezTo>
                    <a:pt x="127" y="834"/>
                    <a:pt x="283" y="1643"/>
                    <a:pt x="469" y="2442"/>
                  </a:cubicBezTo>
                  <a:lnTo>
                    <a:pt x="668" y="2394"/>
                  </a:lnTo>
                  <a:cubicBezTo>
                    <a:pt x="488" y="1604"/>
                    <a:pt x="332" y="795"/>
                    <a:pt x="201" y="0"/>
                  </a:cubicBezTo>
                  <a:close/>
                  <a:moveTo>
                    <a:pt x="854" y="3188"/>
                  </a:moveTo>
                  <a:lnTo>
                    <a:pt x="659" y="3237"/>
                  </a:lnTo>
                  <a:cubicBezTo>
                    <a:pt x="707" y="3437"/>
                    <a:pt x="756" y="3632"/>
                    <a:pt x="810" y="3832"/>
                  </a:cubicBezTo>
                  <a:lnTo>
                    <a:pt x="1005" y="3778"/>
                  </a:lnTo>
                  <a:cubicBezTo>
                    <a:pt x="956" y="3583"/>
                    <a:pt x="902" y="3383"/>
                    <a:pt x="854" y="3188"/>
                  </a:cubicBezTo>
                  <a:close/>
                  <a:moveTo>
                    <a:pt x="1907" y="5996"/>
                  </a:moveTo>
                  <a:lnTo>
                    <a:pt x="1746" y="6118"/>
                  </a:lnTo>
                  <a:cubicBezTo>
                    <a:pt x="1916" y="6337"/>
                    <a:pt x="2116" y="6537"/>
                    <a:pt x="2335" y="6712"/>
                  </a:cubicBezTo>
                  <a:lnTo>
                    <a:pt x="2462" y="6552"/>
                  </a:lnTo>
                  <a:cubicBezTo>
                    <a:pt x="2253" y="6391"/>
                    <a:pt x="2067" y="6201"/>
                    <a:pt x="1907" y="5996"/>
                  </a:cubicBezTo>
                  <a:close/>
                  <a:moveTo>
                    <a:pt x="2964" y="6859"/>
                  </a:moveTo>
                  <a:lnTo>
                    <a:pt x="2872" y="7044"/>
                  </a:lnTo>
                  <a:cubicBezTo>
                    <a:pt x="3081" y="7146"/>
                    <a:pt x="3296" y="7224"/>
                    <a:pt x="3520" y="7283"/>
                  </a:cubicBezTo>
                  <a:lnTo>
                    <a:pt x="3574" y="7088"/>
                  </a:lnTo>
                  <a:cubicBezTo>
                    <a:pt x="3364" y="7029"/>
                    <a:pt x="3159" y="6956"/>
                    <a:pt x="2964" y="6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04" name="Google Shape;4304;p86"/>
          <p:cNvGrpSpPr/>
          <p:nvPr/>
        </p:nvGrpSpPr>
        <p:grpSpPr>
          <a:xfrm rot="-1155125">
            <a:off x="4922875" y="3066333"/>
            <a:ext cx="1109971" cy="1376786"/>
            <a:chOff x="-1214700" y="3527913"/>
            <a:chExt cx="493175" cy="611750"/>
          </a:xfrm>
        </p:grpSpPr>
        <p:sp>
          <p:nvSpPr>
            <p:cNvPr id="4305" name="Google Shape;4305;p86"/>
            <p:cNvSpPr/>
            <p:nvPr/>
          </p:nvSpPr>
          <p:spPr>
            <a:xfrm>
              <a:off x="-1006925" y="3527913"/>
              <a:ext cx="63875" cy="55350"/>
            </a:xfrm>
            <a:custGeom>
              <a:rect b="b" l="l" r="r" t="t"/>
              <a:pathLst>
                <a:path extrusionOk="0" h="2214" w="2555">
                  <a:moveTo>
                    <a:pt x="0" y="0"/>
                  </a:moveTo>
                  <a:lnTo>
                    <a:pt x="0" y="1380"/>
                  </a:lnTo>
                  <a:cubicBezTo>
                    <a:pt x="804" y="1687"/>
                    <a:pt x="1618" y="1965"/>
                    <a:pt x="2442" y="2213"/>
                  </a:cubicBezTo>
                  <a:lnTo>
                    <a:pt x="2554" y="2062"/>
                  </a:lnTo>
                  <a:cubicBezTo>
                    <a:pt x="1667" y="1414"/>
                    <a:pt x="819" y="727"/>
                    <a:pt x="0" y="0"/>
                  </a:cubicBezTo>
                  <a:close/>
                </a:path>
              </a:pathLst>
            </a:custGeom>
            <a:solidFill>
              <a:srgbClr val="4BAE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6" name="Google Shape;4306;p86"/>
            <p:cNvSpPr/>
            <p:nvPr/>
          </p:nvSpPr>
          <p:spPr>
            <a:xfrm>
              <a:off x="-1176550" y="3530588"/>
              <a:ext cx="72650" cy="97150"/>
            </a:xfrm>
            <a:custGeom>
              <a:rect b="b" l="l" r="r" t="t"/>
              <a:pathLst>
                <a:path extrusionOk="0" h="3886" w="2906">
                  <a:moveTo>
                    <a:pt x="1136" y="1"/>
                  </a:moveTo>
                  <a:cubicBezTo>
                    <a:pt x="512" y="1"/>
                    <a:pt x="0" y="507"/>
                    <a:pt x="5" y="1136"/>
                  </a:cubicBezTo>
                  <a:lnTo>
                    <a:pt x="5" y="2750"/>
                  </a:lnTo>
                  <a:cubicBezTo>
                    <a:pt x="0" y="3378"/>
                    <a:pt x="512" y="3885"/>
                    <a:pt x="1136" y="3885"/>
                  </a:cubicBezTo>
                  <a:lnTo>
                    <a:pt x="2905" y="3885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7" name="Google Shape;4307;p86"/>
            <p:cNvSpPr/>
            <p:nvPr/>
          </p:nvSpPr>
          <p:spPr>
            <a:xfrm>
              <a:off x="-1103925" y="3530588"/>
              <a:ext cx="54250" cy="97150"/>
            </a:xfrm>
            <a:custGeom>
              <a:rect b="b" l="l" r="r" t="t"/>
              <a:pathLst>
                <a:path extrusionOk="0" h="3886" w="2170">
                  <a:moveTo>
                    <a:pt x="0" y="1"/>
                  </a:moveTo>
                  <a:lnTo>
                    <a:pt x="0" y="3885"/>
                  </a:lnTo>
                  <a:lnTo>
                    <a:pt x="2169" y="388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8" name="Google Shape;4308;p86"/>
            <p:cNvSpPr/>
            <p:nvPr/>
          </p:nvSpPr>
          <p:spPr>
            <a:xfrm>
              <a:off x="-832300" y="3530588"/>
              <a:ext cx="72525" cy="97150"/>
            </a:xfrm>
            <a:custGeom>
              <a:rect b="b" l="l" r="r" t="t"/>
              <a:pathLst>
                <a:path extrusionOk="0" h="3886" w="2901">
                  <a:moveTo>
                    <a:pt x="0" y="1"/>
                  </a:moveTo>
                  <a:lnTo>
                    <a:pt x="0" y="3885"/>
                  </a:lnTo>
                  <a:lnTo>
                    <a:pt x="1765" y="3885"/>
                  </a:lnTo>
                  <a:cubicBezTo>
                    <a:pt x="2393" y="3885"/>
                    <a:pt x="2900" y="3374"/>
                    <a:pt x="2900" y="2750"/>
                  </a:cubicBezTo>
                  <a:lnTo>
                    <a:pt x="2900" y="1136"/>
                  </a:lnTo>
                  <a:cubicBezTo>
                    <a:pt x="2900" y="507"/>
                    <a:pt x="2393" y="1"/>
                    <a:pt x="1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9" name="Google Shape;4309;p86"/>
            <p:cNvSpPr/>
            <p:nvPr/>
          </p:nvSpPr>
          <p:spPr>
            <a:xfrm>
              <a:off x="-88665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0" name="Google Shape;4310;p86"/>
            <p:cNvSpPr/>
            <p:nvPr/>
          </p:nvSpPr>
          <p:spPr>
            <a:xfrm>
              <a:off x="-94100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1" name="Google Shape;4311;p86"/>
            <p:cNvSpPr/>
            <p:nvPr/>
          </p:nvSpPr>
          <p:spPr>
            <a:xfrm>
              <a:off x="-99535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2" name="Google Shape;4312;p86"/>
            <p:cNvSpPr/>
            <p:nvPr/>
          </p:nvSpPr>
          <p:spPr>
            <a:xfrm>
              <a:off x="-1049700" y="3530588"/>
              <a:ext cx="54375" cy="97150"/>
            </a:xfrm>
            <a:custGeom>
              <a:rect b="b" l="l" r="r" t="t"/>
              <a:pathLst>
                <a:path extrusionOk="0" h="3886" w="2175">
                  <a:moveTo>
                    <a:pt x="0" y="1"/>
                  </a:moveTo>
                  <a:lnTo>
                    <a:pt x="0" y="3885"/>
                  </a:lnTo>
                  <a:lnTo>
                    <a:pt x="2174" y="3885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3" name="Google Shape;4313;p86"/>
            <p:cNvSpPr/>
            <p:nvPr/>
          </p:nvSpPr>
          <p:spPr>
            <a:xfrm>
              <a:off x="-1027400" y="3798063"/>
              <a:ext cx="120175" cy="120175"/>
            </a:xfrm>
            <a:custGeom>
              <a:rect b="b" l="l" r="r" t="t"/>
              <a:pathLst>
                <a:path extrusionOk="0" h="4807" w="4807">
                  <a:moveTo>
                    <a:pt x="1935" y="1"/>
                  </a:moveTo>
                  <a:lnTo>
                    <a:pt x="1935" y="1936"/>
                  </a:lnTo>
                  <a:lnTo>
                    <a:pt x="0" y="1936"/>
                  </a:lnTo>
                  <a:lnTo>
                    <a:pt x="0" y="2871"/>
                  </a:lnTo>
                  <a:lnTo>
                    <a:pt x="1935" y="2871"/>
                  </a:lnTo>
                  <a:lnTo>
                    <a:pt x="1935" y="4807"/>
                  </a:lnTo>
                  <a:lnTo>
                    <a:pt x="2871" y="4807"/>
                  </a:lnTo>
                  <a:lnTo>
                    <a:pt x="2871" y="2871"/>
                  </a:lnTo>
                  <a:lnTo>
                    <a:pt x="4806" y="2871"/>
                  </a:lnTo>
                  <a:lnTo>
                    <a:pt x="4806" y="1936"/>
                  </a:lnTo>
                  <a:lnTo>
                    <a:pt x="2871" y="1936"/>
                  </a:lnTo>
                  <a:lnTo>
                    <a:pt x="28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4" name="Google Shape;4314;p86"/>
            <p:cNvSpPr/>
            <p:nvPr/>
          </p:nvSpPr>
          <p:spPr>
            <a:xfrm>
              <a:off x="-1043250" y="3782213"/>
              <a:ext cx="151975" cy="152000"/>
            </a:xfrm>
            <a:custGeom>
              <a:rect b="b" l="l" r="r" t="t"/>
              <a:pathLst>
                <a:path extrusionOk="0" h="6080" w="6079">
                  <a:moveTo>
                    <a:pt x="3510" y="635"/>
                  </a:moveTo>
                  <a:lnTo>
                    <a:pt x="3510" y="2570"/>
                  </a:lnTo>
                  <a:lnTo>
                    <a:pt x="5440" y="2570"/>
                  </a:lnTo>
                  <a:lnTo>
                    <a:pt x="5440" y="3505"/>
                  </a:lnTo>
                  <a:lnTo>
                    <a:pt x="3510" y="3510"/>
                  </a:lnTo>
                  <a:lnTo>
                    <a:pt x="3510" y="5441"/>
                  </a:lnTo>
                  <a:lnTo>
                    <a:pt x="2569" y="5441"/>
                  </a:lnTo>
                  <a:lnTo>
                    <a:pt x="2569" y="3510"/>
                  </a:lnTo>
                  <a:lnTo>
                    <a:pt x="634" y="3510"/>
                  </a:lnTo>
                  <a:lnTo>
                    <a:pt x="634" y="2570"/>
                  </a:lnTo>
                  <a:lnTo>
                    <a:pt x="2574" y="2570"/>
                  </a:lnTo>
                  <a:lnTo>
                    <a:pt x="2574" y="635"/>
                  </a:lnTo>
                  <a:close/>
                  <a:moveTo>
                    <a:pt x="1931" y="1"/>
                  </a:moveTo>
                  <a:lnTo>
                    <a:pt x="1931" y="1931"/>
                  </a:lnTo>
                  <a:lnTo>
                    <a:pt x="1" y="1931"/>
                  </a:lnTo>
                  <a:lnTo>
                    <a:pt x="1" y="4144"/>
                  </a:lnTo>
                  <a:lnTo>
                    <a:pt x="1931" y="4144"/>
                  </a:lnTo>
                  <a:lnTo>
                    <a:pt x="1931" y="6079"/>
                  </a:lnTo>
                  <a:lnTo>
                    <a:pt x="4144" y="6079"/>
                  </a:lnTo>
                  <a:lnTo>
                    <a:pt x="4144" y="4144"/>
                  </a:lnTo>
                  <a:lnTo>
                    <a:pt x="6079" y="4144"/>
                  </a:lnTo>
                  <a:lnTo>
                    <a:pt x="6079" y="1931"/>
                  </a:lnTo>
                  <a:lnTo>
                    <a:pt x="4144" y="1931"/>
                  </a:lnTo>
                  <a:lnTo>
                    <a:pt x="4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5" name="Google Shape;4315;p86"/>
            <p:cNvSpPr/>
            <p:nvPr/>
          </p:nvSpPr>
          <p:spPr>
            <a:xfrm>
              <a:off x="-1136700" y="3963788"/>
              <a:ext cx="337200" cy="38300"/>
            </a:xfrm>
            <a:custGeom>
              <a:rect b="b" l="l" r="r" t="t"/>
              <a:pathLst>
                <a:path extrusionOk="0" h="1532" w="13488">
                  <a:moveTo>
                    <a:pt x="0" y="1"/>
                  </a:moveTo>
                  <a:lnTo>
                    <a:pt x="0" y="1531"/>
                  </a:lnTo>
                  <a:lnTo>
                    <a:pt x="13487" y="1531"/>
                  </a:lnTo>
                  <a:lnTo>
                    <a:pt x="13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6" name="Google Shape;4316;p86"/>
            <p:cNvSpPr/>
            <p:nvPr/>
          </p:nvSpPr>
          <p:spPr>
            <a:xfrm>
              <a:off x="-1169600" y="3743963"/>
              <a:ext cx="404575" cy="290275"/>
            </a:xfrm>
            <a:custGeom>
              <a:rect b="b" l="l" r="r" t="t"/>
              <a:pathLst>
                <a:path extrusionOk="0" h="11611" w="16183">
                  <a:moveTo>
                    <a:pt x="9198" y="1531"/>
                  </a:moveTo>
                  <a:lnTo>
                    <a:pt x="9198" y="3461"/>
                  </a:lnTo>
                  <a:lnTo>
                    <a:pt x="11128" y="3461"/>
                  </a:lnTo>
                  <a:lnTo>
                    <a:pt x="11128" y="5674"/>
                  </a:lnTo>
                  <a:lnTo>
                    <a:pt x="9198" y="5674"/>
                  </a:lnTo>
                  <a:lnTo>
                    <a:pt x="9198" y="7609"/>
                  </a:lnTo>
                  <a:lnTo>
                    <a:pt x="6985" y="7609"/>
                  </a:lnTo>
                  <a:lnTo>
                    <a:pt x="6985" y="5674"/>
                  </a:lnTo>
                  <a:lnTo>
                    <a:pt x="5055" y="5674"/>
                  </a:lnTo>
                  <a:lnTo>
                    <a:pt x="5055" y="3461"/>
                  </a:lnTo>
                  <a:lnTo>
                    <a:pt x="6985" y="3461"/>
                  </a:lnTo>
                  <a:lnTo>
                    <a:pt x="6985" y="1531"/>
                  </a:lnTo>
                  <a:close/>
                  <a:moveTo>
                    <a:pt x="14798" y="8794"/>
                  </a:moveTo>
                  <a:lnTo>
                    <a:pt x="14798" y="10324"/>
                  </a:lnTo>
                  <a:lnTo>
                    <a:pt x="1316" y="10324"/>
                  </a:lnTo>
                  <a:lnTo>
                    <a:pt x="1316" y="8794"/>
                  </a:lnTo>
                  <a:close/>
                  <a:moveTo>
                    <a:pt x="0" y="0"/>
                  </a:moveTo>
                  <a:lnTo>
                    <a:pt x="0" y="11611"/>
                  </a:lnTo>
                  <a:lnTo>
                    <a:pt x="16183" y="11611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7" name="Google Shape;4317;p86"/>
            <p:cNvSpPr/>
            <p:nvPr/>
          </p:nvSpPr>
          <p:spPr>
            <a:xfrm>
              <a:off x="-1212150" y="3627713"/>
              <a:ext cx="488075" cy="509375"/>
            </a:xfrm>
            <a:custGeom>
              <a:rect b="b" l="l" r="r" t="t"/>
              <a:pathLst>
                <a:path extrusionOk="0" h="20375" w="19523">
                  <a:moveTo>
                    <a:pt x="17885" y="4650"/>
                  </a:moveTo>
                  <a:lnTo>
                    <a:pt x="17885" y="16261"/>
                  </a:lnTo>
                  <a:lnTo>
                    <a:pt x="1702" y="16261"/>
                  </a:lnTo>
                  <a:lnTo>
                    <a:pt x="1702" y="4650"/>
                  </a:lnTo>
                  <a:close/>
                  <a:moveTo>
                    <a:pt x="2423" y="0"/>
                  </a:moveTo>
                  <a:cubicBezTo>
                    <a:pt x="1083" y="0"/>
                    <a:pt x="1" y="1087"/>
                    <a:pt x="1" y="2423"/>
                  </a:cubicBezTo>
                  <a:lnTo>
                    <a:pt x="1" y="17947"/>
                  </a:lnTo>
                  <a:cubicBezTo>
                    <a:pt x="1" y="19288"/>
                    <a:pt x="1083" y="20370"/>
                    <a:pt x="2423" y="20375"/>
                  </a:cubicBezTo>
                  <a:lnTo>
                    <a:pt x="17100" y="20375"/>
                  </a:lnTo>
                  <a:cubicBezTo>
                    <a:pt x="18440" y="20370"/>
                    <a:pt x="19522" y="19288"/>
                    <a:pt x="19522" y="17952"/>
                  </a:cubicBezTo>
                  <a:lnTo>
                    <a:pt x="19522" y="2423"/>
                  </a:lnTo>
                  <a:cubicBezTo>
                    <a:pt x="19522" y="1087"/>
                    <a:pt x="18440" y="0"/>
                    <a:pt x="17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8" name="Google Shape;4318;p86"/>
            <p:cNvSpPr/>
            <p:nvPr/>
          </p:nvSpPr>
          <p:spPr>
            <a:xfrm>
              <a:off x="-1214700" y="3625263"/>
              <a:ext cx="493175" cy="514400"/>
            </a:xfrm>
            <a:custGeom>
              <a:rect b="b" l="l" r="r" t="t"/>
              <a:pathLst>
                <a:path extrusionOk="0" h="20576" w="19727">
                  <a:moveTo>
                    <a:pt x="2525" y="1"/>
                  </a:moveTo>
                  <a:cubicBezTo>
                    <a:pt x="1131" y="1"/>
                    <a:pt x="1" y="1127"/>
                    <a:pt x="1" y="2521"/>
                  </a:cubicBezTo>
                  <a:lnTo>
                    <a:pt x="1" y="18050"/>
                  </a:lnTo>
                  <a:cubicBezTo>
                    <a:pt x="1" y="19444"/>
                    <a:pt x="1131" y="20575"/>
                    <a:pt x="2525" y="20575"/>
                  </a:cubicBezTo>
                  <a:lnTo>
                    <a:pt x="17202" y="20575"/>
                  </a:lnTo>
                  <a:cubicBezTo>
                    <a:pt x="18596" y="20570"/>
                    <a:pt x="19722" y="19444"/>
                    <a:pt x="19727" y="18050"/>
                  </a:cubicBezTo>
                  <a:lnTo>
                    <a:pt x="19727" y="2526"/>
                  </a:lnTo>
                  <a:cubicBezTo>
                    <a:pt x="19727" y="1132"/>
                    <a:pt x="18596" y="1"/>
                    <a:pt x="17202" y="1"/>
                  </a:cubicBezTo>
                  <a:lnTo>
                    <a:pt x="17061" y="1"/>
                  </a:lnTo>
                  <a:lnTo>
                    <a:pt x="17061" y="201"/>
                  </a:lnTo>
                  <a:lnTo>
                    <a:pt x="17202" y="201"/>
                  </a:lnTo>
                  <a:cubicBezTo>
                    <a:pt x="18484" y="201"/>
                    <a:pt x="19522" y="1239"/>
                    <a:pt x="19522" y="2521"/>
                  </a:cubicBezTo>
                  <a:lnTo>
                    <a:pt x="19522" y="18050"/>
                  </a:lnTo>
                  <a:cubicBezTo>
                    <a:pt x="19522" y="19332"/>
                    <a:pt x="18484" y="20370"/>
                    <a:pt x="17202" y="20370"/>
                  </a:cubicBezTo>
                  <a:lnTo>
                    <a:pt x="2525" y="20370"/>
                  </a:lnTo>
                  <a:cubicBezTo>
                    <a:pt x="1244" y="20370"/>
                    <a:pt x="205" y="19332"/>
                    <a:pt x="205" y="18050"/>
                  </a:cubicBezTo>
                  <a:lnTo>
                    <a:pt x="205" y="2526"/>
                  </a:lnTo>
                  <a:cubicBezTo>
                    <a:pt x="205" y="1244"/>
                    <a:pt x="1244" y="206"/>
                    <a:pt x="2525" y="201"/>
                  </a:cubicBezTo>
                  <a:lnTo>
                    <a:pt x="2662" y="201"/>
                  </a:lnTo>
                  <a:lnTo>
                    <a:pt x="2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9" name="Google Shape;4319;p86"/>
            <p:cNvSpPr/>
            <p:nvPr/>
          </p:nvSpPr>
          <p:spPr>
            <a:xfrm>
              <a:off x="-1172050" y="3741413"/>
              <a:ext cx="409600" cy="295400"/>
            </a:xfrm>
            <a:custGeom>
              <a:rect b="b" l="l" r="r" t="t"/>
              <a:pathLst>
                <a:path extrusionOk="0" h="11816" w="16384">
                  <a:moveTo>
                    <a:pt x="16178" y="205"/>
                  </a:moveTo>
                  <a:lnTo>
                    <a:pt x="16178" y="11611"/>
                  </a:lnTo>
                  <a:lnTo>
                    <a:pt x="200" y="11611"/>
                  </a:lnTo>
                  <a:lnTo>
                    <a:pt x="200" y="205"/>
                  </a:lnTo>
                  <a:close/>
                  <a:moveTo>
                    <a:pt x="1" y="0"/>
                  </a:moveTo>
                  <a:lnTo>
                    <a:pt x="1" y="11815"/>
                  </a:lnTo>
                  <a:lnTo>
                    <a:pt x="16383" y="11815"/>
                  </a:lnTo>
                  <a:lnTo>
                    <a:pt x="163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0" name="Google Shape;4320;p86"/>
            <p:cNvSpPr/>
            <p:nvPr/>
          </p:nvSpPr>
          <p:spPr>
            <a:xfrm>
              <a:off x="-1045800" y="3779663"/>
              <a:ext cx="157100" cy="157100"/>
            </a:xfrm>
            <a:custGeom>
              <a:rect b="b" l="l" r="r" t="t"/>
              <a:pathLst>
                <a:path extrusionOk="0" h="6284" w="6284">
                  <a:moveTo>
                    <a:pt x="4143" y="200"/>
                  </a:moveTo>
                  <a:lnTo>
                    <a:pt x="4143" y="2135"/>
                  </a:lnTo>
                  <a:lnTo>
                    <a:pt x="6079" y="2135"/>
                  </a:lnTo>
                  <a:lnTo>
                    <a:pt x="6079" y="4144"/>
                  </a:lnTo>
                  <a:lnTo>
                    <a:pt x="4143" y="4144"/>
                  </a:lnTo>
                  <a:lnTo>
                    <a:pt x="4143" y="6079"/>
                  </a:lnTo>
                  <a:lnTo>
                    <a:pt x="2135" y="6079"/>
                  </a:lnTo>
                  <a:lnTo>
                    <a:pt x="2135" y="4144"/>
                  </a:lnTo>
                  <a:lnTo>
                    <a:pt x="200" y="4144"/>
                  </a:lnTo>
                  <a:lnTo>
                    <a:pt x="200" y="2135"/>
                  </a:lnTo>
                  <a:lnTo>
                    <a:pt x="2135" y="2135"/>
                  </a:lnTo>
                  <a:lnTo>
                    <a:pt x="2135" y="200"/>
                  </a:lnTo>
                  <a:close/>
                  <a:moveTo>
                    <a:pt x="1931" y="1"/>
                  </a:moveTo>
                  <a:lnTo>
                    <a:pt x="1931" y="1931"/>
                  </a:lnTo>
                  <a:lnTo>
                    <a:pt x="0" y="1931"/>
                  </a:lnTo>
                  <a:lnTo>
                    <a:pt x="0" y="4348"/>
                  </a:lnTo>
                  <a:lnTo>
                    <a:pt x="1931" y="4348"/>
                  </a:lnTo>
                  <a:lnTo>
                    <a:pt x="1931" y="6283"/>
                  </a:lnTo>
                  <a:lnTo>
                    <a:pt x="4348" y="6283"/>
                  </a:lnTo>
                  <a:lnTo>
                    <a:pt x="4348" y="4348"/>
                  </a:lnTo>
                  <a:lnTo>
                    <a:pt x="6283" y="4348"/>
                  </a:lnTo>
                  <a:lnTo>
                    <a:pt x="6283" y="1931"/>
                  </a:lnTo>
                  <a:lnTo>
                    <a:pt x="4348" y="1931"/>
                  </a:lnTo>
                  <a:lnTo>
                    <a:pt x="4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1" name="Google Shape;4321;p86"/>
            <p:cNvSpPr/>
            <p:nvPr/>
          </p:nvSpPr>
          <p:spPr>
            <a:xfrm>
              <a:off x="-1029950" y="3795513"/>
              <a:ext cx="125275" cy="125275"/>
            </a:xfrm>
            <a:custGeom>
              <a:rect b="b" l="l" r="r" t="t"/>
              <a:pathLst>
                <a:path extrusionOk="0" h="5011" w="5011">
                  <a:moveTo>
                    <a:pt x="2876" y="210"/>
                  </a:moveTo>
                  <a:lnTo>
                    <a:pt x="2876" y="2145"/>
                  </a:lnTo>
                  <a:lnTo>
                    <a:pt x="4806" y="2145"/>
                  </a:lnTo>
                  <a:lnTo>
                    <a:pt x="4806" y="2876"/>
                  </a:lnTo>
                  <a:lnTo>
                    <a:pt x="2871" y="2876"/>
                  </a:lnTo>
                  <a:lnTo>
                    <a:pt x="2871" y="4806"/>
                  </a:lnTo>
                  <a:lnTo>
                    <a:pt x="2140" y="4806"/>
                  </a:lnTo>
                  <a:lnTo>
                    <a:pt x="2140" y="2876"/>
                  </a:lnTo>
                  <a:lnTo>
                    <a:pt x="205" y="2876"/>
                  </a:lnTo>
                  <a:lnTo>
                    <a:pt x="205" y="2145"/>
                  </a:lnTo>
                  <a:lnTo>
                    <a:pt x="2145" y="2145"/>
                  </a:lnTo>
                  <a:lnTo>
                    <a:pt x="2145" y="210"/>
                  </a:lnTo>
                  <a:close/>
                  <a:moveTo>
                    <a:pt x="1935" y="0"/>
                  </a:moveTo>
                  <a:lnTo>
                    <a:pt x="1935" y="1935"/>
                  </a:lnTo>
                  <a:lnTo>
                    <a:pt x="0" y="1935"/>
                  </a:lnTo>
                  <a:lnTo>
                    <a:pt x="0" y="3076"/>
                  </a:lnTo>
                  <a:lnTo>
                    <a:pt x="1935" y="3076"/>
                  </a:lnTo>
                  <a:lnTo>
                    <a:pt x="1935" y="5011"/>
                  </a:lnTo>
                  <a:lnTo>
                    <a:pt x="3076" y="5011"/>
                  </a:lnTo>
                  <a:lnTo>
                    <a:pt x="3076" y="3076"/>
                  </a:lnTo>
                  <a:lnTo>
                    <a:pt x="5011" y="3076"/>
                  </a:lnTo>
                  <a:lnTo>
                    <a:pt x="5011" y="1935"/>
                  </a:lnTo>
                  <a:lnTo>
                    <a:pt x="3076" y="1935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p86"/>
            <p:cNvSpPr/>
            <p:nvPr/>
          </p:nvSpPr>
          <p:spPr>
            <a:xfrm>
              <a:off x="-1106500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p86"/>
            <p:cNvSpPr/>
            <p:nvPr/>
          </p:nvSpPr>
          <p:spPr>
            <a:xfrm>
              <a:off x="-1052250" y="3530588"/>
              <a:ext cx="5125" cy="98850"/>
            </a:xfrm>
            <a:custGeom>
              <a:rect b="b" l="l" r="r" t="t"/>
              <a:pathLst>
                <a:path extrusionOk="0" h="3954" w="205">
                  <a:moveTo>
                    <a:pt x="0" y="1"/>
                  </a:moveTo>
                  <a:lnTo>
                    <a:pt x="0" y="3954"/>
                  </a:lnTo>
                  <a:lnTo>
                    <a:pt x="205" y="395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p86"/>
            <p:cNvSpPr/>
            <p:nvPr/>
          </p:nvSpPr>
          <p:spPr>
            <a:xfrm>
              <a:off x="-997800" y="3530588"/>
              <a:ext cx="5025" cy="98850"/>
            </a:xfrm>
            <a:custGeom>
              <a:rect b="b" l="l" r="r" t="t"/>
              <a:pathLst>
                <a:path extrusionOk="0" h="3954" w="201">
                  <a:moveTo>
                    <a:pt x="1" y="1"/>
                  </a:moveTo>
                  <a:lnTo>
                    <a:pt x="1" y="3954"/>
                  </a:lnTo>
                  <a:lnTo>
                    <a:pt x="201" y="3954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5" name="Google Shape;4325;p86"/>
            <p:cNvSpPr/>
            <p:nvPr/>
          </p:nvSpPr>
          <p:spPr>
            <a:xfrm>
              <a:off x="-94357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6" name="Google Shape;4326;p86"/>
            <p:cNvSpPr/>
            <p:nvPr/>
          </p:nvSpPr>
          <p:spPr>
            <a:xfrm>
              <a:off x="-88922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6" y="3954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7" name="Google Shape;4327;p86"/>
            <p:cNvSpPr/>
            <p:nvPr/>
          </p:nvSpPr>
          <p:spPr>
            <a:xfrm>
              <a:off x="-834875" y="3530588"/>
              <a:ext cx="5150" cy="98850"/>
            </a:xfrm>
            <a:custGeom>
              <a:rect b="b" l="l" r="r" t="t"/>
              <a:pathLst>
                <a:path extrusionOk="0" h="3954" w="206">
                  <a:moveTo>
                    <a:pt x="1" y="1"/>
                  </a:moveTo>
                  <a:lnTo>
                    <a:pt x="1" y="3954"/>
                  </a:lnTo>
                  <a:lnTo>
                    <a:pt x="205" y="395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8" name="Google Shape;4328;p86"/>
            <p:cNvSpPr/>
            <p:nvPr/>
          </p:nvSpPr>
          <p:spPr>
            <a:xfrm>
              <a:off x="-1179125" y="3528038"/>
              <a:ext cx="421900" cy="102250"/>
            </a:xfrm>
            <a:custGeom>
              <a:rect b="b" l="l" r="r" t="t"/>
              <a:pathLst>
                <a:path extrusionOk="0" h="4090" w="16876">
                  <a:moveTo>
                    <a:pt x="15638" y="205"/>
                  </a:moveTo>
                  <a:cubicBezTo>
                    <a:pt x="16208" y="205"/>
                    <a:pt x="16671" y="668"/>
                    <a:pt x="16671" y="1233"/>
                  </a:cubicBezTo>
                  <a:lnTo>
                    <a:pt x="16671" y="2852"/>
                  </a:lnTo>
                  <a:cubicBezTo>
                    <a:pt x="16671" y="3422"/>
                    <a:pt x="16208" y="3885"/>
                    <a:pt x="15638" y="3890"/>
                  </a:cubicBezTo>
                  <a:lnTo>
                    <a:pt x="1239" y="3890"/>
                  </a:lnTo>
                  <a:cubicBezTo>
                    <a:pt x="669" y="3885"/>
                    <a:pt x="206" y="3422"/>
                    <a:pt x="206" y="2852"/>
                  </a:cubicBezTo>
                  <a:lnTo>
                    <a:pt x="206" y="1233"/>
                  </a:lnTo>
                  <a:cubicBezTo>
                    <a:pt x="210" y="668"/>
                    <a:pt x="669" y="205"/>
                    <a:pt x="1239" y="205"/>
                  </a:cubicBezTo>
                  <a:close/>
                  <a:moveTo>
                    <a:pt x="1239" y="0"/>
                  </a:moveTo>
                  <a:cubicBezTo>
                    <a:pt x="557" y="0"/>
                    <a:pt x="6" y="551"/>
                    <a:pt x="6" y="1233"/>
                  </a:cubicBezTo>
                  <a:lnTo>
                    <a:pt x="6" y="2852"/>
                  </a:lnTo>
                  <a:cubicBezTo>
                    <a:pt x="1" y="3534"/>
                    <a:pt x="557" y="4090"/>
                    <a:pt x="1239" y="4090"/>
                  </a:cubicBezTo>
                  <a:lnTo>
                    <a:pt x="15638" y="4090"/>
                  </a:lnTo>
                  <a:cubicBezTo>
                    <a:pt x="16320" y="4090"/>
                    <a:pt x="16876" y="3534"/>
                    <a:pt x="16876" y="2852"/>
                  </a:cubicBezTo>
                  <a:lnTo>
                    <a:pt x="16876" y="1233"/>
                  </a:lnTo>
                  <a:cubicBezTo>
                    <a:pt x="16876" y="551"/>
                    <a:pt x="16320" y="0"/>
                    <a:pt x="15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9" name="Google Shape;4329;p86"/>
            <p:cNvSpPr/>
            <p:nvPr/>
          </p:nvSpPr>
          <p:spPr>
            <a:xfrm>
              <a:off x="-1139275" y="3961238"/>
              <a:ext cx="342200" cy="43400"/>
            </a:xfrm>
            <a:custGeom>
              <a:rect b="b" l="l" r="r" t="t"/>
              <a:pathLst>
                <a:path extrusionOk="0" h="1736" w="13688">
                  <a:moveTo>
                    <a:pt x="13483" y="210"/>
                  </a:moveTo>
                  <a:lnTo>
                    <a:pt x="13483" y="1531"/>
                  </a:lnTo>
                  <a:lnTo>
                    <a:pt x="201" y="1531"/>
                  </a:lnTo>
                  <a:lnTo>
                    <a:pt x="201" y="210"/>
                  </a:lnTo>
                  <a:close/>
                  <a:moveTo>
                    <a:pt x="1" y="0"/>
                  </a:moveTo>
                  <a:lnTo>
                    <a:pt x="1" y="1735"/>
                  </a:lnTo>
                  <a:lnTo>
                    <a:pt x="13688" y="1735"/>
                  </a:lnTo>
                  <a:lnTo>
                    <a:pt x="13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0" name="Google Shape;4330;p86"/>
          <p:cNvGrpSpPr/>
          <p:nvPr/>
        </p:nvGrpSpPr>
        <p:grpSpPr>
          <a:xfrm flipH="1" rot="5400000">
            <a:off x="7657536" y="1574041"/>
            <a:ext cx="393320" cy="492600"/>
            <a:chOff x="6005818" y="77914"/>
            <a:chExt cx="248544" cy="311280"/>
          </a:xfrm>
        </p:grpSpPr>
        <p:sp>
          <p:nvSpPr>
            <p:cNvPr id="4331" name="Google Shape;4331;p86"/>
            <p:cNvSpPr/>
            <p:nvPr/>
          </p:nvSpPr>
          <p:spPr>
            <a:xfrm rot="860262">
              <a:off x="6029848" y="210021"/>
              <a:ext cx="123160" cy="149083"/>
            </a:xfrm>
            <a:custGeom>
              <a:rect b="b" l="l" r="r" t="t"/>
              <a:pathLst>
                <a:path extrusionOk="0" h="4756" w="3929">
                  <a:moveTo>
                    <a:pt x="1662" y="0"/>
                  </a:moveTo>
                  <a:lnTo>
                    <a:pt x="288" y="2983"/>
                  </a:lnTo>
                  <a:cubicBezTo>
                    <a:pt x="0" y="3612"/>
                    <a:pt x="273" y="4353"/>
                    <a:pt x="902" y="4641"/>
                  </a:cubicBezTo>
                  <a:cubicBezTo>
                    <a:pt x="1070" y="4718"/>
                    <a:pt x="1247" y="4755"/>
                    <a:pt x="1422" y="4755"/>
                  </a:cubicBezTo>
                  <a:cubicBezTo>
                    <a:pt x="1893" y="4755"/>
                    <a:pt x="2346" y="4487"/>
                    <a:pt x="2559" y="4031"/>
                  </a:cubicBezTo>
                  <a:lnTo>
                    <a:pt x="3929" y="1048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2" name="Google Shape;4332;p86"/>
            <p:cNvSpPr/>
            <p:nvPr/>
          </p:nvSpPr>
          <p:spPr>
            <a:xfrm rot="860262">
              <a:off x="6109479" y="107313"/>
              <a:ext cx="118897" cy="151622"/>
            </a:xfrm>
            <a:custGeom>
              <a:rect b="b" l="l" r="r" t="t"/>
              <a:pathLst>
                <a:path extrusionOk="0" h="4837" w="3793">
                  <a:moveTo>
                    <a:pt x="2541" y="1"/>
                  </a:moveTo>
                  <a:cubicBezTo>
                    <a:pt x="2062" y="1"/>
                    <a:pt x="1618" y="276"/>
                    <a:pt x="1409" y="727"/>
                  </a:cubicBezTo>
                  <a:lnTo>
                    <a:pt x="0" y="3788"/>
                  </a:lnTo>
                  <a:lnTo>
                    <a:pt x="2267" y="4836"/>
                  </a:lnTo>
                  <a:lnTo>
                    <a:pt x="3680" y="1770"/>
                  </a:lnTo>
                  <a:cubicBezTo>
                    <a:pt x="3753" y="1610"/>
                    <a:pt x="3792" y="1429"/>
                    <a:pt x="3792" y="1249"/>
                  </a:cubicBezTo>
                  <a:cubicBezTo>
                    <a:pt x="3792" y="664"/>
                    <a:pt x="3388" y="152"/>
                    <a:pt x="2813" y="30"/>
                  </a:cubicBezTo>
                  <a:cubicBezTo>
                    <a:pt x="2722" y="10"/>
                    <a:pt x="2631" y="1"/>
                    <a:pt x="2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3" name="Google Shape;4333;p86"/>
            <p:cNvSpPr/>
            <p:nvPr/>
          </p:nvSpPr>
          <p:spPr>
            <a:xfrm rot="860262">
              <a:off x="6036787" y="96759"/>
              <a:ext cx="186605" cy="273591"/>
            </a:xfrm>
            <a:custGeom>
              <a:rect b="b" l="l" r="r" t="t"/>
              <a:pathLst>
                <a:path extrusionOk="0" h="8728" w="5953">
                  <a:moveTo>
                    <a:pt x="4426" y="183"/>
                  </a:moveTo>
                  <a:cubicBezTo>
                    <a:pt x="5265" y="183"/>
                    <a:pt x="5821" y="1051"/>
                    <a:pt x="5470" y="1811"/>
                  </a:cubicBezTo>
                  <a:lnTo>
                    <a:pt x="2682" y="7855"/>
                  </a:lnTo>
                  <a:cubicBezTo>
                    <a:pt x="2555" y="8133"/>
                    <a:pt x="2326" y="8348"/>
                    <a:pt x="2038" y="8450"/>
                  </a:cubicBezTo>
                  <a:cubicBezTo>
                    <a:pt x="1901" y="8501"/>
                    <a:pt x="1764" y="8525"/>
                    <a:pt x="1632" y="8525"/>
                  </a:cubicBezTo>
                  <a:cubicBezTo>
                    <a:pt x="848" y="8525"/>
                    <a:pt x="233" y="7692"/>
                    <a:pt x="600" y="6895"/>
                  </a:cubicBezTo>
                  <a:lnTo>
                    <a:pt x="3388" y="851"/>
                  </a:lnTo>
                  <a:cubicBezTo>
                    <a:pt x="3510" y="573"/>
                    <a:pt x="3744" y="359"/>
                    <a:pt x="4032" y="252"/>
                  </a:cubicBezTo>
                  <a:cubicBezTo>
                    <a:pt x="4158" y="208"/>
                    <a:pt x="4290" y="183"/>
                    <a:pt x="4426" y="183"/>
                  </a:cubicBezTo>
                  <a:close/>
                  <a:moveTo>
                    <a:pt x="4421" y="1"/>
                  </a:moveTo>
                  <a:cubicBezTo>
                    <a:pt x="3917" y="1"/>
                    <a:pt x="3437" y="282"/>
                    <a:pt x="3203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8" y="8728"/>
                  </a:cubicBezTo>
                  <a:cubicBezTo>
                    <a:pt x="1799" y="8723"/>
                    <a:pt x="1955" y="8699"/>
                    <a:pt x="2106" y="8640"/>
                  </a:cubicBezTo>
                  <a:cubicBezTo>
                    <a:pt x="2443" y="8518"/>
                    <a:pt x="2721" y="8265"/>
                    <a:pt x="2872" y="7938"/>
                  </a:cubicBezTo>
                  <a:lnTo>
                    <a:pt x="5655" y="1894"/>
                  </a:lnTo>
                  <a:cubicBezTo>
                    <a:pt x="5952" y="1217"/>
                    <a:pt x="5655" y="432"/>
                    <a:pt x="4987" y="125"/>
                  </a:cubicBezTo>
                  <a:cubicBezTo>
                    <a:pt x="4803" y="41"/>
                    <a:pt x="4610" y="1"/>
                    <a:pt x="4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4" name="Google Shape;4334;p86"/>
            <p:cNvSpPr/>
            <p:nvPr/>
          </p:nvSpPr>
          <p:spPr>
            <a:xfrm rot="860262">
              <a:off x="6094010" y="215329"/>
              <a:ext cx="73821" cy="38556"/>
            </a:xfrm>
            <a:custGeom>
              <a:rect b="b" l="l" r="r" t="t"/>
              <a:pathLst>
                <a:path extrusionOk="0" h="1230" w="2355">
                  <a:moveTo>
                    <a:pt x="83" y="1"/>
                  </a:moveTo>
                  <a:lnTo>
                    <a:pt x="0" y="186"/>
                  </a:lnTo>
                  <a:lnTo>
                    <a:pt x="2267" y="1229"/>
                  </a:lnTo>
                  <a:lnTo>
                    <a:pt x="2355" y="104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5" name="Google Shape;4335;p86"/>
          <p:cNvGrpSpPr/>
          <p:nvPr/>
        </p:nvGrpSpPr>
        <p:grpSpPr>
          <a:xfrm flipH="1">
            <a:off x="6638856" y="4175119"/>
            <a:ext cx="504021" cy="361201"/>
            <a:chOff x="8201303" y="1121442"/>
            <a:chExt cx="318496" cy="228247"/>
          </a:xfrm>
        </p:grpSpPr>
        <p:sp>
          <p:nvSpPr>
            <p:cNvPr id="4336" name="Google Shape;4336;p86"/>
            <p:cNvSpPr/>
            <p:nvPr/>
          </p:nvSpPr>
          <p:spPr>
            <a:xfrm rot="860262">
              <a:off x="8213390" y="1182711"/>
              <a:ext cx="155885" cy="114163"/>
            </a:xfrm>
            <a:custGeom>
              <a:rect b="b" l="l" r="r" t="t"/>
              <a:pathLst>
                <a:path extrusionOk="0" h="3642" w="4973">
                  <a:moveTo>
                    <a:pt x="4051" y="1"/>
                  </a:moveTo>
                  <a:lnTo>
                    <a:pt x="1000" y="1219"/>
                  </a:lnTo>
                  <a:cubicBezTo>
                    <a:pt x="332" y="1458"/>
                    <a:pt x="1" y="2199"/>
                    <a:pt x="259" y="2857"/>
                  </a:cubicBezTo>
                  <a:cubicBezTo>
                    <a:pt x="456" y="3344"/>
                    <a:pt x="926" y="3642"/>
                    <a:pt x="1420" y="3642"/>
                  </a:cubicBezTo>
                  <a:cubicBezTo>
                    <a:pt x="1588" y="3642"/>
                    <a:pt x="1758" y="3607"/>
                    <a:pt x="1921" y="3535"/>
                  </a:cubicBezTo>
                  <a:lnTo>
                    <a:pt x="4973" y="2316"/>
                  </a:lnTo>
                  <a:lnTo>
                    <a:pt x="4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7" name="Google Shape;4337;p86"/>
            <p:cNvSpPr/>
            <p:nvPr/>
          </p:nvSpPr>
          <p:spPr>
            <a:xfrm rot="860262">
              <a:off x="8346820" y="1173023"/>
              <a:ext cx="151904" cy="114540"/>
            </a:xfrm>
            <a:custGeom>
              <a:rect b="b" l="l" r="r" t="t"/>
              <a:pathLst>
                <a:path extrusionOk="0" h="3654" w="4846">
                  <a:moveTo>
                    <a:pt x="3597" y="0"/>
                  </a:moveTo>
                  <a:cubicBezTo>
                    <a:pt x="3441" y="0"/>
                    <a:pt x="3283" y="29"/>
                    <a:pt x="3130" y="91"/>
                  </a:cubicBezTo>
                  <a:lnTo>
                    <a:pt x="0" y="1339"/>
                  </a:lnTo>
                  <a:lnTo>
                    <a:pt x="922" y="3654"/>
                  </a:lnTo>
                  <a:lnTo>
                    <a:pt x="4056" y="2406"/>
                  </a:lnTo>
                  <a:cubicBezTo>
                    <a:pt x="4533" y="2216"/>
                    <a:pt x="4845" y="1758"/>
                    <a:pt x="4845" y="1246"/>
                  </a:cubicBezTo>
                  <a:cubicBezTo>
                    <a:pt x="4845" y="1085"/>
                    <a:pt x="4811" y="929"/>
                    <a:pt x="4753" y="783"/>
                  </a:cubicBezTo>
                  <a:cubicBezTo>
                    <a:pt x="4560" y="297"/>
                    <a:pt x="4093" y="0"/>
                    <a:pt x="3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8" name="Google Shape;4338;p86"/>
            <p:cNvSpPr/>
            <p:nvPr/>
          </p:nvSpPr>
          <p:spPr>
            <a:xfrm rot="860262">
              <a:off x="8216906" y="1154488"/>
              <a:ext cx="287289" cy="162155"/>
            </a:xfrm>
            <a:custGeom>
              <a:rect b="b" l="l" r="r" t="t"/>
              <a:pathLst>
                <a:path extrusionOk="0" h="5173" w="9165">
                  <a:moveTo>
                    <a:pt x="7639" y="206"/>
                  </a:moveTo>
                  <a:lnTo>
                    <a:pt x="7639" y="210"/>
                  </a:lnTo>
                  <a:cubicBezTo>
                    <a:pt x="8106" y="210"/>
                    <a:pt x="8526" y="493"/>
                    <a:pt x="8701" y="932"/>
                  </a:cubicBezTo>
                  <a:cubicBezTo>
                    <a:pt x="8755" y="1063"/>
                    <a:pt x="8784" y="1210"/>
                    <a:pt x="8784" y="1351"/>
                  </a:cubicBezTo>
                  <a:cubicBezTo>
                    <a:pt x="8784" y="1824"/>
                    <a:pt x="8496" y="2248"/>
                    <a:pt x="8058" y="2419"/>
                  </a:cubicBezTo>
                  <a:lnTo>
                    <a:pt x="1877" y="4885"/>
                  </a:lnTo>
                  <a:cubicBezTo>
                    <a:pt x="1739" y="4940"/>
                    <a:pt x="1593" y="4968"/>
                    <a:pt x="1448" y="4968"/>
                  </a:cubicBezTo>
                  <a:cubicBezTo>
                    <a:pt x="1297" y="4968"/>
                    <a:pt x="1146" y="4937"/>
                    <a:pt x="1005" y="4875"/>
                  </a:cubicBezTo>
                  <a:cubicBezTo>
                    <a:pt x="59" y="4475"/>
                    <a:pt x="79" y="3135"/>
                    <a:pt x="1029" y="2755"/>
                  </a:cubicBezTo>
                  <a:lnTo>
                    <a:pt x="7210" y="288"/>
                  </a:lnTo>
                  <a:cubicBezTo>
                    <a:pt x="7346" y="235"/>
                    <a:pt x="7492" y="206"/>
                    <a:pt x="7639" y="206"/>
                  </a:cubicBezTo>
                  <a:close/>
                  <a:moveTo>
                    <a:pt x="7639" y="1"/>
                  </a:moveTo>
                  <a:cubicBezTo>
                    <a:pt x="7471" y="1"/>
                    <a:pt x="7301" y="32"/>
                    <a:pt x="7136" y="98"/>
                  </a:cubicBezTo>
                  <a:lnTo>
                    <a:pt x="951" y="2565"/>
                  </a:lnTo>
                  <a:cubicBezTo>
                    <a:pt x="352" y="2804"/>
                    <a:pt x="1" y="3437"/>
                    <a:pt x="122" y="4076"/>
                  </a:cubicBezTo>
                  <a:cubicBezTo>
                    <a:pt x="244" y="4709"/>
                    <a:pt x="805" y="5172"/>
                    <a:pt x="1448" y="5172"/>
                  </a:cubicBezTo>
                  <a:cubicBezTo>
                    <a:pt x="1624" y="5172"/>
                    <a:pt x="1794" y="5138"/>
                    <a:pt x="1950" y="5075"/>
                  </a:cubicBezTo>
                  <a:lnTo>
                    <a:pt x="8136" y="2604"/>
                  </a:lnTo>
                  <a:cubicBezTo>
                    <a:pt x="8828" y="2331"/>
                    <a:pt x="9164" y="1541"/>
                    <a:pt x="8886" y="849"/>
                  </a:cubicBezTo>
                  <a:cubicBezTo>
                    <a:pt x="8678" y="322"/>
                    <a:pt x="8173" y="1"/>
                    <a:pt x="7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9" name="Google Shape;4339;p86"/>
            <p:cNvSpPr/>
            <p:nvPr/>
          </p:nvSpPr>
          <p:spPr>
            <a:xfrm rot="860262">
              <a:off x="8340393" y="1197516"/>
              <a:ext cx="35045" cy="75074"/>
            </a:xfrm>
            <a:custGeom>
              <a:rect b="b" l="l" r="r" t="t"/>
              <a:pathLst>
                <a:path extrusionOk="0" h="2395" w="1118">
                  <a:moveTo>
                    <a:pt x="191" y="1"/>
                  </a:moveTo>
                  <a:lnTo>
                    <a:pt x="1" y="79"/>
                  </a:lnTo>
                  <a:lnTo>
                    <a:pt x="927" y="2394"/>
                  </a:lnTo>
                  <a:lnTo>
                    <a:pt x="1117" y="2321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0" name="Google Shape;4340;p86"/>
          <p:cNvSpPr/>
          <p:nvPr/>
        </p:nvSpPr>
        <p:spPr>
          <a:xfrm flipH="1">
            <a:off x="5602077" y="162367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1" name="Google Shape;4341;p86"/>
          <p:cNvSpPr/>
          <p:nvPr/>
        </p:nvSpPr>
        <p:spPr>
          <a:xfrm flipH="1">
            <a:off x="2464815" y="128545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5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87"/>
          <p:cNvSpPr txBox="1"/>
          <p:nvPr>
            <p:ph type="ctrTitle"/>
          </p:nvPr>
        </p:nvSpPr>
        <p:spPr>
          <a:xfrm>
            <a:off x="4362450" y="725625"/>
            <a:ext cx="3972600" cy="86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r>
              <a:rPr lang="en">
                <a:solidFill>
                  <a:schemeClr val="dk2"/>
                </a:solidFill>
              </a:rPr>
              <a:t>!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347" name="Google Shape;4347;p87"/>
          <p:cNvSpPr txBox="1"/>
          <p:nvPr>
            <p:ph idx="1" type="subTitle"/>
          </p:nvPr>
        </p:nvSpPr>
        <p:spPr>
          <a:xfrm>
            <a:off x="4362450" y="1640700"/>
            <a:ext cx="3972600" cy="13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Do you have any questions?</a:t>
            </a:r>
            <a:endParaRPr b="1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youremail@freepik.com </a:t>
            </a:r>
            <a:endParaRPr>
              <a:solidFill>
                <a:schemeClr val="accen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+91  620 421 838 </a:t>
            </a:r>
            <a:endParaRPr>
              <a:solidFill>
                <a:schemeClr val="accen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yourwebsite.com</a:t>
            </a:r>
            <a:endParaRPr sz="1400">
              <a:solidFill>
                <a:schemeClr val="accent1"/>
              </a:solidFill>
            </a:endParaRPr>
          </a:p>
        </p:txBody>
      </p:sp>
      <p:sp>
        <p:nvSpPr>
          <p:cNvPr id="4348" name="Google Shape;4348;p87"/>
          <p:cNvSpPr txBox="1"/>
          <p:nvPr/>
        </p:nvSpPr>
        <p:spPr>
          <a:xfrm>
            <a:off x="4362450" y="3954600"/>
            <a:ext cx="3984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Please keep this slide for attribution</a:t>
            </a:r>
            <a:endParaRPr sz="1200"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grpSp>
        <p:nvGrpSpPr>
          <p:cNvPr id="4349" name="Google Shape;4349;p87"/>
          <p:cNvGrpSpPr/>
          <p:nvPr/>
        </p:nvGrpSpPr>
        <p:grpSpPr>
          <a:xfrm>
            <a:off x="887432" y="539510"/>
            <a:ext cx="393080" cy="492538"/>
            <a:chOff x="7462019" y="2740914"/>
            <a:chExt cx="248392" cy="311241"/>
          </a:xfrm>
        </p:grpSpPr>
        <p:sp>
          <p:nvSpPr>
            <p:cNvPr id="4350" name="Google Shape;4350;p87"/>
            <p:cNvSpPr/>
            <p:nvPr/>
          </p:nvSpPr>
          <p:spPr>
            <a:xfrm rot="860262">
              <a:off x="7486037" y="2873144"/>
              <a:ext cx="123160" cy="148926"/>
            </a:xfrm>
            <a:custGeom>
              <a:rect b="b" l="l" r="r" t="t"/>
              <a:pathLst>
                <a:path extrusionOk="0" h="4751" w="3929">
                  <a:moveTo>
                    <a:pt x="1662" y="1"/>
                  </a:moveTo>
                  <a:lnTo>
                    <a:pt x="288" y="2979"/>
                  </a:lnTo>
                  <a:cubicBezTo>
                    <a:pt x="0" y="3608"/>
                    <a:pt x="273" y="4349"/>
                    <a:pt x="897" y="4636"/>
                  </a:cubicBezTo>
                  <a:cubicBezTo>
                    <a:pt x="1067" y="4714"/>
                    <a:pt x="1245" y="4751"/>
                    <a:pt x="1420" y="4751"/>
                  </a:cubicBezTo>
                  <a:cubicBezTo>
                    <a:pt x="1893" y="4751"/>
                    <a:pt x="2345" y="4482"/>
                    <a:pt x="2554" y="4027"/>
                  </a:cubicBezTo>
                  <a:lnTo>
                    <a:pt x="3929" y="1044"/>
                  </a:lnTo>
                  <a:lnTo>
                    <a:pt x="1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1" name="Google Shape;4351;p87"/>
            <p:cNvSpPr/>
            <p:nvPr/>
          </p:nvSpPr>
          <p:spPr>
            <a:xfrm rot="860262">
              <a:off x="7565661" y="2770467"/>
              <a:ext cx="118897" cy="151466"/>
            </a:xfrm>
            <a:custGeom>
              <a:rect b="b" l="l" r="r" t="t"/>
              <a:pathLst>
                <a:path extrusionOk="0" h="4832" w="3793">
                  <a:moveTo>
                    <a:pt x="2541" y="0"/>
                  </a:moveTo>
                  <a:cubicBezTo>
                    <a:pt x="2061" y="0"/>
                    <a:pt x="1614" y="275"/>
                    <a:pt x="1409" y="722"/>
                  </a:cubicBezTo>
                  <a:lnTo>
                    <a:pt x="0" y="3788"/>
                  </a:lnTo>
                  <a:lnTo>
                    <a:pt x="2267" y="4831"/>
                  </a:lnTo>
                  <a:lnTo>
                    <a:pt x="3680" y="1770"/>
                  </a:lnTo>
                  <a:cubicBezTo>
                    <a:pt x="3754" y="1604"/>
                    <a:pt x="3793" y="1429"/>
                    <a:pt x="3793" y="1248"/>
                  </a:cubicBezTo>
                  <a:cubicBezTo>
                    <a:pt x="3793" y="664"/>
                    <a:pt x="3383" y="152"/>
                    <a:pt x="2813" y="30"/>
                  </a:cubicBezTo>
                  <a:cubicBezTo>
                    <a:pt x="2722" y="10"/>
                    <a:pt x="2631" y="0"/>
                    <a:pt x="2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2" name="Google Shape;4352;p87"/>
            <p:cNvSpPr/>
            <p:nvPr/>
          </p:nvSpPr>
          <p:spPr>
            <a:xfrm rot="860262">
              <a:off x="7492991" y="2759739"/>
              <a:ext cx="186448" cy="273591"/>
            </a:xfrm>
            <a:custGeom>
              <a:rect b="b" l="l" r="r" t="t"/>
              <a:pathLst>
                <a:path extrusionOk="0" h="8728" w="5948">
                  <a:moveTo>
                    <a:pt x="4432" y="183"/>
                  </a:moveTo>
                  <a:cubicBezTo>
                    <a:pt x="4593" y="183"/>
                    <a:pt x="4753" y="217"/>
                    <a:pt x="4904" y="285"/>
                  </a:cubicBezTo>
                  <a:cubicBezTo>
                    <a:pt x="5309" y="476"/>
                    <a:pt x="5567" y="880"/>
                    <a:pt x="5572" y="1329"/>
                  </a:cubicBezTo>
                  <a:cubicBezTo>
                    <a:pt x="5572" y="1494"/>
                    <a:pt x="5538" y="1660"/>
                    <a:pt x="5470" y="1806"/>
                  </a:cubicBezTo>
                  <a:lnTo>
                    <a:pt x="2682" y="7855"/>
                  </a:lnTo>
                  <a:cubicBezTo>
                    <a:pt x="2486" y="8275"/>
                    <a:pt x="2073" y="8521"/>
                    <a:pt x="1640" y="8521"/>
                  </a:cubicBezTo>
                  <a:cubicBezTo>
                    <a:pt x="1480" y="8521"/>
                    <a:pt x="1317" y="8487"/>
                    <a:pt x="1161" y="8416"/>
                  </a:cubicBezTo>
                  <a:cubicBezTo>
                    <a:pt x="586" y="8153"/>
                    <a:pt x="337" y="7470"/>
                    <a:pt x="600" y="6895"/>
                  </a:cubicBezTo>
                  <a:lnTo>
                    <a:pt x="3384" y="851"/>
                  </a:lnTo>
                  <a:cubicBezTo>
                    <a:pt x="3574" y="441"/>
                    <a:pt x="3983" y="183"/>
                    <a:pt x="4432" y="183"/>
                  </a:cubicBezTo>
                  <a:close/>
                  <a:moveTo>
                    <a:pt x="4416" y="1"/>
                  </a:moveTo>
                  <a:cubicBezTo>
                    <a:pt x="3913" y="1"/>
                    <a:pt x="3432" y="282"/>
                    <a:pt x="3198" y="763"/>
                  </a:cubicBezTo>
                  <a:lnTo>
                    <a:pt x="415" y="6812"/>
                  </a:lnTo>
                  <a:cubicBezTo>
                    <a:pt x="1" y="7704"/>
                    <a:pt x="654" y="8723"/>
                    <a:pt x="1639" y="8728"/>
                  </a:cubicBezTo>
                  <a:cubicBezTo>
                    <a:pt x="2165" y="8728"/>
                    <a:pt x="2643" y="8421"/>
                    <a:pt x="2867" y="7938"/>
                  </a:cubicBezTo>
                  <a:lnTo>
                    <a:pt x="5655" y="1894"/>
                  </a:lnTo>
                  <a:cubicBezTo>
                    <a:pt x="5948" y="1216"/>
                    <a:pt x="5650" y="432"/>
                    <a:pt x="4982" y="125"/>
                  </a:cubicBezTo>
                  <a:cubicBezTo>
                    <a:pt x="4798" y="41"/>
                    <a:pt x="4606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3" name="Google Shape;4353;p87"/>
            <p:cNvSpPr/>
            <p:nvPr/>
          </p:nvSpPr>
          <p:spPr>
            <a:xfrm rot="860262">
              <a:off x="7550102" y="2878143"/>
              <a:ext cx="73852" cy="38525"/>
            </a:xfrm>
            <a:custGeom>
              <a:rect b="b" l="l" r="r" t="t"/>
              <a:pathLst>
                <a:path extrusionOk="0" h="1229" w="2356">
                  <a:moveTo>
                    <a:pt x="89" y="1"/>
                  </a:moveTo>
                  <a:lnTo>
                    <a:pt x="1" y="186"/>
                  </a:lnTo>
                  <a:lnTo>
                    <a:pt x="2272" y="1229"/>
                  </a:lnTo>
                  <a:lnTo>
                    <a:pt x="2355" y="104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54" name="Google Shape;4354;p87"/>
          <p:cNvSpPr/>
          <p:nvPr/>
        </p:nvSpPr>
        <p:spPr>
          <a:xfrm>
            <a:off x="887413" y="3737900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55" name="Google Shape;4355;p87"/>
          <p:cNvGrpSpPr/>
          <p:nvPr/>
        </p:nvGrpSpPr>
        <p:grpSpPr>
          <a:xfrm>
            <a:off x="796252" y="936347"/>
            <a:ext cx="3099779" cy="3841305"/>
            <a:chOff x="796252" y="936347"/>
            <a:chExt cx="3099779" cy="3841305"/>
          </a:xfrm>
        </p:grpSpPr>
        <p:sp>
          <p:nvSpPr>
            <p:cNvPr id="4356" name="Google Shape;4356;p87"/>
            <p:cNvSpPr/>
            <p:nvPr/>
          </p:nvSpPr>
          <p:spPr>
            <a:xfrm rot="965794">
              <a:off x="3158912" y="3516557"/>
              <a:ext cx="170879" cy="177321"/>
            </a:xfrm>
            <a:custGeom>
              <a:rect b="b" l="l" r="r" t="t"/>
              <a:pathLst>
                <a:path extrusionOk="0" h="3633" w="3501">
                  <a:moveTo>
                    <a:pt x="2964" y="3623"/>
                  </a:moveTo>
                  <a:cubicBezTo>
                    <a:pt x="2866" y="3623"/>
                    <a:pt x="2769" y="3593"/>
                    <a:pt x="2686" y="3545"/>
                  </a:cubicBezTo>
                  <a:cubicBezTo>
                    <a:pt x="2428" y="3389"/>
                    <a:pt x="2204" y="3194"/>
                    <a:pt x="2013" y="2964"/>
                  </a:cubicBezTo>
                  <a:cubicBezTo>
                    <a:pt x="1970" y="2911"/>
                    <a:pt x="1921" y="2862"/>
                    <a:pt x="1872" y="2818"/>
                  </a:cubicBezTo>
                  <a:cubicBezTo>
                    <a:pt x="1814" y="2765"/>
                    <a:pt x="1755" y="2706"/>
                    <a:pt x="1706" y="2648"/>
                  </a:cubicBezTo>
                  <a:cubicBezTo>
                    <a:pt x="1643" y="2579"/>
                    <a:pt x="1599" y="2497"/>
                    <a:pt x="1565" y="2409"/>
                  </a:cubicBezTo>
                  <a:cubicBezTo>
                    <a:pt x="1555" y="2375"/>
                    <a:pt x="1541" y="2345"/>
                    <a:pt x="1526" y="2311"/>
                  </a:cubicBezTo>
                  <a:cubicBezTo>
                    <a:pt x="1511" y="2267"/>
                    <a:pt x="1497" y="2228"/>
                    <a:pt x="1482" y="2185"/>
                  </a:cubicBezTo>
                  <a:cubicBezTo>
                    <a:pt x="1438" y="2038"/>
                    <a:pt x="1355" y="1907"/>
                    <a:pt x="1243" y="1804"/>
                  </a:cubicBezTo>
                  <a:cubicBezTo>
                    <a:pt x="1199" y="1765"/>
                    <a:pt x="1165" y="1717"/>
                    <a:pt x="1141" y="1658"/>
                  </a:cubicBezTo>
                  <a:cubicBezTo>
                    <a:pt x="1121" y="1619"/>
                    <a:pt x="1107" y="1580"/>
                    <a:pt x="1092" y="1536"/>
                  </a:cubicBezTo>
                  <a:cubicBezTo>
                    <a:pt x="1078" y="1497"/>
                    <a:pt x="1068" y="1468"/>
                    <a:pt x="1053" y="1434"/>
                  </a:cubicBezTo>
                  <a:cubicBezTo>
                    <a:pt x="1043" y="1410"/>
                    <a:pt x="1029" y="1380"/>
                    <a:pt x="1004" y="1361"/>
                  </a:cubicBezTo>
                  <a:cubicBezTo>
                    <a:pt x="892" y="1268"/>
                    <a:pt x="795" y="1151"/>
                    <a:pt x="722" y="1020"/>
                  </a:cubicBezTo>
                  <a:cubicBezTo>
                    <a:pt x="702" y="990"/>
                    <a:pt x="683" y="966"/>
                    <a:pt x="658" y="947"/>
                  </a:cubicBezTo>
                  <a:cubicBezTo>
                    <a:pt x="639" y="922"/>
                    <a:pt x="615" y="898"/>
                    <a:pt x="600" y="873"/>
                  </a:cubicBezTo>
                  <a:cubicBezTo>
                    <a:pt x="561" y="820"/>
                    <a:pt x="512" y="776"/>
                    <a:pt x="459" y="752"/>
                  </a:cubicBezTo>
                  <a:cubicBezTo>
                    <a:pt x="327" y="678"/>
                    <a:pt x="210" y="576"/>
                    <a:pt x="112" y="459"/>
                  </a:cubicBezTo>
                  <a:cubicBezTo>
                    <a:pt x="78" y="410"/>
                    <a:pt x="44" y="352"/>
                    <a:pt x="25" y="293"/>
                  </a:cubicBezTo>
                  <a:cubicBezTo>
                    <a:pt x="0" y="235"/>
                    <a:pt x="0" y="167"/>
                    <a:pt x="25" y="103"/>
                  </a:cubicBezTo>
                  <a:cubicBezTo>
                    <a:pt x="44" y="64"/>
                    <a:pt x="73" y="35"/>
                    <a:pt x="117" y="25"/>
                  </a:cubicBezTo>
                  <a:cubicBezTo>
                    <a:pt x="147" y="11"/>
                    <a:pt x="186" y="1"/>
                    <a:pt x="220" y="1"/>
                  </a:cubicBezTo>
                  <a:cubicBezTo>
                    <a:pt x="244" y="1"/>
                    <a:pt x="268" y="6"/>
                    <a:pt x="288" y="16"/>
                  </a:cubicBezTo>
                  <a:cubicBezTo>
                    <a:pt x="415" y="64"/>
                    <a:pt x="546" y="94"/>
                    <a:pt x="683" y="98"/>
                  </a:cubicBezTo>
                  <a:cubicBezTo>
                    <a:pt x="785" y="103"/>
                    <a:pt x="878" y="157"/>
                    <a:pt x="936" y="245"/>
                  </a:cubicBezTo>
                  <a:cubicBezTo>
                    <a:pt x="1043" y="410"/>
                    <a:pt x="1195" y="552"/>
                    <a:pt x="1370" y="644"/>
                  </a:cubicBezTo>
                  <a:cubicBezTo>
                    <a:pt x="1458" y="688"/>
                    <a:pt x="1531" y="761"/>
                    <a:pt x="1584" y="844"/>
                  </a:cubicBezTo>
                  <a:cubicBezTo>
                    <a:pt x="1599" y="873"/>
                    <a:pt x="1623" y="898"/>
                    <a:pt x="1653" y="908"/>
                  </a:cubicBezTo>
                  <a:cubicBezTo>
                    <a:pt x="1755" y="942"/>
                    <a:pt x="1848" y="995"/>
                    <a:pt x="1926" y="1068"/>
                  </a:cubicBezTo>
                  <a:cubicBezTo>
                    <a:pt x="1940" y="1083"/>
                    <a:pt x="1955" y="1093"/>
                    <a:pt x="1974" y="1103"/>
                  </a:cubicBezTo>
                  <a:cubicBezTo>
                    <a:pt x="2038" y="1132"/>
                    <a:pt x="2087" y="1176"/>
                    <a:pt x="2121" y="1239"/>
                  </a:cubicBezTo>
                  <a:lnTo>
                    <a:pt x="2233" y="1288"/>
                  </a:lnTo>
                  <a:cubicBezTo>
                    <a:pt x="2272" y="1307"/>
                    <a:pt x="2311" y="1322"/>
                    <a:pt x="2350" y="1346"/>
                  </a:cubicBezTo>
                  <a:cubicBezTo>
                    <a:pt x="2408" y="1366"/>
                    <a:pt x="2457" y="1419"/>
                    <a:pt x="2476" y="1478"/>
                  </a:cubicBezTo>
                  <a:cubicBezTo>
                    <a:pt x="2486" y="1512"/>
                    <a:pt x="2511" y="1541"/>
                    <a:pt x="2554" y="1580"/>
                  </a:cubicBezTo>
                  <a:cubicBezTo>
                    <a:pt x="2589" y="1609"/>
                    <a:pt x="2623" y="1644"/>
                    <a:pt x="2647" y="1678"/>
                  </a:cubicBezTo>
                  <a:cubicBezTo>
                    <a:pt x="2691" y="1741"/>
                    <a:pt x="2691" y="1829"/>
                    <a:pt x="2642" y="1887"/>
                  </a:cubicBezTo>
                  <a:lnTo>
                    <a:pt x="2642" y="1887"/>
                  </a:lnTo>
                  <a:cubicBezTo>
                    <a:pt x="2642" y="1887"/>
                    <a:pt x="2647" y="1892"/>
                    <a:pt x="2647" y="1902"/>
                  </a:cubicBezTo>
                  <a:cubicBezTo>
                    <a:pt x="2652" y="1926"/>
                    <a:pt x="2657" y="1956"/>
                    <a:pt x="2657" y="1985"/>
                  </a:cubicBezTo>
                  <a:lnTo>
                    <a:pt x="2676" y="1990"/>
                  </a:lnTo>
                  <a:cubicBezTo>
                    <a:pt x="2696" y="1995"/>
                    <a:pt x="2715" y="1999"/>
                    <a:pt x="2740" y="2004"/>
                  </a:cubicBezTo>
                  <a:cubicBezTo>
                    <a:pt x="2813" y="2029"/>
                    <a:pt x="2871" y="2082"/>
                    <a:pt x="2901" y="2155"/>
                  </a:cubicBezTo>
                  <a:cubicBezTo>
                    <a:pt x="2901" y="2155"/>
                    <a:pt x="2930" y="2243"/>
                    <a:pt x="2944" y="2272"/>
                  </a:cubicBezTo>
                  <a:cubicBezTo>
                    <a:pt x="2988" y="2214"/>
                    <a:pt x="3052" y="2175"/>
                    <a:pt x="3125" y="2170"/>
                  </a:cubicBezTo>
                  <a:lnTo>
                    <a:pt x="3154" y="2170"/>
                  </a:lnTo>
                  <a:cubicBezTo>
                    <a:pt x="3208" y="2170"/>
                    <a:pt x="3256" y="2189"/>
                    <a:pt x="3290" y="2228"/>
                  </a:cubicBezTo>
                  <a:cubicBezTo>
                    <a:pt x="3417" y="2419"/>
                    <a:pt x="3500" y="2555"/>
                    <a:pt x="3437" y="2731"/>
                  </a:cubicBezTo>
                  <a:cubicBezTo>
                    <a:pt x="3398" y="2828"/>
                    <a:pt x="3349" y="2916"/>
                    <a:pt x="3286" y="2999"/>
                  </a:cubicBezTo>
                  <a:cubicBezTo>
                    <a:pt x="3251" y="3047"/>
                    <a:pt x="3256" y="3106"/>
                    <a:pt x="3271" y="3189"/>
                  </a:cubicBezTo>
                  <a:cubicBezTo>
                    <a:pt x="3290" y="3291"/>
                    <a:pt x="3310" y="3413"/>
                    <a:pt x="3212" y="3525"/>
                  </a:cubicBezTo>
                  <a:cubicBezTo>
                    <a:pt x="3149" y="3593"/>
                    <a:pt x="3057" y="3632"/>
                    <a:pt x="2964" y="3627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7" name="Google Shape;4357;p87"/>
            <p:cNvSpPr/>
            <p:nvPr/>
          </p:nvSpPr>
          <p:spPr>
            <a:xfrm rot="965794">
              <a:off x="3154005" y="3511170"/>
              <a:ext cx="181372" cy="187327"/>
            </a:xfrm>
            <a:custGeom>
              <a:rect b="b" l="l" r="r" t="t"/>
              <a:pathLst>
                <a:path extrusionOk="0" h="3838" w="3716">
                  <a:moveTo>
                    <a:pt x="328" y="210"/>
                  </a:moveTo>
                  <a:cubicBezTo>
                    <a:pt x="332" y="210"/>
                    <a:pt x="342" y="210"/>
                    <a:pt x="347" y="215"/>
                  </a:cubicBezTo>
                  <a:cubicBezTo>
                    <a:pt x="488" y="269"/>
                    <a:pt x="635" y="303"/>
                    <a:pt x="781" y="308"/>
                  </a:cubicBezTo>
                  <a:cubicBezTo>
                    <a:pt x="849" y="313"/>
                    <a:pt x="917" y="347"/>
                    <a:pt x="956" y="405"/>
                  </a:cubicBezTo>
                  <a:cubicBezTo>
                    <a:pt x="1073" y="591"/>
                    <a:pt x="1234" y="737"/>
                    <a:pt x="1429" y="839"/>
                  </a:cubicBezTo>
                  <a:cubicBezTo>
                    <a:pt x="1497" y="878"/>
                    <a:pt x="1561" y="937"/>
                    <a:pt x="1600" y="1005"/>
                  </a:cubicBezTo>
                  <a:cubicBezTo>
                    <a:pt x="1624" y="1054"/>
                    <a:pt x="1673" y="1093"/>
                    <a:pt x="1726" y="1112"/>
                  </a:cubicBezTo>
                  <a:cubicBezTo>
                    <a:pt x="1814" y="1141"/>
                    <a:pt x="1892" y="1190"/>
                    <a:pt x="1960" y="1254"/>
                  </a:cubicBezTo>
                  <a:cubicBezTo>
                    <a:pt x="2019" y="1307"/>
                    <a:pt x="2107" y="1317"/>
                    <a:pt x="2141" y="1405"/>
                  </a:cubicBezTo>
                  <a:cubicBezTo>
                    <a:pt x="2151" y="1429"/>
                    <a:pt x="2194" y="1444"/>
                    <a:pt x="2224" y="1458"/>
                  </a:cubicBezTo>
                  <a:cubicBezTo>
                    <a:pt x="2287" y="1487"/>
                    <a:pt x="2346" y="1512"/>
                    <a:pt x="2409" y="1541"/>
                  </a:cubicBezTo>
                  <a:cubicBezTo>
                    <a:pt x="2438" y="1561"/>
                    <a:pt x="2477" y="1580"/>
                    <a:pt x="2482" y="1609"/>
                  </a:cubicBezTo>
                  <a:cubicBezTo>
                    <a:pt x="2506" y="1721"/>
                    <a:pt x="2614" y="1765"/>
                    <a:pt x="2667" y="1843"/>
                  </a:cubicBezTo>
                  <a:cubicBezTo>
                    <a:pt x="2692" y="1873"/>
                    <a:pt x="2687" y="1912"/>
                    <a:pt x="2662" y="1941"/>
                  </a:cubicBezTo>
                  <a:cubicBezTo>
                    <a:pt x="2618" y="1994"/>
                    <a:pt x="2692" y="2063"/>
                    <a:pt x="2643" y="2121"/>
                  </a:cubicBezTo>
                  <a:cubicBezTo>
                    <a:pt x="2643" y="2126"/>
                    <a:pt x="2662" y="2165"/>
                    <a:pt x="2682" y="2170"/>
                  </a:cubicBezTo>
                  <a:cubicBezTo>
                    <a:pt x="2721" y="2189"/>
                    <a:pt x="2770" y="2194"/>
                    <a:pt x="2813" y="2209"/>
                  </a:cubicBezTo>
                  <a:cubicBezTo>
                    <a:pt x="2857" y="2219"/>
                    <a:pt x="2891" y="2253"/>
                    <a:pt x="2906" y="2297"/>
                  </a:cubicBezTo>
                  <a:cubicBezTo>
                    <a:pt x="2930" y="2360"/>
                    <a:pt x="2955" y="2428"/>
                    <a:pt x="2984" y="2487"/>
                  </a:cubicBezTo>
                  <a:cubicBezTo>
                    <a:pt x="2995" y="2512"/>
                    <a:pt x="3021" y="2526"/>
                    <a:pt x="3045" y="2526"/>
                  </a:cubicBezTo>
                  <a:cubicBezTo>
                    <a:pt x="3063" y="2526"/>
                    <a:pt x="3081" y="2518"/>
                    <a:pt x="3091" y="2501"/>
                  </a:cubicBezTo>
                  <a:cubicBezTo>
                    <a:pt x="3106" y="2482"/>
                    <a:pt x="3116" y="2457"/>
                    <a:pt x="3130" y="2443"/>
                  </a:cubicBezTo>
                  <a:cubicBezTo>
                    <a:pt x="3155" y="2404"/>
                    <a:pt x="3199" y="2379"/>
                    <a:pt x="3242" y="2375"/>
                  </a:cubicBezTo>
                  <a:lnTo>
                    <a:pt x="3257" y="2375"/>
                  </a:lnTo>
                  <a:cubicBezTo>
                    <a:pt x="3276" y="2375"/>
                    <a:pt x="3291" y="2379"/>
                    <a:pt x="3306" y="2394"/>
                  </a:cubicBezTo>
                  <a:cubicBezTo>
                    <a:pt x="3442" y="2589"/>
                    <a:pt x="3486" y="2682"/>
                    <a:pt x="3442" y="2804"/>
                  </a:cubicBezTo>
                  <a:cubicBezTo>
                    <a:pt x="3408" y="2891"/>
                    <a:pt x="3359" y="2969"/>
                    <a:pt x="3306" y="3042"/>
                  </a:cubicBezTo>
                  <a:cubicBezTo>
                    <a:pt x="3184" y="3223"/>
                    <a:pt x="3369" y="3413"/>
                    <a:pt x="3237" y="3564"/>
                  </a:cubicBezTo>
                  <a:cubicBezTo>
                    <a:pt x="3194" y="3608"/>
                    <a:pt x="3130" y="3632"/>
                    <a:pt x="3067" y="3632"/>
                  </a:cubicBezTo>
                  <a:cubicBezTo>
                    <a:pt x="2984" y="3627"/>
                    <a:pt x="2906" y="3608"/>
                    <a:pt x="2838" y="3569"/>
                  </a:cubicBezTo>
                  <a:cubicBezTo>
                    <a:pt x="2594" y="3418"/>
                    <a:pt x="2380" y="3228"/>
                    <a:pt x="2194" y="3008"/>
                  </a:cubicBezTo>
                  <a:cubicBezTo>
                    <a:pt x="2107" y="2896"/>
                    <a:pt x="1980" y="2808"/>
                    <a:pt x="1887" y="2691"/>
                  </a:cubicBezTo>
                  <a:cubicBezTo>
                    <a:pt x="1834" y="2633"/>
                    <a:pt x="1795" y="2565"/>
                    <a:pt x="1765" y="2492"/>
                  </a:cubicBezTo>
                  <a:cubicBezTo>
                    <a:pt x="1741" y="2414"/>
                    <a:pt x="1702" y="2340"/>
                    <a:pt x="1683" y="2267"/>
                  </a:cubicBezTo>
                  <a:cubicBezTo>
                    <a:pt x="1634" y="2102"/>
                    <a:pt x="1541" y="1951"/>
                    <a:pt x="1415" y="1838"/>
                  </a:cubicBezTo>
                  <a:cubicBezTo>
                    <a:pt x="1380" y="1809"/>
                    <a:pt x="1356" y="1770"/>
                    <a:pt x="1337" y="1731"/>
                  </a:cubicBezTo>
                  <a:cubicBezTo>
                    <a:pt x="1302" y="1658"/>
                    <a:pt x="1283" y="1580"/>
                    <a:pt x="1249" y="1507"/>
                  </a:cubicBezTo>
                  <a:cubicBezTo>
                    <a:pt x="1234" y="1463"/>
                    <a:pt x="1210" y="1424"/>
                    <a:pt x="1176" y="1395"/>
                  </a:cubicBezTo>
                  <a:cubicBezTo>
                    <a:pt x="1068" y="1307"/>
                    <a:pt x="981" y="1200"/>
                    <a:pt x="912" y="1083"/>
                  </a:cubicBezTo>
                  <a:cubicBezTo>
                    <a:pt x="873" y="1024"/>
                    <a:pt x="830" y="971"/>
                    <a:pt x="786" y="922"/>
                  </a:cubicBezTo>
                  <a:cubicBezTo>
                    <a:pt x="742" y="854"/>
                    <a:pt x="679" y="800"/>
                    <a:pt x="610" y="766"/>
                  </a:cubicBezTo>
                  <a:cubicBezTo>
                    <a:pt x="488" y="698"/>
                    <a:pt x="381" y="610"/>
                    <a:pt x="298" y="503"/>
                  </a:cubicBezTo>
                  <a:cubicBezTo>
                    <a:pt x="264" y="454"/>
                    <a:pt x="240" y="405"/>
                    <a:pt x="220" y="352"/>
                  </a:cubicBezTo>
                  <a:cubicBezTo>
                    <a:pt x="201" y="303"/>
                    <a:pt x="220" y="240"/>
                    <a:pt x="250" y="230"/>
                  </a:cubicBezTo>
                  <a:cubicBezTo>
                    <a:pt x="274" y="220"/>
                    <a:pt x="303" y="215"/>
                    <a:pt x="328" y="210"/>
                  </a:cubicBezTo>
                  <a:close/>
                  <a:moveTo>
                    <a:pt x="328" y="1"/>
                  </a:moveTo>
                  <a:lnTo>
                    <a:pt x="328" y="6"/>
                  </a:lnTo>
                  <a:cubicBezTo>
                    <a:pt x="284" y="11"/>
                    <a:pt x="235" y="15"/>
                    <a:pt x="196" y="35"/>
                  </a:cubicBezTo>
                  <a:cubicBezTo>
                    <a:pt x="128" y="54"/>
                    <a:pt x="69" y="103"/>
                    <a:pt x="40" y="171"/>
                  </a:cubicBezTo>
                  <a:cubicBezTo>
                    <a:pt x="1" y="249"/>
                    <a:pt x="1" y="342"/>
                    <a:pt x="30" y="425"/>
                  </a:cubicBezTo>
                  <a:lnTo>
                    <a:pt x="35" y="440"/>
                  </a:lnTo>
                  <a:cubicBezTo>
                    <a:pt x="59" y="508"/>
                    <a:pt x="94" y="576"/>
                    <a:pt x="142" y="630"/>
                  </a:cubicBezTo>
                  <a:cubicBezTo>
                    <a:pt x="245" y="761"/>
                    <a:pt x="371" y="868"/>
                    <a:pt x="513" y="946"/>
                  </a:cubicBezTo>
                  <a:cubicBezTo>
                    <a:pt x="557" y="971"/>
                    <a:pt x="591" y="1000"/>
                    <a:pt x="620" y="1039"/>
                  </a:cubicBezTo>
                  <a:cubicBezTo>
                    <a:pt x="640" y="1068"/>
                    <a:pt x="664" y="1098"/>
                    <a:pt x="688" y="1127"/>
                  </a:cubicBezTo>
                  <a:cubicBezTo>
                    <a:pt x="708" y="1141"/>
                    <a:pt x="722" y="1161"/>
                    <a:pt x="732" y="1176"/>
                  </a:cubicBezTo>
                  <a:cubicBezTo>
                    <a:pt x="810" y="1322"/>
                    <a:pt x="917" y="1444"/>
                    <a:pt x="1044" y="1546"/>
                  </a:cubicBezTo>
                  <a:cubicBezTo>
                    <a:pt x="1049" y="1561"/>
                    <a:pt x="1059" y="1575"/>
                    <a:pt x="1064" y="1590"/>
                  </a:cubicBezTo>
                  <a:cubicBezTo>
                    <a:pt x="1078" y="1619"/>
                    <a:pt x="1088" y="1648"/>
                    <a:pt x="1098" y="1682"/>
                  </a:cubicBezTo>
                  <a:cubicBezTo>
                    <a:pt x="1117" y="1726"/>
                    <a:pt x="1132" y="1770"/>
                    <a:pt x="1151" y="1814"/>
                  </a:cubicBezTo>
                  <a:cubicBezTo>
                    <a:pt x="1181" y="1882"/>
                    <a:pt x="1224" y="1941"/>
                    <a:pt x="1278" y="1990"/>
                  </a:cubicBezTo>
                  <a:cubicBezTo>
                    <a:pt x="1376" y="2082"/>
                    <a:pt x="1449" y="2199"/>
                    <a:pt x="1488" y="2326"/>
                  </a:cubicBezTo>
                  <a:cubicBezTo>
                    <a:pt x="1502" y="2375"/>
                    <a:pt x="1522" y="2423"/>
                    <a:pt x="1536" y="2462"/>
                  </a:cubicBezTo>
                  <a:cubicBezTo>
                    <a:pt x="1551" y="2492"/>
                    <a:pt x="1561" y="2521"/>
                    <a:pt x="1570" y="2555"/>
                  </a:cubicBezTo>
                  <a:cubicBezTo>
                    <a:pt x="1605" y="2652"/>
                    <a:pt x="1658" y="2745"/>
                    <a:pt x="1726" y="2823"/>
                  </a:cubicBezTo>
                  <a:cubicBezTo>
                    <a:pt x="1785" y="2886"/>
                    <a:pt x="1843" y="2950"/>
                    <a:pt x="1907" y="3003"/>
                  </a:cubicBezTo>
                  <a:cubicBezTo>
                    <a:pt x="1951" y="3047"/>
                    <a:pt x="1995" y="3091"/>
                    <a:pt x="2038" y="3140"/>
                  </a:cubicBezTo>
                  <a:cubicBezTo>
                    <a:pt x="2233" y="3379"/>
                    <a:pt x="2472" y="3583"/>
                    <a:pt x="2735" y="3744"/>
                  </a:cubicBezTo>
                  <a:cubicBezTo>
                    <a:pt x="2838" y="3803"/>
                    <a:pt x="2950" y="3837"/>
                    <a:pt x="3067" y="3837"/>
                  </a:cubicBezTo>
                  <a:cubicBezTo>
                    <a:pt x="3072" y="3837"/>
                    <a:pt x="3077" y="3837"/>
                    <a:pt x="3082" y="3837"/>
                  </a:cubicBezTo>
                  <a:cubicBezTo>
                    <a:pt x="3199" y="3837"/>
                    <a:pt x="3309" y="3784"/>
                    <a:pt x="3389" y="3700"/>
                  </a:cubicBezTo>
                  <a:cubicBezTo>
                    <a:pt x="3520" y="3549"/>
                    <a:pt x="3491" y="3379"/>
                    <a:pt x="3476" y="3281"/>
                  </a:cubicBezTo>
                  <a:cubicBezTo>
                    <a:pt x="3462" y="3208"/>
                    <a:pt x="3462" y="3179"/>
                    <a:pt x="3476" y="3159"/>
                  </a:cubicBezTo>
                  <a:cubicBezTo>
                    <a:pt x="3545" y="3072"/>
                    <a:pt x="3598" y="2974"/>
                    <a:pt x="3642" y="2872"/>
                  </a:cubicBezTo>
                  <a:cubicBezTo>
                    <a:pt x="3715" y="2652"/>
                    <a:pt x="3623" y="2487"/>
                    <a:pt x="3476" y="2277"/>
                  </a:cubicBezTo>
                  <a:cubicBezTo>
                    <a:pt x="3430" y="2213"/>
                    <a:pt x="3354" y="2174"/>
                    <a:pt x="3276" y="2174"/>
                  </a:cubicBezTo>
                  <a:cubicBezTo>
                    <a:pt x="3271" y="2174"/>
                    <a:pt x="3267" y="2174"/>
                    <a:pt x="3262" y="2175"/>
                  </a:cubicBezTo>
                  <a:lnTo>
                    <a:pt x="3218" y="2175"/>
                  </a:lnTo>
                  <a:cubicBezTo>
                    <a:pt x="3179" y="2180"/>
                    <a:pt x="3135" y="2194"/>
                    <a:pt x="3096" y="2214"/>
                  </a:cubicBezTo>
                  <a:cubicBezTo>
                    <a:pt x="3057" y="2116"/>
                    <a:pt x="2979" y="2043"/>
                    <a:pt x="2877" y="2014"/>
                  </a:cubicBezTo>
                  <a:lnTo>
                    <a:pt x="2862" y="2009"/>
                  </a:lnTo>
                  <a:cubicBezTo>
                    <a:pt x="2911" y="1916"/>
                    <a:pt x="2901" y="1809"/>
                    <a:pt x="2843" y="1726"/>
                  </a:cubicBezTo>
                  <a:cubicBezTo>
                    <a:pt x="2813" y="1687"/>
                    <a:pt x="2774" y="1648"/>
                    <a:pt x="2735" y="1609"/>
                  </a:cubicBezTo>
                  <a:cubicBezTo>
                    <a:pt x="2716" y="1600"/>
                    <a:pt x="2701" y="1580"/>
                    <a:pt x="2687" y="1565"/>
                  </a:cubicBezTo>
                  <a:cubicBezTo>
                    <a:pt x="2662" y="1473"/>
                    <a:pt x="2594" y="1400"/>
                    <a:pt x="2511" y="1361"/>
                  </a:cubicBezTo>
                  <a:cubicBezTo>
                    <a:pt x="2472" y="1341"/>
                    <a:pt x="2428" y="1322"/>
                    <a:pt x="2389" y="1302"/>
                  </a:cubicBezTo>
                  <a:lnTo>
                    <a:pt x="2316" y="1268"/>
                  </a:lnTo>
                  <a:lnTo>
                    <a:pt x="2302" y="1263"/>
                  </a:lnTo>
                  <a:cubicBezTo>
                    <a:pt x="2258" y="1200"/>
                    <a:pt x="2199" y="1151"/>
                    <a:pt x="2131" y="1117"/>
                  </a:cubicBezTo>
                  <a:cubicBezTo>
                    <a:pt x="2121" y="1112"/>
                    <a:pt x="2112" y="1107"/>
                    <a:pt x="2102" y="1098"/>
                  </a:cubicBezTo>
                  <a:cubicBezTo>
                    <a:pt x="2014" y="1015"/>
                    <a:pt x="1912" y="956"/>
                    <a:pt x="1795" y="917"/>
                  </a:cubicBezTo>
                  <a:cubicBezTo>
                    <a:pt x="1790" y="912"/>
                    <a:pt x="1785" y="907"/>
                    <a:pt x="1780" y="903"/>
                  </a:cubicBezTo>
                  <a:cubicBezTo>
                    <a:pt x="1722" y="795"/>
                    <a:pt x="1634" y="712"/>
                    <a:pt x="1527" y="659"/>
                  </a:cubicBezTo>
                  <a:cubicBezTo>
                    <a:pt x="1366" y="571"/>
                    <a:pt x="1229" y="444"/>
                    <a:pt x="1132" y="293"/>
                  </a:cubicBezTo>
                  <a:cubicBezTo>
                    <a:pt x="1059" y="181"/>
                    <a:pt x="937" y="108"/>
                    <a:pt x="800" y="98"/>
                  </a:cubicBezTo>
                  <a:cubicBezTo>
                    <a:pt x="674" y="93"/>
                    <a:pt x="552" y="69"/>
                    <a:pt x="435" y="20"/>
                  </a:cubicBezTo>
                  <a:cubicBezTo>
                    <a:pt x="401" y="6"/>
                    <a:pt x="367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8" name="Google Shape;4358;p87"/>
            <p:cNvSpPr/>
            <p:nvPr/>
          </p:nvSpPr>
          <p:spPr>
            <a:xfrm rot="965794">
              <a:off x="2072007" y="2180482"/>
              <a:ext cx="115676" cy="175613"/>
            </a:xfrm>
            <a:custGeom>
              <a:rect b="b" l="l" r="r" t="t"/>
              <a:pathLst>
                <a:path extrusionOk="0" h="3598" w="2370">
                  <a:moveTo>
                    <a:pt x="386" y="3592"/>
                  </a:moveTo>
                  <a:cubicBezTo>
                    <a:pt x="337" y="3587"/>
                    <a:pt x="293" y="3558"/>
                    <a:pt x="274" y="3514"/>
                  </a:cubicBezTo>
                  <a:cubicBezTo>
                    <a:pt x="244" y="3471"/>
                    <a:pt x="244" y="3412"/>
                    <a:pt x="274" y="3368"/>
                  </a:cubicBezTo>
                  <a:cubicBezTo>
                    <a:pt x="303" y="3329"/>
                    <a:pt x="337" y="3295"/>
                    <a:pt x="371" y="3256"/>
                  </a:cubicBezTo>
                  <a:cubicBezTo>
                    <a:pt x="464" y="3159"/>
                    <a:pt x="517" y="3100"/>
                    <a:pt x="508" y="2993"/>
                  </a:cubicBezTo>
                  <a:cubicBezTo>
                    <a:pt x="493" y="2973"/>
                    <a:pt x="478" y="2959"/>
                    <a:pt x="459" y="2944"/>
                  </a:cubicBezTo>
                  <a:cubicBezTo>
                    <a:pt x="415" y="2900"/>
                    <a:pt x="298" y="2793"/>
                    <a:pt x="400" y="2676"/>
                  </a:cubicBezTo>
                  <a:cubicBezTo>
                    <a:pt x="420" y="2652"/>
                    <a:pt x="444" y="2632"/>
                    <a:pt x="473" y="2613"/>
                  </a:cubicBezTo>
                  <a:lnTo>
                    <a:pt x="527" y="2574"/>
                  </a:lnTo>
                  <a:cubicBezTo>
                    <a:pt x="547" y="2559"/>
                    <a:pt x="571" y="2544"/>
                    <a:pt x="590" y="2525"/>
                  </a:cubicBezTo>
                  <a:cubicBezTo>
                    <a:pt x="537" y="2457"/>
                    <a:pt x="508" y="2369"/>
                    <a:pt x="517" y="2281"/>
                  </a:cubicBezTo>
                  <a:lnTo>
                    <a:pt x="517" y="2228"/>
                  </a:lnTo>
                  <a:cubicBezTo>
                    <a:pt x="512" y="2193"/>
                    <a:pt x="527" y="2154"/>
                    <a:pt x="551" y="2125"/>
                  </a:cubicBezTo>
                  <a:cubicBezTo>
                    <a:pt x="581" y="2096"/>
                    <a:pt x="620" y="2081"/>
                    <a:pt x="663" y="2081"/>
                  </a:cubicBezTo>
                  <a:lnTo>
                    <a:pt x="673" y="2081"/>
                  </a:lnTo>
                  <a:lnTo>
                    <a:pt x="707" y="2086"/>
                  </a:lnTo>
                  <a:cubicBezTo>
                    <a:pt x="737" y="2091"/>
                    <a:pt x="766" y="2096"/>
                    <a:pt x="795" y="2096"/>
                  </a:cubicBezTo>
                  <a:cubicBezTo>
                    <a:pt x="805" y="2096"/>
                    <a:pt x="815" y="2096"/>
                    <a:pt x="824" y="2091"/>
                  </a:cubicBezTo>
                  <a:cubicBezTo>
                    <a:pt x="839" y="2062"/>
                    <a:pt x="849" y="2028"/>
                    <a:pt x="854" y="1994"/>
                  </a:cubicBezTo>
                  <a:cubicBezTo>
                    <a:pt x="863" y="1964"/>
                    <a:pt x="854" y="1959"/>
                    <a:pt x="844" y="1945"/>
                  </a:cubicBezTo>
                  <a:cubicBezTo>
                    <a:pt x="815" y="1925"/>
                    <a:pt x="795" y="1901"/>
                    <a:pt x="776" y="1872"/>
                  </a:cubicBezTo>
                  <a:lnTo>
                    <a:pt x="761" y="1847"/>
                  </a:lnTo>
                  <a:cubicBezTo>
                    <a:pt x="737" y="1813"/>
                    <a:pt x="727" y="1779"/>
                    <a:pt x="722" y="1735"/>
                  </a:cubicBezTo>
                  <a:cubicBezTo>
                    <a:pt x="707" y="1740"/>
                    <a:pt x="688" y="1740"/>
                    <a:pt x="673" y="1745"/>
                  </a:cubicBezTo>
                  <a:cubicBezTo>
                    <a:pt x="639" y="1750"/>
                    <a:pt x="610" y="1750"/>
                    <a:pt x="581" y="1755"/>
                  </a:cubicBezTo>
                  <a:lnTo>
                    <a:pt x="581" y="1755"/>
                  </a:lnTo>
                  <a:cubicBezTo>
                    <a:pt x="532" y="1755"/>
                    <a:pt x="488" y="1740"/>
                    <a:pt x="449" y="1716"/>
                  </a:cubicBezTo>
                  <a:cubicBezTo>
                    <a:pt x="347" y="1648"/>
                    <a:pt x="327" y="1506"/>
                    <a:pt x="317" y="1404"/>
                  </a:cubicBezTo>
                  <a:cubicBezTo>
                    <a:pt x="313" y="1379"/>
                    <a:pt x="308" y="1355"/>
                    <a:pt x="308" y="1336"/>
                  </a:cubicBezTo>
                  <a:cubicBezTo>
                    <a:pt x="278" y="1228"/>
                    <a:pt x="235" y="1131"/>
                    <a:pt x="181" y="1038"/>
                  </a:cubicBezTo>
                  <a:cubicBezTo>
                    <a:pt x="142" y="975"/>
                    <a:pt x="108" y="907"/>
                    <a:pt x="79" y="834"/>
                  </a:cubicBezTo>
                  <a:lnTo>
                    <a:pt x="64" y="809"/>
                  </a:lnTo>
                  <a:cubicBezTo>
                    <a:pt x="44" y="765"/>
                    <a:pt x="30" y="721"/>
                    <a:pt x="15" y="678"/>
                  </a:cubicBezTo>
                  <a:cubicBezTo>
                    <a:pt x="1" y="634"/>
                    <a:pt x="5" y="585"/>
                    <a:pt x="25" y="541"/>
                  </a:cubicBezTo>
                  <a:cubicBezTo>
                    <a:pt x="59" y="473"/>
                    <a:pt x="132" y="434"/>
                    <a:pt x="205" y="429"/>
                  </a:cubicBezTo>
                  <a:lnTo>
                    <a:pt x="220" y="429"/>
                  </a:lnTo>
                  <a:cubicBezTo>
                    <a:pt x="220" y="429"/>
                    <a:pt x="327" y="229"/>
                    <a:pt x="366" y="151"/>
                  </a:cubicBezTo>
                  <a:cubicBezTo>
                    <a:pt x="405" y="78"/>
                    <a:pt x="473" y="29"/>
                    <a:pt x="556" y="20"/>
                  </a:cubicBezTo>
                  <a:cubicBezTo>
                    <a:pt x="649" y="15"/>
                    <a:pt x="737" y="10"/>
                    <a:pt x="834" y="5"/>
                  </a:cubicBezTo>
                  <a:lnTo>
                    <a:pt x="834" y="5"/>
                  </a:lnTo>
                  <a:cubicBezTo>
                    <a:pt x="883" y="0"/>
                    <a:pt x="936" y="24"/>
                    <a:pt x="971" y="59"/>
                  </a:cubicBezTo>
                  <a:cubicBezTo>
                    <a:pt x="1000" y="88"/>
                    <a:pt x="1014" y="122"/>
                    <a:pt x="1014" y="161"/>
                  </a:cubicBezTo>
                  <a:cubicBezTo>
                    <a:pt x="1019" y="205"/>
                    <a:pt x="1010" y="249"/>
                    <a:pt x="985" y="283"/>
                  </a:cubicBezTo>
                  <a:cubicBezTo>
                    <a:pt x="971" y="307"/>
                    <a:pt x="951" y="331"/>
                    <a:pt x="932" y="356"/>
                  </a:cubicBezTo>
                  <a:lnTo>
                    <a:pt x="1053" y="356"/>
                  </a:lnTo>
                  <a:cubicBezTo>
                    <a:pt x="1078" y="356"/>
                    <a:pt x="1102" y="361"/>
                    <a:pt x="1122" y="366"/>
                  </a:cubicBezTo>
                  <a:cubicBezTo>
                    <a:pt x="1185" y="375"/>
                    <a:pt x="1244" y="409"/>
                    <a:pt x="1278" y="463"/>
                  </a:cubicBezTo>
                  <a:cubicBezTo>
                    <a:pt x="1312" y="512"/>
                    <a:pt x="1322" y="565"/>
                    <a:pt x="1307" y="619"/>
                  </a:cubicBezTo>
                  <a:cubicBezTo>
                    <a:pt x="1278" y="741"/>
                    <a:pt x="1229" y="858"/>
                    <a:pt x="1161" y="965"/>
                  </a:cubicBezTo>
                  <a:cubicBezTo>
                    <a:pt x="1146" y="990"/>
                    <a:pt x="1136" y="1019"/>
                    <a:pt x="1127" y="1048"/>
                  </a:cubicBezTo>
                  <a:lnTo>
                    <a:pt x="1127" y="1048"/>
                  </a:lnTo>
                  <a:cubicBezTo>
                    <a:pt x="1287" y="1121"/>
                    <a:pt x="1400" y="1262"/>
                    <a:pt x="1443" y="1433"/>
                  </a:cubicBezTo>
                  <a:cubicBezTo>
                    <a:pt x="1463" y="1516"/>
                    <a:pt x="1516" y="1589"/>
                    <a:pt x="1594" y="1633"/>
                  </a:cubicBezTo>
                  <a:cubicBezTo>
                    <a:pt x="1677" y="1682"/>
                    <a:pt x="1741" y="1760"/>
                    <a:pt x="1770" y="1852"/>
                  </a:cubicBezTo>
                  <a:cubicBezTo>
                    <a:pt x="1804" y="1955"/>
                    <a:pt x="1848" y="2052"/>
                    <a:pt x="1902" y="2145"/>
                  </a:cubicBezTo>
                  <a:cubicBezTo>
                    <a:pt x="1906" y="2159"/>
                    <a:pt x="1916" y="2174"/>
                    <a:pt x="1916" y="2189"/>
                  </a:cubicBezTo>
                  <a:cubicBezTo>
                    <a:pt x="1945" y="2189"/>
                    <a:pt x="1980" y="2193"/>
                    <a:pt x="2004" y="2198"/>
                  </a:cubicBezTo>
                  <a:cubicBezTo>
                    <a:pt x="2238" y="2218"/>
                    <a:pt x="2369" y="2471"/>
                    <a:pt x="2257" y="2676"/>
                  </a:cubicBezTo>
                  <a:cubicBezTo>
                    <a:pt x="2228" y="2730"/>
                    <a:pt x="2199" y="2778"/>
                    <a:pt x="2160" y="2827"/>
                  </a:cubicBezTo>
                  <a:lnTo>
                    <a:pt x="2150" y="2842"/>
                  </a:lnTo>
                  <a:cubicBezTo>
                    <a:pt x="2160" y="2847"/>
                    <a:pt x="2175" y="2856"/>
                    <a:pt x="2184" y="2861"/>
                  </a:cubicBezTo>
                  <a:cubicBezTo>
                    <a:pt x="2257" y="2925"/>
                    <a:pt x="2267" y="3032"/>
                    <a:pt x="2209" y="3105"/>
                  </a:cubicBezTo>
                  <a:cubicBezTo>
                    <a:pt x="2111" y="3227"/>
                    <a:pt x="1965" y="3300"/>
                    <a:pt x="1814" y="3310"/>
                  </a:cubicBezTo>
                  <a:cubicBezTo>
                    <a:pt x="1682" y="3315"/>
                    <a:pt x="1551" y="3334"/>
                    <a:pt x="1424" y="3363"/>
                  </a:cubicBezTo>
                  <a:cubicBezTo>
                    <a:pt x="1346" y="3383"/>
                    <a:pt x="1263" y="3388"/>
                    <a:pt x="1175" y="3388"/>
                  </a:cubicBezTo>
                  <a:cubicBezTo>
                    <a:pt x="1136" y="3388"/>
                    <a:pt x="1092" y="3388"/>
                    <a:pt x="1053" y="3383"/>
                  </a:cubicBezTo>
                  <a:lnTo>
                    <a:pt x="1053" y="3383"/>
                  </a:lnTo>
                  <a:cubicBezTo>
                    <a:pt x="1044" y="3383"/>
                    <a:pt x="1029" y="3388"/>
                    <a:pt x="1014" y="3393"/>
                  </a:cubicBezTo>
                  <a:cubicBezTo>
                    <a:pt x="951" y="3480"/>
                    <a:pt x="854" y="3534"/>
                    <a:pt x="741" y="3529"/>
                  </a:cubicBezTo>
                  <a:cubicBezTo>
                    <a:pt x="717" y="3529"/>
                    <a:pt x="688" y="3529"/>
                    <a:pt x="659" y="3524"/>
                  </a:cubicBezTo>
                  <a:lnTo>
                    <a:pt x="659" y="3524"/>
                  </a:lnTo>
                  <a:cubicBezTo>
                    <a:pt x="624" y="3524"/>
                    <a:pt x="595" y="3539"/>
                    <a:pt x="566" y="3558"/>
                  </a:cubicBezTo>
                  <a:lnTo>
                    <a:pt x="532" y="3573"/>
                  </a:lnTo>
                  <a:cubicBezTo>
                    <a:pt x="493" y="3592"/>
                    <a:pt x="454" y="3597"/>
                    <a:pt x="410" y="3597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9" name="Google Shape;4359;p87"/>
            <p:cNvSpPr/>
            <p:nvPr/>
          </p:nvSpPr>
          <p:spPr>
            <a:xfrm rot="965794">
              <a:off x="2065506" y="2175622"/>
              <a:ext cx="128074" cy="185668"/>
            </a:xfrm>
            <a:custGeom>
              <a:rect b="b" l="l" r="r" t="t"/>
              <a:pathLst>
                <a:path extrusionOk="0" h="3804" w="2624">
                  <a:moveTo>
                    <a:pt x="1956" y="2384"/>
                  </a:moveTo>
                  <a:cubicBezTo>
                    <a:pt x="1956" y="2384"/>
                    <a:pt x="1951" y="2404"/>
                    <a:pt x="1951" y="2404"/>
                  </a:cubicBezTo>
                  <a:lnTo>
                    <a:pt x="1956" y="2389"/>
                  </a:lnTo>
                  <a:cubicBezTo>
                    <a:pt x="1956" y="2389"/>
                    <a:pt x="1956" y="2384"/>
                    <a:pt x="1956" y="2384"/>
                  </a:cubicBezTo>
                  <a:close/>
                  <a:moveTo>
                    <a:pt x="971" y="200"/>
                  </a:moveTo>
                  <a:cubicBezTo>
                    <a:pt x="1005" y="200"/>
                    <a:pt x="1044" y="230"/>
                    <a:pt x="1044" y="254"/>
                  </a:cubicBezTo>
                  <a:cubicBezTo>
                    <a:pt x="1049" y="278"/>
                    <a:pt x="1044" y="298"/>
                    <a:pt x="1034" y="322"/>
                  </a:cubicBezTo>
                  <a:cubicBezTo>
                    <a:pt x="995" y="376"/>
                    <a:pt x="951" y="429"/>
                    <a:pt x="912" y="483"/>
                  </a:cubicBezTo>
                  <a:cubicBezTo>
                    <a:pt x="903" y="493"/>
                    <a:pt x="898" y="507"/>
                    <a:pt x="903" y="512"/>
                  </a:cubicBezTo>
                  <a:cubicBezTo>
                    <a:pt x="917" y="527"/>
                    <a:pt x="932" y="551"/>
                    <a:pt x="947" y="551"/>
                  </a:cubicBezTo>
                  <a:lnTo>
                    <a:pt x="1190" y="551"/>
                  </a:lnTo>
                  <a:cubicBezTo>
                    <a:pt x="1210" y="551"/>
                    <a:pt x="1234" y="556"/>
                    <a:pt x="1254" y="561"/>
                  </a:cubicBezTo>
                  <a:cubicBezTo>
                    <a:pt x="1312" y="576"/>
                    <a:pt x="1351" y="629"/>
                    <a:pt x="1341" y="688"/>
                  </a:cubicBezTo>
                  <a:cubicBezTo>
                    <a:pt x="1317" y="800"/>
                    <a:pt x="1273" y="907"/>
                    <a:pt x="1210" y="1005"/>
                  </a:cubicBezTo>
                  <a:cubicBezTo>
                    <a:pt x="1185" y="1053"/>
                    <a:pt x="1166" y="1107"/>
                    <a:pt x="1146" y="1161"/>
                  </a:cubicBezTo>
                  <a:cubicBezTo>
                    <a:pt x="1137" y="1185"/>
                    <a:pt x="1146" y="1204"/>
                    <a:pt x="1171" y="1209"/>
                  </a:cubicBezTo>
                  <a:cubicBezTo>
                    <a:pt x="1322" y="1268"/>
                    <a:pt x="1439" y="1395"/>
                    <a:pt x="1483" y="1555"/>
                  </a:cubicBezTo>
                  <a:cubicBezTo>
                    <a:pt x="1507" y="1668"/>
                    <a:pt x="1580" y="1765"/>
                    <a:pt x="1683" y="1819"/>
                  </a:cubicBezTo>
                  <a:cubicBezTo>
                    <a:pt x="1741" y="1853"/>
                    <a:pt x="1785" y="1911"/>
                    <a:pt x="1804" y="1980"/>
                  </a:cubicBezTo>
                  <a:cubicBezTo>
                    <a:pt x="1839" y="2087"/>
                    <a:pt x="1887" y="2189"/>
                    <a:pt x="1941" y="2291"/>
                  </a:cubicBezTo>
                  <a:cubicBezTo>
                    <a:pt x="1956" y="2321"/>
                    <a:pt x="1960" y="2350"/>
                    <a:pt x="1956" y="2384"/>
                  </a:cubicBezTo>
                  <a:cubicBezTo>
                    <a:pt x="2014" y="2384"/>
                    <a:pt x="2068" y="2384"/>
                    <a:pt x="2126" y="2394"/>
                  </a:cubicBezTo>
                  <a:cubicBezTo>
                    <a:pt x="2287" y="2408"/>
                    <a:pt x="2380" y="2584"/>
                    <a:pt x="2302" y="2725"/>
                  </a:cubicBezTo>
                  <a:cubicBezTo>
                    <a:pt x="2258" y="2794"/>
                    <a:pt x="2214" y="2862"/>
                    <a:pt x="2170" y="2925"/>
                  </a:cubicBezTo>
                  <a:cubicBezTo>
                    <a:pt x="2151" y="2949"/>
                    <a:pt x="2155" y="2979"/>
                    <a:pt x="2194" y="3003"/>
                  </a:cubicBezTo>
                  <a:cubicBezTo>
                    <a:pt x="2214" y="3018"/>
                    <a:pt x="2238" y="3023"/>
                    <a:pt x="2258" y="3037"/>
                  </a:cubicBezTo>
                  <a:cubicBezTo>
                    <a:pt x="2282" y="3062"/>
                    <a:pt x="2287" y="3101"/>
                    <a:pt x="2268" y="3130"/>
                  </a:cubicBezTo>
                  <a:cubicBezTo>
                    <a:pt x="2185" y="3232"/>
                    <a:pt x="2068" y="3291"/>
                    <a:pt x="1941" y="3296"/>
                  </a:cubicBezTo>
                  <a:cubicBezTo>
                    <a:pt x="1804" y="3305"/>
                    <a:pt x="1668" y="3325"/>
                    <a:pt x="1536" y="3354"/>
                  </a:cubicBezTo>
                  <a:cubicBezTo>
                    <a:pt x="1463" y="3374"/>
                    <a:pt x="1385" y="3378"/>
                    <a:pt x="1312" y="3378"/>
                  </a:cubicBezTo>
                  <a:cubicBezTo>
                    <a:pt x="1273" y="3378"/>
                    <a:pt x="1234" y="3378"/>
                    <a:pt x="1195" y="3374"/>
                  </a:cubicBezTo>
                  <a:lnTo>
                    <a:pt x="1185" y="3374"/>
                  </a:lnTo>
                  <a:cubicBezTo>
                    <a:pt x="1142" y="3374"/>
                    <a:pt x="1103" y="3383"/>
                    <a:pt x="1073" y="3413"/>
                  </a:cubicBezTo>
                  <a:cubicBezTo>
                    <a:pt x="1029" y="3481"/>
                    <a:pt x="956" y="3520"/>
                    <a:pt x="873" y="3520"/>
                  </a:cubicBezTo>
                  <a:cubicBezTo>
                    <a:pt x="854" y="3520"/>
                    <a:pt x="830" y="3520"/>
                    <a:pt x="810" y="3515"/>
                  </a:cubicBezTo>
                  <a:lnTo>
                    <a:pt x="781" y="3515"/>
                  </a:lnTo>
                  <a:cubicBezTo>
                    <a:pt x="722" y="3520"/>
                    <a:pt x="664" y="3544"/>
                    <a:pt x="615" y="3573"/>
                  </a:cubicBezTo>
                  <a:cubicBezTo>
                    <a:pt x="586" y="3588"/>
                    <a:pt x="552" y="3588"/>
                    <a:pt x="518" y="3588"/>
                  </a:cubicBezTo>
                  <a:cubicBezTo>
                    <a:pt x="513" y="3588"/>
                    <a:pt x="498" y="3573"/>
                    <a:pt x="493" y="3564"/>
                  </a:cubicBezTo>
                  <a:cubicBezTo>
                    <a:pt x="488" y="3559"/>
                    <a:pt x="484" y="3539"/>
                    <a:pt x="488" y="3534"/>
                  </a:cubicBezTo>
                  <a:cubicBezTo>
                    <a:pt x="601" y="3388"/>
                    <a:pt x="761" y="3296"/>
                    <a:pt x="747" y="3086"/>
                  </a:cubicBezTo>
                  <a:cubicBezTo>
                    <a:pt x="742" y="2988"/>
                    <a:pt x="547" y="2915"/>
                    <a:pt x="610" y="2842"/>
                  </a:cubicBezTo>
                  <a:cubicBezTo>
                    <a:pt x="635" y="2818"/>
                    <a:pt x="659" y="2798"/>
                    <a:pt x="688" y="2784"/>
                  </a:cubicBezTo>
                  <a:cubicBezTo>
                    <a:pt x="722" y="2755"/>
                    <a:pt x="761" y="2725"/>
                    <a:pt x="795" y="2696"/>
                  </a:cubicBezTo>
                  <a:cubicBezTo>
                    <a:pt x="830" y="2667"/>
                    <a:pt x="844" y="2603"/>
                    <a:pt x="815" y="2574"/>
                  </a:cubicBezTo>
                  <a:cubicBezTo>
                    <a:pt x="732" y="2501"/>
                    <a:pt x="756" y="2408"/>
                    <a:pt x="752" y="2321"/>
                  </a:cubicBezTo>
                  <a:cubicBezTo>
                    <a:pt x="752" y="2296"/>
                    <a:pt x="766" y="2282"/>
                    <a:pt x="795" y="2282"/>
                  </a:cubicBezTo>
                  <a:cubicBezTo>
                    <a:pt x="805" y="2287"/>
                    <a:pt x="820" y="2287"/>
                    <a:pt x="830" y="2291"/>
                  </a:cubicBezTo>
                  <a:cubicBezTo>
                    <a:pt x="864" y="2296"/>
                    <a:pt x="893" y="2296"/>
                    <a:pt x="927" y="2296"/>
                  </a:cubicBezTo>
                  <a:cubicBezTo>
                    <a:pt x="1034" y="2296"/>
                    <a:pt x="1059" y="2252"/>
                    <a:pt x="1088" y="2116"/>
                  </a:cubicBezTo>
                  <a:cubicBezTo>
                    <a:pt x="1107" y="2062"/>
                    <a:pt x="1083" y="1999"/>
                    <a:pt x="1039" y="1965"/>
                  </a:cubicBezTo>
                  <a:cubicBezTo>
                    <a:pt x="1015" y="1941"/>
                    <a:pt x="995" y="1916"/>
                    <a:pt x="976" y="1887"/>
                  </a:cubicBezTo>
                  <a:cubicBezTo>
                    <a:pt x="942" y="1843"/>
                    <a:pt x="976" y="1760"/>
                    <a:pt x="917" y="1741"/>
                  </a:cubicBezTo>
                  <a:cubicBezTo>
                    <a:pt x="903" y="1736"/>
                    <a:pt x="888" y="1736"/>
                    <a:pt x="869" y="1736"/>
                  </a:cubicBezTo>
                  <a:cubicBezTo>
                    <a:pt x="820" y="1736"/>
                    <a:pt x="766" y="1750"/>
                    <a:pt x="717" y="1750"/>
                  </a:cubicBezTo>
                  <a:cubicBezTo>
                    <a:pt x="693" y="1750"/>
                    <a:pt x="664" y="1746"/>
                    <a:pt x="644" y="1731"/>
                  </a:cubicBezTo>
                  <a:cubicBezTo>
                    <a:pt x="557" y="1672"/>
                    <a:pt x="562" y="1497"/>
                    <a:pt x="542" y="1409"/>
                  </a:cubicBezTo>
                  <a:cubicBezTo>
                    <a:pt x="503" y="1229"/>
                    <a:pt x="381" y="1068"/>
                    <a:pt x="308" y="897"/>
                  </a:cubicBezTo>
                  <a:cubicBezTo>
                    <a:pt x="289" y="849"/>
                    <a:pt x="269" y="800"/>
                    <a:pt x="254" y="751"/>
                  </a:cubicBezTo>
                  <a:cubicBezTo>
                    <a:pt x="245" y="732"/>
                    <a:pt x="245" y="707"/>
                    <a:pt x="254" y="688"/>
                  </a:cubicBezTo>
                  <a:cubicBezTo>
                    <a:pt x="293" y="605"/>
                    <a:pt x="406" y="654"/>
                    <a:pt x="435" y="600"/>
                  </a:cubicBezTo>
                  <a:cubicBezTo>
                    <a:pt x="488" y="498"/>
                    <a:pt x="542" y="400"/>
                    <a:pt x="596" y="298"/>
                  </a:cubicBezTo>
                  <a:cubicBezTo>
                    <a:pt x="615" y="254"/>
                    <a:pt x="654" y="225"/>
                    <a:pt x="703" y="220"/>
                  </a:cubicBezTo>
                  <a:cubicBezTo>
                    <a:pt x="795" y="215"/>
                    <a:pt x="883" y="210"/>
                    <a:pt x="976" y="205"/>
                  </a:cubicBezTo>
                  <a:lnTo>
                    <a:pt x="971" y="200"/>
                  </a:lnTo>
                  <a:close/>
                  <a:moveTo>
                    <a:pt x="966" y="1"/>
                  </a:moveTo>
                  <a:cubicBezTo>
                    <a:pt x="869" y="5"/>
                    <a:pt x="776" y="10"/>
                    <a:pt x="683" y="20"/>
                  </a:cubicBezTo>
                  <a:cubicBezTo>
                    <a:pt x="571" y="30"/>
                    <a:pt x="469" y="98"/>
                    <a:pt x="415" y="200"/>
                  </a:cubicBezTo>
                  <a:lnTo>
                    <a:pt x="289" y="439"/>
                  </a:lnTo>
                  <a:cubicBezTo>
                    <a:pt x="113" y="459"/>
                    <a:pt x="1" y="634"/>
                    <a:pt x="50" y="805"/>
                  </a:cubicBezTo>
                  <a:cubicBezTo>
                    <a:pt x="64" y="858"/>
                    <a:pt x="84" y="907"/>
                    <a:pt x="108" y="956"/>
                  </a:cubicBezTo>
                  <a:cubicBezTo>
                    <a:pt x="113" y="966"/>
                    <a:pt x="113" y="971"/>
                    <a:pt x="118" y="980"/>
                  </a:cubicBezTo>
                  <a:cubicBezTo>
                    <a:pt x="147" y="1053"/>
                    <a:pt x="181" y="1122"/>
                    <a:pt x="220" y="1195"/>
                  </a:cubicBezTo>
                  <a:cubicBezTo>
                    <a:pt x="274" y="1278"/>
                    <a:pt x="313" y="1365"/>
                    <a:pt x="337" y="1463"/>
                  </a:cubicBezTo>
                  <a:cubicBezTo>
                    <a:pt x="342" y="1477"/>
                    <a:pt x="347" y="1497"/>
                    <a:pt x="347" y="1521"/>
                  </a:cubicBezTo>
                  <a:cubicBezTo>
                    <a:pt x="362" y="1638"/>
                    <a:pt x="386" y="1814"/>
                    <a:pt x="527" y="1906"/>
                  </a:cubicBezTo>
                  <a:cubicBezTo>
                    <a:pt x="581" y="1945"/>
                    <a:pt x="644" y="1960"/>
                    <a:pt x="708" y="1960"/>
                  </a:cubicBezTo>
                  <a:cubicBezTo>
                    <a:pt x="732" y="1960"/>
                    <a:pt x="756" y="1960"/>
                    <a:pt x="776" y="1955"/>
                  </a:cubicBezTo>
                  <a:cubicBezTo>
                    <a:pt x="786" y="1980"/>
                    <a:pt x="795" y="1999"/>
                    <a:pt x="810" y="2018"/>
                  </a:cubicBezTo>
                  <a:lnTo>
                    <a:pt x="825" y="2033"/>
                  </a:lnTo>
                  <a:cubicBezTo>
                    <a:pt x="839" y="2057"/>
                    <a:pt x="854" y="2077"/>
                    <a:pt x="869" y="2096"/>
                  </a:cubicBezTo>
                  <a:lnTo>
                    <a:pt x="859" y="2096"/>
                  </a:lnTo>
                  <a:cubicBezTo>
                    <a:pt x="839" y="2092"/>
                    <a:pt x="815" y="2087"/>
                    <a:pt x="795" y="2087"/>
                  </a:cubicBezTo>
                  <a:cubicBezTo>
                    <a:pt x="722" y="2087"/>
                    <a:pt x="654" y="2116"/>
                    <a:pt x="605" y="2165"/>
                  </a:cubicBezTo>
                  <a:cubicBezTo>
                    <a:pt x="562" y="2213"/>
                    <a:pt x="537" y="2282"/>
                    <a:pt x="547" y="2350"/>
                  </a:cubicBezTo>
                  <a:lnTo>
                    <a:pt x="547" y="2394"/>
                  </a:lnTo>
                  <a:cubicBezTo>
                    <a:pt x="542" y="2467"/>
                    <a:pt x="557" y="2545"/>
                    <a:pt x="586" y="2613"/>
                  </a:cubicBezTo>
                  <a:lnTo>
                    <a:pt x="562" y="2633"/>
                  </a:lnTo>
                  <a:lnTo>
                    <a:pt x="547" y="2642"/>
                  </a:lnTo>
                  <a:cubicBezTo>
                    <a:pt x="513" y="2667"/>
                    <a:pt x="484" y="2691"/>
                    <a:pt x="454" y="2720"/>
                  </a:cubicBezTo>
                  <a:cubicBezTo>
                    <a:pt x="391" y="2794"/>
                    <a:pt x="323" y="2940"/>
                    <a:pt x="523" y="3130"/>
                  </a:cubicBezTo>
                  <a:cubicBezTo>
                    <a:pt x="527" y="3135"/>
                    <a:pt x="537" y="3140"/>
                    <a:pt x="542" y="3144"/>
                  </a:cubicBezTo>
                  <a:cubicBezTo>
                    <a:pt x="532" y="3188"/>
                    <a:pt x="503" y="3227"/>
                    <a:pt x="430" y="3300"/>
                  </a:cubicBezTo>
                  <a:cubicBezTo>
                    <a:pt x="396" y="3339"/>
                    <a:pt x="357" y="3378"/>
                    <a:pt x="328" y="3422"/>
                  </a:cubicBezTo>
                  <a:cubicBezTo>
                    <a:pt x="274" y="3495"/>
                    <a:pt x="269" y="3593"/>
                    <a:pt x="313" y="3671"/>
                  </a:cubicBezTo>
                  <a:cubicBezTo>
                    <a:pt x="352" y="3749"/>
                    <a:pt x="430" y="3802"/>
                    <a:pt x="518" y="3802"/>
                  </a:cubicBezTo>
                  <a:lnTo>
                    <a:pt x="537" y="3802"/>
                  </a:lnTo>
                  <a:cubicBezTo>
                    <a:pt x="545" y="3803"/>
                    <a:pt x="552" y="3803"/>
                    <a:pt x="560" y="3803"/>
                  </a:cubicBezTo>
                  <a:cubicBezTo>
                    <a:pt x="611" y="3803"/>
                    <a:pt x="661" y="3790"/>
                    <a:pt x="708" y="3768"/>
                  </a:cubicBezTo>
                  <a:lnTo>
                    <a:pt x="742" y="3754"/>
                  </a:lnTo>
                  <a:cubicBezTo>
                    <a:pt x="752" y="3744"/>
                    <a:pt x="771" y="3734"/>
                    <a:pt x="781" y="3729"/>
                  </a:cubicBezTo>
                  <a:cubicBezTo>
                    <a:pt x="810" y="3734"/>
                    <a:pt x="844" y="3739"/>
                    <a:pt x="873" y="3739"/>
                  </a:cubicBezTo>
                  <a:cubicBezTo>
                    <a:pt x="995" y="3739"/>
                    <a:pt x="1117" y="3685"/>
                    <a:pt x="1195" y="3593"/>
                  </a:cubicBezTo>
                  <a:cubicBezTo>
                    <a:pt x="1234" y="3598"/>
                    <a:pt x="1273" y="3598"/>
                    <a:pt x="1312" y="3598"/>
                  </a:cubicBezTo>
                  <a:cubicBezTo>
                    <a:pt x="1400" y="3598"/>
                    <a:pt x="1493" y="3588"/>
                    <a:pt x="1580" y="3569"/>
                  </a:cubicBezTo>
                  <a:cubicBezTo>
                    <a:pt x="1702" y="3539"/>
                    <a:pt x="1824" y="3520"/>
                    <a:pt x="1951" y="3515"/>
                  </a:cubicBezTo>
                  <a:cubicBezTo>
                    <a:pt x="2131" y="3505"/>
                    <a:pt x="2302" y="3422"/>
                    <a:pt x="2419" y="3281"/>
                  </a:cubicBezTo>
                  <a:cubicBezTo>
                    <a:pt x="2467" y="3222"/>
                    <a:pt x="2487" y="3149"/>
                    <a:pt x="2482" y="3081"/>
                  </a:cubicBezTo>
                  <a:cubicBezTo>
                    <a:pt x="2472" y="3027"/>
                    <a:pt x="2453" y="2974"/>
                    <a:pt x="2419" y="2935"/>
                  </a:cubicBezTo>
                  <a:cubicBezTo>
                    <a:pt x="2443" y="2901"/>
                    <a:pt x="2462" y="2867"/>
                    <a:pt x="2482" y="2833"/>
                  </a:cubicBezTo>
                  <a:cubicBezTo>
                    <a:pt x="2623" y="2564"/>
                    <a:pt x="2453" y="2233"/>
                    <a:pt x="2151" y="2204"/>
                  </a:cubicBezTo>
                  <a:lnTo>
                    <a:pt x="2116" y="2204"/>
                  </a:lnTo>
                  <a:cubicBezTo>
                    <a:pt x="2068" y="2121"/>
                    <a:pt x="2029" y="2028"/>
                    <a:pt x="1995" y="1931"/>
                  </a:cubicBezTo>
                  <a:cubicBezTo>
                    <a:pt x="1960" y="1814"/>
                    <a:pt x="1878" y="1716"/>
                    <a:pt x="1770" y="1653"/>
                  </a:cubicBezTo>
                  <a:cubicBezTo>
                    <a:pt x="1717" y="1624"/>
                    <a:pt x="1683" y="1575"/>
                    <a:pt x="1673" y="1512"/>
                  </a:cubicBezTo>
                  <a:cubicBezTo>
                    <a:pt x="1629" y="1351"/>
                    <a:pt x="1527" y="1209"/>
                    <a:pt x="1390" y="1117"/>
                  </a:cubicBezTo>
                  <a:cubicBezTo>
                    <a:pt x="1458" y="1005"/>
                    <a:pt x="1507" y="883"/>
                    <a:pt x="1536" y="756"/>
                  </a:cubicBezTo>
                  <a:cubicBezTo>
                    <a:pt x="1556" y="678"/>
                    <a:pt x="1541" y="590"/>
                    <a:pt x="1497" y="522"/>
                  </a:cubicBezTo>
                  <a:cubicBezTo>
                    <a:pt x="1449" y="449"/>
                    <a:pt x="1376" y="395"/>
                    <a:pt x="1288" y="381"/>
                  </a:cubicBezTo>
                  <a:lnTo>
                    <a:pt x="1273" y="376"/>
                  </a:lnTo>
                  <a:cubicBezTo>
                    <a:pt x="1263" y="376"/>
                    <a:pt x="1249" y="371"/>
                    <a:pt x="1234" y="371"/>
                  </a:cubicBezTo>
                  <a:cubicBezTo>
                    <a:pt x="1244" y="342"/>
                    <a:pt x="1244" y="312"/>
                    <a:pt x="1244" y="283"/>
                  </a:cubicBezTo>
                  <a:cubicBezTo>
                    <a:pt x="1244" y="215"/>
                    <a:pt x="1220" y="147"/>
                    <a:pt x="1171" y="103"/>
                  </a:cubicBezTo>
                  <a:cubicBezTo>
                    <a:pt x="1117" y="44"/>
                    <a:pt x="1044" y="15"/>
                    <a:pt x="966" y="15"/>
                  </a:cubicBezTo>
                  <a:lnTo>
                    <a:pt x="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0" name="Google Shape;4360;p87"/>
            <p:cNvSpPr/>
            <p:nvPr/>
          </p:nvSpPr>
          <p:spPr>
            <a:xfrm rot="965794">
              <a:off x="1986390" y="2213608"/>
              <a:ext cx="71651" cy="82145"/>
            </a:xfrm>
            <a:custGeom>
              <a:rect b="b" l="l" r="r" t="t"/>
              <a:pathLst>
                <a:path extrusionOk="0" h="1683" w="1468">
                  <a:moveTo>
                    <a:pt x="391" y="1682"/>
                  </a:moveTo>
                  <a:cubicBezTo>
                    <a:pt x="298" y="1677"/>
                    <a:pt x="205" y="1648"/>
                    <a:pt x="127" y="1594"/>
                  </a:cubicBezTo>
                  <a:cubicBezTo>
                    <a:pt x="59" y="1541"/>
                    <a:pt x="10" y="1463"/>
                    <a:pt x="5" y="1375"/>
                  </a:cubicBezTo>
                  <a:cubicBezTo>
                    <a:pt x="1" y="1307"/>
                    <a:pt x="25" y="1243"/>
                    <a:pt x="79" y="1200"/>
                  </a:cubicBezTo>
                  <a:lnTo>
                    <a:pt x="93" y="1180"/>
                  </a:lnTo>
                  <a:cubicBezTo>
                    <a:pt x="98" y="1180"/>
                    <a:pt x="108" y="1175"/>
                    <a:pt x="113" y="1170"/>
                  </a:cubicBezTo>
                  <a:lnTo>
                    <a:pt x="132" y="1141"/>
                  </a:lnTo>
                  <a:cubicBezTo>
                    <a:pt x="161" y="1097"/>
                    <a:pt x="191" y="1053"/>
                    <a:pt x="215" y="1009"/>
                  </a:cubicBezTo>
                  <a:cubicBezTo>
                    <a:pt x="235" y="966"/>
                    <a:pt x="225" y="951"/>
                    <a:pt x="210" y="936"/>
                  </a:cubicBezTo>
                  <a:cubicBezTo>
                    <a:pt x="142" y="878"/>
                    <a:pt x="113" y="780"/>
                    <a:pt x="132" y="693"/>
                  </a:cubicBezTo>
                  <a:cubicBezTo>
                    <a:pt x="137" y="654"/>
                    <a:pt x="142" y="615"/>
                    <a:pt x="142" y="581"/>
                  </a:cubicBezTo>
                  <a:lnTo>
                    <a:pt x="142" y="507"/>
                  </a:lnTo>
                  <a:cubicBezTo>
                    <a:pt x="147" y="420"/>
                    <a:pt x="220" y="351"/>
                    <a:pt x="308" y="351"/>
                  </a:cubicBezTo>
                  <a:lnTo>
                    <a:pt x="386" y="347"/>
                  </a:lnTo>
                  <a:cubicBezTo>
                    <a:pt x="420" y="347"/>
                    <a:pt x="454" y="347"/>
                    <a:pt x="488" y="342"/>
                  </a:cubicBezTo>
                  <a:cubicBezTo>
                    <a:pt x="498" y="317"/>
                    <a:pt x="508" y="293"/>
                    <a:pt x="512" y="273"/>
                  </a:cubicBezTo>
                  <a:lnTo>
                    <a:pt x="537" y="210"/>
                  </a:lnTo>
                  <a:cubicBezTo>
                    <a:pt x="581" y="103"/>
                    <a:pt x="683" y="25"/>
                    <a:pt x="800" y="15"/>
                  </a:cubicBezTo>
                  <a:lnTo>
                    <a:pt x="883" y="0"/>
                  </a:lnTo>
                  <a:lnTo>
                    <a:pt x="975" y="15"/>
                  </a:lnTo>
                  <a:cubicBezTo>
                    <a:pt x="1039" y="25"/>
                    <a:pt x="1107" y="35"/>
                    <a:pt x="1175" y="49"/>
                  </a:cubicBezTo>
                  <a:cubicBezTo>
                    <a:pt x="1229" y="64"/>
                    <a:pt x="1278" y="98"/>
                    <a:pt x="1312" y="142"/>
                  </a:cubicBezTo>
                  <a:cubicBezTo>
                    <a:pt x="1341" y="181"/>
                    <a:pt x="1370" y="230"/>
                    <a:pt x="1395" y="273"/>
                  </a:cubicBezTo>
                  <a:cubicBezTo>
                    <a:pt x="1468" y="395"/>
                    <a:pt x="1448" y="551"/>
                    <a:pt x="1346" y="644"/>
                  </a:cubicBezTo>
                  <a:cubicBezTo>
                    <a:pt x="1331" y="654"/>
                    <a:pt x="1322" y="668"/>
                    <a:pt x="1307" y="683"/>
                  </a:cubicBezTo>
                  <a:cubicBezTo>
                    <a:pt x="1287" y="712"/>
                    <a:pt x="1287" y="727"/>
                    <a:pt x="1287" y="732"/>
                  </a:cubicBezTo>
                  <a:cubicBezTo>
                    <a:pt x="1292" y="761"/>
                    <a:pt x="1297" y="790"/>
                    <a:pt x="1307" y="824"/>
                  </a:cubicBezTo>
                  <a:cubicBezTo>
                    <a:pt x="1346" y="1000"/>
                    <a:pt x="1307" y="1180"/>
                    <a:pt x="1205" y="1326"/>
                  </a:cubicBezTo>
                  <a:cubicBezTo>
                    <a:pt x="1170" y="1395"/>
                    <a:pt x="1102" y="1438"/>
                    <a:pt x="1029" y="1448"/>
                  </a:cubicBezTo>
                  <a:cubicBezTo>
                    <a:pt x="927" y="1463"/>
                    <a:pt x="834" y="1497"/>
                    <a:pt x="751" y="1550"/>
                  </a:cubicBezTo>
                  <a:cubicBezTo>
                    <a:pt x="688" y="1594"/>
                    <a:pt x="620" y="1624"/>
                    <a:pt x="547" y="1653"/>
                  </a:cubicBezTo>
                  <a:cubicBezTo>
                    <a:pt x="498" y="1667"/>
                    <a:pt x="444" y="1677"/>
                    <a:pt x="391" y="1682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1" name="Google Shape;4361;p87"/>
            <p:cNvSpPr/>
            <p:nvPr/>
          </p:nvSpPr>
          <p:spPr>
            <a:xfrm rot="965794">
              <a:off x="1981704" y="2208774"/>
              <a:ext cx="82096" cy="91614"/>
            </a:xfrm>
            <a:custGeom>
              <a:rect b="b" l="l" r="r" t="t"/>
              <a:pathLst>
                <a:path extrusionOk="0" h="1877" w="1682">
                  <a:moveTo>
                    <a:pt x="985" y="205"/>
                  </a:moveTo>
                  <a:cubicBezTo>
                    <a:pt x="1068" y="219"/>
                    <a:pt x="1160" y="229"/>
                    <a:pt x="1248" y="249"/>
                  </a:cubicBezTo>
                  <a:cubicBezTo>
                    <a:pt x="1282" y="258"/>
                    <a:pt x="1306" y="278"/>
                    <a:pt x="1326" y="307"/>
                  </a:cubicBezTo>
                  <a:cubicBezTo>
                    <a:pt x="1355" y="341"/>
                    <a:pt x="1380" y="380"/>
                    <a:pt x="1399" y="424"/>
                  </a:cubicBezTo>
                  <a:cubicBezTo>
                    <a:pt x="1453" y="502"/>
                    <a:pt x="1438" y="609"/>
                    <a:pt x="1370" y="673"/>
                  </a:cubicBezTo>
                  <a:cubicBezTo>
                    <a:pt x="1355" y="687"/>
                    <a:pt x="1336" y="707"/>
                    <a:pt x="1321" y="721"/>
                  </a:cubicBezTo>
                  <a:cubicBezTo>
                    <a:pt x="1292" y="756"/>
                    <a:pt x="1277" y="804"/>
                    <a:pt x="1282" y="848"/>
                  </a:cubicBezTo>
                  <a:cubicBezTo>
                    <a:pt x="1292" y="882"/>
                    <a:pt x="1297" y="916"/>
                    <a:pt x="1302" y="951"/>
                  </a:cubicBezTo>
                  <a:cubicBezTo>
                    <a:pt x="1336" y="1097"/>
                    <a:pt x="1306" y="1248"/>
                    <a:pt x="1219" y="1375"/>
                  </a:cubicBezTo>
                  <a:cubicBezTo>
                    <a:pt x="1194" y="1414"/>
                    <a:pt x="1155" y="1443"/>
                    <a:pt x="1111" y="1453"/>
                  </a:cubicBezTo>
                  <a:cubicBezTo>
                    <a:pt x="999" y="1467"/>
                    <a:pt x="892" y="1506"/>
                    <a:pt x="795" y="1570"/>
                  </a:cubicBezTo>
                  <a:cubicBezTo>
                    <a:pt x="736" y="1604"/>
                    <a:pt x="678" y="1633"/>
                    <a:pt x="614" y="1657"/>
                  </a:cubicBezTo>
                  <a:cubicBezTo>
                    <a:pt x="570" y="1672"/>
                    <a:pt x="531" y="1677"/>
                    <a:pt x="492" y="1682"/>
                  </a:cubicBezTo>
                  <a:cubicBezTo>
                    <a:pt x="419" y="1677"/>
                    <a:pt x="346" y="1657"/>
                    <a:pt x="288" y="1613"/>
                  </a:cubicBezTo>
                  <a:cubicBezTo>
                    <a:pt x="205" y="1550"/>
                    <a:pt x="176" y="1438"/>
                    <a:pt x="244" y="1375"/>
                  </a:cubicBezTo>
                  <a:cubicBezTo>
                    <a:pt x="258" y="1360"/>
                    <a:pt x="278" y="1345"/>
                    <a:pt x="293" y="1331"/>
                  </a:cubicBezTo>
                  <a:cubicBezTo>
                    <a:pt x="332" y="1272"/>
                    <a:pt x="371" y="1219"/>
                    <a:pt x="400" y="1155"/>
                  </a:cubicBezTo>
                  <a:cubicBezTo>
                    <a:pt x="439" y="1097"/>
                    <a:pt x="429" y="1019"/>
                    <a:pt x="380" y="970"/>
                  </a:cubicBezTo>
                  <a:cubicBezTo>
                    <a:pt x="336" y="931"/>
                    <a:pt x="317" y="873"/>
                    <a:pt x="327" y="819"/>
                  </a:cubicBezTo>
                  <a:cubicBezTo>
                    <a:pt x="336" y="751"/>
                    <a:pt x="341" y="683"/>
                    <a:pt x="341" y="614"/>
                  </a:cubicBezTo>
                  <a:cubicBezTo>
                    <a:pt x="346" y="580"/>
                    <a:pt x="375" y="556"/>
                    <a:pt x="410" y="556"/>
                  </a:cubicBezTo>
                  <a:cubicBezTo>
                    <a:pt x="478" y="551"/>
                    <a:pt x="546" y="551"/>
                    <a:pt x="614" y="546"/>
                  </a:cubicBezTo>
                  <a:cubicBezTo>
                    <a:pt x="639" y="541"/>
                    <a:pt x="658" y="527"/>
                    <a:pt x="668" y="512"/>
                  </a:cubicBezTo>
                  <a:cubicBezTo>
                    <a:pt x="692" y="458"/>
                    <a:pt x="707" y="405"/>
                    <a:pt x="731" y="351"/>
                  </a:cubicBezTo>
                  <a:cubicBezTo>
                    <a:pt x="761" y="273"/>
                    <a:pt x="834" y="224"/>
                    <a:pt x="912" y="219"/>
                  </a:cubicBezTo>
                  <a:lnTo>
                    <a:pt x="985" y="210"/>
                  </a:lnTo>
                  <a:lnTo>
                    <a:pt x="985" y="205"/>
                  </a:lnTo>
                  <a:close/>
                  <a:moveTo>
                    <a:pt x="985" y="0"/>
                  </a:moveTo>
                  <a:lnTo>
                    <a:pt x="955" y="5"/>
                  </a:lnTo>
                  <a:lnTo>
                    <a:pt x="941" y="5"/>
                  </a:lnTo>
                  <a:lnTo>
                    <a:pt x="882" y="15"/>
                  </a:lnTo>
                  <a:cubicBezTo>
                    <a:pt x="726" y="29"/>
                    <a:pt x="595" y="132"/>
                    <a:pt x="541" y="278"/>
                  </a:cubicBezTo>
                  <a:cubicBezTo>
                    <a:pt x="531" y="297"/>
                    <a:pt x="522" y="317"/>
                    <a:pt x="517" y="336"/>
                  </a:cubicBezTo>
                  <a:lnTo>
                    <a:pt x="517" y="341"/>
                  </a:lnTo>
                  <a:lnTo>
                    <a:pt x="483" y="341"/>
                  </a:lnTo>
                  <a:lnTo>
                    <a:pt x="400" y="346"/>
                  </a:lnTo>
                  <a:cubicBezTo>
                    <a:pt x="263" y="351"/>
                    <a:pt x="151" y="458"/>
                    <a:pt x="137" y="600"/>
                  </a:cubicBezTo>
                  <a:lnTo>
                    <a:pt x="137" y="678"/>
                  </a:lnTo>
                  <a:cubicBezTo>
                    <a:pt x="141" y="707"/>
                    <a:pt x="137" y="736"/>
                    <a:pt x="132" y="765"/>
                  </a:cubicBezTo>
                  <a:cubicBezTo>
                    <a:pt x="107" y="877"/>
                    <a:pt x="137" y="994"/>
                    <a:pt x="215" y="1077"/>
                  </a:cubicBezTo>
                  <a:cubicBezTo>
                    <a:pt x="195" y="1111"/>
                    <a:pt x="171" y="1146"/>
                    <a:pt x="146" y="1180"/>
                  </a:cubicBezTo>
                  <a:lnTo>
                    <a:pt x="132" y="1199"/>
                  </a:lnTo>
                  <a:lnTo>
                    <a:pt x="132" y="1204"/>
                  </a:lnTo>
                  <a:lnTo>
                    <a:pt x="107" y="1224"/>
                  </a:lnTo>
                  <a:cubicBezTo>
                    <a:pt x="39" y="1287"/>
                    <a:pt x="0" y="1380"/>
                    <a:pt x="5" y="1477"/>
                  </a:cubicBezTo>
                  <a:cubicBezTo>
                    <a:pt x="15" y="1594"/>
                    <a:pt x="73" y="1701"/>
                    <a:pt x="171" y="1769"/>
                  </a:cubicBezTo>
                  <a:cubicBezTo>
                    <a:pt x="263" y="1843"/>
                    <a:pt x="375" y="1877"/>
                    <a:pt x="492" y="1877"/>
                  </a:cubicBezTo>
                  <a:cubicBezTo>
                    <a:pt x="556" y="1877"/>
                    <a:pt x="624" y="1867"/>
                    <a:pt x="683" y="1847"/>
                  </a:cubicBezTo>
                  <a:cubicBezTo>
                    <a:pt x="761" y="1818"/>
                    <a:pt x="838" y="1784"/>
                    <a:pt x="907" y="1740"/>
                  </a:cubicBezTo>
                  <a:cubicBezTo>
                    <a:pt x="980" y="1691"/>
                    <a:pt x="1058" y="1662"/>
                    <a:pt x="1141" y="1648"/>
                  </a:cubicBezTo>
                  <a:cubicBezTo>
                    <a:pt x="1248" y="1633"/>
                    <a:pt x="1341" y="1570"/>
                    <a:pt x="1394" y="1477"/>
                  </a:cubicBezTo>
                  <a:cubicBezTo>
                    <a:pt x="1511" y="1311"/>
                    <a:pt x="1555" y="1102"/>
                    <a:pt x="1506" y="902"/>
                  </a:cubicBezTo>
                  <a:cubicBezTo>
                    <a:pt x="1501" y="877"/>
                    <a:pt x="1501" y="858"/>
                    <a:pt x="1497" y="838"/>
                  </a:cubicBezTo>
                  <a:lnTo>
                    <a:pt x="1511" y="824"/>
                  </a:lnTo>
                  <a:cubicBezTo>
                    <a:pt x="1652" y="697"/>
                    <a:pt x="1682" y="488"/>
                    <a:pt x="1584" y="327"/>
                  </a:cubicBezTo>
                  <a:cubicBezTo>
                    <a:pt x="1560" y="273"/>
                    <a:pt x="1526" y="224"/>
                    <a:pt x="1492" y="176"/>
                  </a:cubicBezTo>
                  <a:cubicBezTo>
                    <a:pt x="1443" y="112"/>
                    <a:pt x="1375" y="68"/>
                    <a:pt x="1297" y="49"/>
                  </a:cubicBezTo>
                  <a:cubicBezTo>
                    <a:pt x="1224" y="29"/>
                    <a:pt x="1155" y="20"/>
                    <a:pt x="1087" y="15"/>
                  </a:cubicBezTo>
                  <a:lnTo>
                    <a:pt x="1019" y="5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2" name="Google Shape;4362;p87"/>
            <p:cNvSpPr/>
            <p:nvPr/>
          </p:nvSpPr>
          <p:spPr>
            <a:xfrm rot="965794">
              <a:off x="3643985" y="3200550"/>
              <a:ext cx="34508" cy="65940"/>
            </a:xfrm>
            <a:custGeom>
              <a:rect b="b" l="l" r="r" t="t"/>
              <a:pathLst>
                <a:path extrusionOk="0" h="1351" w="707">
                  <a:moveTo>
                    <a:pt x="380" y="1351"/>
                  </a:moveTo>
                  <a:cubicBezTo>
                    <a:pt x="346" y="1351"/>
                    <a:pt x="312" y="1336"/>
                    <a:pt x="288" y="1316"/>
                  </a:cubicBezTo>
                  <a:cubicBezTo>
                    <a:pt x="273" y="1297"/>
                    <a:pt x="254" y="1282"/>
                    <a:pt x="239" y="1263"/>
                  </a:cubicBezTo>
                  <a:cubicBezTo>
                    <a:pt x="229" y="1248"/>
                    <a:pt x="219" y="1234"/>
                    <a:pt x="205" y="1224"/>
                  </a:cubicBezTo>
                  <a:cubicBezTo>
                    <a:pt x="29" y="1092"/>
                    <a:pt x="5" y="902"/>
                    <a:pt x="5" y="736"/>
                  </a:cubicBezTo>
                  <a:cubicBezTo>
                    <a:pt x="0" y="629"/>
                    <a:pt x="20" y="527"/>
                    <a:pt x="63" y="429"/>
                  </a:cubicBezTo>
                  <a:cubicBezTo>
                    <a:pt x="78" y="405"/>
                    <a:pt x="88" y="385"/>
                    <a:pt x="98" y="361"/>
                  </a:cubicBezTo>
                  <a:cubicBezTo>
                    <a:pt x="117" y="303"/>
                    <a:pt x="146" y="254"/>
                    <a:pt x="176" y="205"/>
                  </a:cubicBezTo>
                  <a:cubicBezTo>
                    <a:pt x="215" y="147"/>
                    <a:pt x="263" y="98"/>
                    <a:pt x="312" y="54"/>
                  </a:cubicBezTo>
                  <a:lnTo>
                    <a:pt x="332" y="34"/>
                  </a:lnTo>
                  <a:cubicBezTo>
                    <a:pt x="361" y="10"/>
                    <a:pt x="400" y="0"/>
                    <a:pt x="439" y="0"/>
                  </a:cubicBezTo>
                  <a:cubicBezTo>
                    <a:pt x="458" y="0"/>
                    <a:pt x="478" y="0"/>
                    <a:pt x="502" y="5"/>
                  </a:cubicBezTo>
                  <a:cubicBezTo>
                    <a:pt x="624" y="44"/>
                    <a:pt x="707" y="166"/>
                    <a:pt x="697" y="298"/>
                  </a:cubicBezTo>
                  <a:cubicBezTo>
                    <a:pt x="692" y="337"/>
                    <a:pt x="687" y="371"/>
                    <a:pt x="682" y="410"/>
                  </a:cubicBezTo>
                  <a:cubicBezTo>
                    <a:pt x="673" y="483"/>
                    <a:pt x="663" y="556"/>
                    <a:pt x="658" y="629"/>
                  </a:cubicBezTo>
                  <a:cubicBezTo>
                    <a:pt x="648" y="795"/>
                    <a:pt x="634" y="956"/>
                    <a:pt x="541" y="1107"/>
                  </a:cubicBezTo>
                  <a:cubicBezTo>
                    <a:pt x="531" y="1131"/>
                    <a:pt x="527" y="1151"/>
                    <a:pt x="522" y="1175"/>
                  </a:cubicBezTo>
                  <a:cubicBezTo>
                    <a:pt x="522" y="1199"/>
                    <a:pt x="517" y="1224"/>
                    <a:pt x="507" y="1248"/>
                  </a:cubicBezTo>
                  <a:cubicBezTo>
                    <a:pt x="492" y="1307"/>
                    <a:pt x="444" y="1351"/>
                    <a:pt x="380" y="1351"/>
                  </a:cubicBezTo>
                  <a:close/>
                </a:path>
              </a:pathLst>
            </a:custGeom>
            <a:solidFill>
              <a:srgbClr val="9BDA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3" name="Google Shape;4363;p87"/>
            <p:cNvSpPr/>
            <p:nvPr/>
          </p:nvSpPr>
          <p:spPr>
            <a:xfrm rot="965794">
              <a:off x="3638953" y="3195557"/>
              <a:ext cx="44806" cy="75995"/>
            </a:xfrm>
            <a:custGeom>
              <a:rect b="b" l="l" r="r" t="t"/>
              <a:pathLst>
                <a:path extrusionOk="0" h="1557" w="918">
                  <a:moveTo>
                    <a:pt x="542" y="206"/>
                  </a:moveTo>
                  <a:cubicBezTo>
                    <a:pt x="552" y="206"/>
                    <a:pt x="561" y="206"/>
                    <a:pt x="571" y="211"/>
                  </a:cubicBezTo>
                  <a:cubicBezTo>
                    <a:pt x="649" y="235"/>
                    <a:pt x="703" y="308"/>
                    <a:pt x="698" y="391"/>
                  </a:cubicBezTo>
                  <a:cubicBezTo>
                    <a:pt x="683" y="508"/>
                    <a:pt x="664" y="620"/>
                    <a:pt x="659" y="732"/>
                  </a:cubicBezTo>
                  <a:cubicBezTo>
                    <a:pt x="649" y="883"/>
                    <a:pt x="639" y="1029"/>
                    <a:pt x="556" y="1161"/>
                  </a:cubicBezTo>
                  <a:cubicBezTo>
                    <a:pt x="532" y="1215"/>
                    <a:pt x="517" y="1268"/>
                    <a:pt x="513" y="1322"/>
                  </a:cubicBezTo>
                  <a:cubicBezTo>
                    <a:pt x="508" y="1341"/>
                    <a:pt x="493" y="1351"/>
                    <a:pt x="483" y="1351"/>
                  </a:cubicBezTo>
                  <a:cubicBezTo>
                    <a:pt x="474" y="1351"/>
                    <a:pt x="464" y="1351"/>
                    <a:pt x="459" y="1341"/>
                  </a:cubicBezTo>
                  <a:cubicBezTo>
                    <a:pt x="430" y="1307"/>
                    <a:pt x="400" y="1278"/>
                    <a:pt x="371" y="1244"/>
                  </a:cubicBezTo>
                  <a:cubicBezTo>
                    <a:pt x="235" y="1142"/>
                    <a:pt x="210" y="1000"/>
                    <a:pt x="210" y="839"/>
                  </a:cubicBezTo>
                  <a:cubicBezTo>
                    <a:pt x="205" y="752"/>
                    <a:pt x="225" y="659"/>
                    <a:pt x="264" y="581"/>
                  </a:cubicBezTo>
                  <a:cubicBezTo>
                    <a:pt x="293" y="508"/>
                    <a:pt x="327" y="435"/>
                    <a:pt x="366" y="367"/>
                  </a:cubicBezTo>
                  <a:cubicBezTo>
                    <a:pt x="405" y="308"/>
                    <a:pt x="454" y="259"/>
                    <a:pt x="508" y="215"/>
                  </a:cubicBezTo>
                  <a:cubicBezTo>
                    <a:pt x="517" y="211"/>
                    <a:pt x="532" y="206"/>
                    <a:pt x="542" y="206"/>
                  </a:cubicBezTo>
                  <a:close/>
                  <a:moveTo>
                    <a:pt x="542" y="1"/>
                  </a:moveTo>
                  <a:cubicBezTo>
                    <a:pt x="478" y="1"/>
                    <a:pt x="420" y="20"/>
                    <a:pt x="371" y="64"/>
                  </a:cubicBezTo>
                  <a:lnTo>
                    <a:pt x="352" y="84"/>
                  </a:lnTo>
                  <a:cubicBezTo>
                    <a:pt x="288" y="133"/>
                    <a:pt x="240" y="186"/>
                    <a:pt x="196" y="250"/>
                  </a:cubicBezTo>
                  <a:cubicBezTo>
                    <a:pt x="162" y="308"/>
                    <a:pt x="132" y="362"/>
                    <a:pt x="108" y="425"/>
                  </a:cubicBezTo>
                  <a:cubicBezTo>
                    <a:pt x="98" y="445"/>
                    <a:pt x="88" y="469"/>
                    <a:pt x="79" y="488"/>
                  </a:cubicBezTo>
                  <a:cubicBezTo>
                    <a:pt x="25" y="601"/>
                    <a:pt x="1" y="722"/>
                    <a:pt x="6" y="849"/>
                  </a:cubicBezTo>
                  <a:cubicBezTo>
                    <a:pt x="6" y="1020"/>
                    <a:pt x="35" y="1249"/>
                    <a:pt x="244" y="1405"/>
                  </a:cubicBezTo>
                  <a:cubicBezTo>
                    <a:pt x="254" y="1415"/>
                    <a:pt x="259" y="1419"/>
                    <a:pt x="264" y="1429"/>
                  </a:cubicBezTo>
                  <a:cubicBezTo>
                    <a:pt x="283" y="1454"/>
                    <a:pt x="303" y="1473"/>
                    <a:pt x="322" y="1493"/>
                  </a:cubicBezTo>
                  <a:cubicBezTo>
                    <a:pt x="368" y="1536"/>
                    <a:pt x="426" y="1557"/>
                    <a:pt x="483" y="1557"/>
                  </a:cubicBezTo>
                  <a:cubicBezTo>
                    <a:pt x="584" y="1557"/>
                    <a:pt x="683" y="1493"/>
                    <a:pt x="708" y="1380"/>
                  </a:cubicBezTo>
                  <a:cubicBezTo>
                    <a:pt x="717" y="1351"/>
                    <a:pt x="722" y="1322"/>
                    <a:pt x="727" y="1298"/>
                  </a:cubicBezTo>
                  <a:cubicBezTo>
                    <a:pt x="727" y="1283"/>
                    <a:pt x="727" y="1273"/>
                    <a:pt x="732" y="1263"/>
                  </a:cubicBezTo>
                  <a:cubicBezTo>
                    <a:pt x="839" y="1088"/>
                    <a:pt x="854" y="908"/>
                    <a:pt x="859" y="742"/>
                  </a:cubicBezTo>
                  <a:cubicBezTo>
                    <a:pt x="863" y="674"/>
                    <a:pt x="873" y="605"/>
                    <a:pt x="883" y="527"/>
                  </a:cubicBezTo>
                  <a:cubicBezTo>
                    <a:pt x="893" y="493"/>
                    <a:pt x="898" y="454"/>
                    <a:pt x="902" y="415"/>
                  </a:cubicBezTo>
                  <a:cubicBezTo>
                    <a:pt x="917" y="235"/>
                    <a:pt x="805" y="69"/>
                    <a:pt x="630" y="16"/>
                  </a:cubicBezTo>
                  <a:cubicBezTo>
                    <a:pt x="600" y="6"/>
                    <a:pt x="57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4" name="Google Shape;4364;p87"/>
            <p:cNvSpPr/>
            <p:nvPr/>
          </p:nvSpPr>
          <p:spPr>
            <a:xfrm rot="965794">
              <a:off x="967940" y="1977914"/>
              <a:ext cx="1782438" cy="1490514"/>
            </a:xfrm>
            <a:custGeom>
              <a:rect b="b" l="l" r="r" t="t"/>
              <a:pathLst>
                <a:path extrusionOk="0" h="30538" w="36519">
                  <a:moveTo>
                    <a:pt x="9537" y="1"/>
                  </a:moveTo>
                  <a:cubicBezTo>
                    <a:pt x="7871" y="1"/>
                    <a:pt x="6235" y="390"/>
                    <a:pt x="4831" y="1262"/>
                  </a:cubicBezTo>
                  <a:cubicBezTo>
                    <a:pt x="1" y="4270"/>
                    <a:pt x="415" y="11016"/>
                    <a:pt x="1941" y="15539"/>
                  </a:cubicBezTo>
                  <a:cubicBezTo>
                    <a:pt x="3725" y="20828"/>
                    <a:pt x="7736" y="25249"/>
                    <a:pt x="12859" y="28134"/>
                  </a:cubicBezTo>
                  <a:cubicBezTo>
                    <a:pt x="14585" y="29094"/>
                    <a:pt x="16388" y="29904"/>
                    <a:pt x="18260" y="30537"/>
                  </a:cubicBezTo>
                  <a:cubicBezTo>
                    <a:pt x="20127" y="29904"/>
                    <a:pt x="21935" y="29094"/>
                    <a:pt x="23661" y="28134"/>
                  </a:cubicBezTo>
                  <a:cubicBezTo>
                    <a:pt x="28783" y="25249"/>
                    <a:pt x="32795" y="20828"/>
                    <a:pt x="34579" y="15539"/>
                  </a:cubicBezTo>
                  <a:cubicBezTo>
                    <a:pt x="36100" y="11016"/>
                    <a:pt x="36519" y="4270"/>
                    <a:pt x="31684" y="1262"/>
                  </a:cubicBezTo>
                  <a:cubicBezTo>
                    <a:pt x="30281" y="390"/>
                    <a:pt x="28647" y="1"/>
                    <a:pt x="26981" y="1"/>
                  </a:cubicBezTo>
                  <a:cubicBezTo>
                    <a:pt x="23669" y="1"/>
                    <a:pt x="20235" y="1540"/>
                    <a:pt x="18260" y="3875"/>
                  </a:cubicBezTo>
                  <a:cubicBezTo>
                    <a:pt x="16285" y="1540"/>
                    <a:pt x="12850" y="1"/>
                    <a:pt x="9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5" name="Google Shape;4365;p87"/>
            <p:cNvSpPr/>
            <p:nvPr/>
          </p:nvSpPr>
          <p:spPr>
            <a:xfrm rot="965794">
              <a:off x="969617" y="1972568"/>
              <a:ext cx="1779607" cy="1501154"/>
            </a:xfrm>
            <a:custGeom>
              <a:rect b="b" l="l" r="r" t="t"/>
              <a:pathLst>
                <a:path extrusionOk="0" h="30756" w="36461">
                  <a:moveTo>
                    <a:pt x="26832" y="236"/>
                  </a:moveTo>
                  <a:cubicBezTo>
                    <a:pt x="28625" y="236"/>
                    <a:pt x="30313" y="661"/>
                    <a:pt x="31601" y="1461"/>
                  </a:cubicBezTo>
                  <a:cubicBezTo>
                    <a:pt x="36251" y="4351"/>
                    <a:pt x="36041" y="10893"/>
                    <a:pt x="34447" y="15621"/>
                  </a:cubicBezTo>
                  <a:cubicBezTo>
                    <a:pt x="32727" y="20724"/>
                    <a:pt x="28866" y="25174"/>
                    <a:pt x="23578" y="28157"/>
                  </a:cubicBezTo>
                  <a:cubicBezTo>
                    <a:pt x="21867" y="29108"/>
                    <a:pt x="20078" y="29907"/>
                    <a:pt x="18226" y="30541"/>
                  </a:cubicBezTo>
                  <a:cubicBezTo>
                    <a:pt x="16374" y="29907"/>
                    <a:pt x="14585" y="29108"/>
                    <a:pt x="12879" y="28157"/>
                  </a:cubicBezTo>
                  <a:cubicBezTo>
                    <a:pt x="7585" y="25174"/>
                    <a:pt x="3725" y="20724"/>
                    <a:pt x="2009" y="15621"/>
                  </a:cubicBezTo>
                  <a:cubicBezTo>
                    <a:pt x="415" y="10893"/>
                    <a:pt x="206" y="4351"/>
                    <a:pt x="4856" y="1461"/>
                  </a:cubicBezTo>
                  <a:cubicBezTo>
                    <a:pt x="6143" y="662"/>
                    <a:pt x="7829" y="238"/>
                    <a:pt x="9628" y="238"/>
                  </a:cubicBezTo>
                  <a:cubicBezTo>
                    <a:pt x="12625" y="238"/>
                    <a:pt x="15930" y="1432"/>
                    <a:pt x="18148" y="4054"/>
                  </a:cubicBezTo>
                  <a:lnTo>
                    <a:pt x="18226" y="4147"/>
                  </a:lnTo>
                  <a:lnTo>
                    <a:pt x="18304" y="4054"/>
                  </a:lnTo>
                  <a:cubicBezTo>
                    <a:pt x="20526" y="1429"/>
                    <a:pt x="23828" y="236"/>
                    <a:pt x="26832" y="236"/>
                  </a:cubicBezTo>
                  <a:close/>
                  <a:moveTo>
                    <a:pt x="26947" y="0"/>
                  </a:moveTo>
                  <a:cubicBezTo>
                    <a:pt x="23600" y="0"/>
                    <a:pt x="20184" y="1582"/>
                    <a:pt x="18226" y="3830"/>
                  </a:cubicBezTo>
                  <a:cubicBezTo>
                    <a:pt x="16739" y="2119"/>
                    <a:pt x="14478" y="832"/>
                    <a:pt x="11997" y="286"/>
                  </a:cubicBezTo>
                  <a:cubicBezTo>
                    <a:pt x="11150" y="100"/>
                    <a:pt x="10314" y="8"/>
                    <a:pt x="9504" y="8"/>
                  </a:cubicBezTo>
                  <a:cubicBezTo>
                    <a:pt x="7744" y="8"/>
                    <a:pt x="6105" y="443"/>
                    <a:pt x="4744" y="1290"/>
                  </a:cubicBezTo>
                  <a:cubicBezTo>
                    <a:pt x="1" y="4244"/>
                    <a:pt x="196" y="10888"/>
                    <a:pt x="1814" y="15684"/>
                  </a:cubicBezTo>
                  <a:cubicBezTo>
                    <a:pt x="3549" y="20841"/>
                    <a:pt x="7439" y="25330"/>
                    <a:pt x="12776" y="28333"/>
                  </a:cubicBezTo>
                  <a:cubicBezTo>
                    <a:pt x="14507" y="29298"/>
                    <a:pt x="16320" y="30107"/>
                    <a:pt x="18192" y="30746"/>
                  </a:cubicBezTo>
                  <a:lnTo>
                    <a:pt x="18226" y="30755"/>
                  </a:lnTo>
                  <a:lnTo>
                    <a:pt x="18260" y="30746"/>
                  </a:lnTo>
                  <a:cubicBezTo>
                    <a:pt x="20137" y="30107"/>
                    <a:pt x="21950" y="29298"/>
                    <a:pt x="23680" y="28333"/>
                  </a:cubicBezTo>
                  <a:cubicBezTo>
                    <a:pt x="29013" y="25330"/>
                    <a:pt x="32907" y="20836"/>
                    <a:pt x="34642" y="15684"/>
                  </a:cubicBezTo>
                  <a:cubicBezTo>
                    <a:pt x="36256" y="10888"/>
                    <a:pt x="36460" y="4239"/>
                    <a:pt x="31708" y="1290"/>
                  </a:cubicBezTo>
                  <a:cubicBezTo>
                    <a:pt x="30264" y="393"/>
                    <a:pt x="28614" y="0"/>
                    <a:pt x="26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6" name="Google Shape;4366;p87"/>
            <p:cNvSpPr/>
            <p:nvPr/>
          </p:nvSpPr>
          <p:spPr>
            <a:xfrm rot="965794">
              <a:off x="1920936" y="2732583"/>
              <a:ext cx="591705" cy="704014"/>
            </a:xfrm>
            <a:custGeom>
              <a:rect b="b" l="l" r="r" t="t"/>
              <a:pathLst>
                <a:path extrusionOk="0" h="14424" w="12123">
                  <a:moveTo>
                    <a:pt x="11923" y="1"/>
                  </a:moveTo>
                  <a:cubicBezTo>
                    <a:pt x="11879" y="206"/>
                    <a:pt x="11830" y="401"/>
                    <a:pt x="11782" y="596"/>
                  </a:cubicBezTo>
                  <a:lnTo>
                    <a:pt x="11982" y="644"/>
                  </a:lnTo>
                  <a:lnTo>
                    <a:pt x="11986" y="649"/>
                  </a:lnTo>
                  <a:cubicBezTo>
                    <a:pt x="12035" y="449"/>
                    <a:pt x="12079" y="249"/>
                    <a:pt x="12123" y="50"/>
                  </a:cubicBezTo>
                  <a:lnTo>
                    <a:pt x="11923" y="1"/>
                  </a:lnTo>
                  <a:close/>
                  <a:moveTo>
                    <a:pt x="11572" y="1380"/>
                  </a:moveTo>
                  <a:cubicBezTo>
                    <a:pt x="11348" y="2160"/>
                    <a:pt x="11075" y="2925"/>
                    <a:pt x="10758" y="3676"/>
                  </a:cubicBezTo>
                  <a:lnTo>
                    <a:pt x="10943" y="3754"/>
                  </a:lnTo>
                  <a:lnTo>
                    <a:pt x="10948" y="3754"/>
                  </a:lnTo>
                  <a:cubicBezTo>
                    <a:pt x="11265" y="2999"/>
                    <a:pt x="11543" y="2224"/>
                    <a:pt x="11767" y="1439"/>
                  </a:cubicBezTo>
                  <a:lnTo>
                    <a:pt x="11572" y="1380"/>
                  </a:lnTo>
                  <a:close/>
                  <a:moveTo>
                    <a:pt x="10510" y="4227"/>
                  </a:moveTo>
                  <a:cubicBezTo>
                    <a:pt x="10397" y="4475"/>
                    <a:pt x="10276" y="4719"/>
                    <a:pt x="10154" y="4958"/>
                  </a:cubicBezTo>
                  <a:lnTo>
                    <a:pt x="10334" y="5051"/>
                  </a:lnTo>
                  <a:cubicBezTo>
                    <a:pt x="10461" y="4812"/>
                    <a:pt x="10583" y="4563"/>
                    <a:pt x="10695" y="4315"/>
                  </a:cubicBezTo>
                  <a:lnTo>
                    <a:pt x="10510" y="4227"/>
                  </a:lnTo>
                  <a:close/>
                  <a:moveTo>
                    <a:pt x="8896" y="7039"/>
                  </a:moveTo>
                  <a:cubicBezTo>
                    <a:pt x="8779" y="7205"/>
                    <a:pt x="8662" y="7371"/>
                    <a:pt x="8540" y="7532"/>
                  </a:cubicBezTo>
                  <a:lnTo>
                    <a:pt x="8701" y="7654"/>
                  </a:lnTo>
                  <a:cubicBezTo>
                    <a:pt x="8823" y="7488"/>
                    <a:pt x="8945" y="7322"/>
                    <a:pt x="9062" y="7156"/>
                  </a:cubicBezTo>
                  <a:lnTo>
                    <a:pt x="8896" y="7039"/>
                  </a:lnTo>
                  <a:close/>
                  <a:moveTo>
                    <a:pt x="8038" y="8165"/>
                  </a:moveTo>
                  <a:cubicBezTo>
                    <a:pt x="7522" y="8794"/>
                    <a:pt x="6966" y="9384"/>
                    <a:pt x="6376" y="9940"/>
                  </a:cubicBezTo>
                  <a:lnTo>
                    <a:pt x="6518" y="10091"/>
                  </a:lnTo>
                  <a:cubicBezTo>
                    <a:pt x="7112" y="9530"/>
                    <a:pt x="7673" y="8931"/>
                    <a:pt x="8194" y="8297"/>
                  </a:cubicBezTo>
                  <a:lnTo>
                    <a:pt x="8038" y="8165"/>
                  </a:lnTo>
                  <a:close/>
                  <a:moveTo>
                    <a:pt x="5928" y="10354"/>
                  </a:moveTo>
                  <a:cubicBezTo>
                    <a:pt x="5728" y="10529"/>
                    <a:pt x="5518" y="10710"/>
                    <a:pt x="5309" y="10880"/>
                  </a:cubicBezTo>
                  <a:lnTo>
                    <a:pt x="5440" y="11036"/>
                  </a:lnTo>
                  <a:cubicBezTo>
                    <a:pt x="5650" y="10866"/>
                    <a:pt x="5859" y="10685"/>
                    <a:pt x="6064" y="10505"/>
                  </a:cubicBezTo>
                  <a:lnTo>
                    <a:pt x="5928" y="10354"/>
                  </a:lnTo>
                  <a:close/>
                  <a:moveTo>
                    <a:pt x="3349" y="12323"/>
                  </a:moveTo>
                  <a:cubicBezTo>
                    <a:pt x="3179" y="12435"/>
                    <a:pt x="3008" y="12547"/>
                    <a:pt x="2837" y="12655"/>
                  </a:cubicBezTo>
                  <a:lnTo>
                    <a:pt x="2945" y="12830"/>
                  </a:lnTo>
                  <a:cubicBezTo>
                    <a:pt x="3120" y="12718"/>
                    <a:pt x="3291" y="12606"/>
                    <a:pt x="3461" y="12494"/>
                  </a:cubicBezTo>
                  <a:lnTo>
                    <a:pt x="3349" y="12323"/>
                  </a:lnTo>
                  <a:close/>
                  <a:moveTo>
                    <a:pt x="2145" y="13079"/>
                  </a:moveTo>
                  <a:cubicBezTo>
                    <a:pt x="1468" y="13478"/>
                    <a:pt x="771" y="13858"/>
                    <a:pt x="1" y="14239"/>
                  </a:cubicBezTo>
                  <a:lnTo>
                    <a:pt x="88" y="14424"/>
                  </a:lnTo>
                  <a:cubicBezTo>
                    <a:pt x="863" y="14039"/>
                    <a:pt x="1570" y="13659"/>
                    <a:pt x="2248" y="13254"/>
                  </a:cubicBezTo>
                  <a:lnTo>
                    <a:pt x="2145" y="130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7" name="Google Shape;4367;p87"/>
            <p:cNvSpPr/>
            <p:nvPr/>
          </p:nvSpPr>
          <p:spPr>
            <a:xfrm rot="965794">
              <a:off x="3270448" y="3260360"/>
              <a:ext cx="400230" cy="385099"/>
            </a:xfrm>
            <a:custGeom>
              <a:rect b="b" l="l" r="r" t="t"/>
              <a:pathLst>
                <a:path extrusionOk="0" h="7890" w="8200">
                  <a:moveTo>
                    <a:pt x="3951" y="500"/>
                  </a:moveTo>
                  <a:cubicBezTo>
                    <a:pt x="4393" y="500"/>
                    <a:pt x="4839" y="585"/>
                    <a:pt x="5265" y="761"/>
                  </a:cubicBezTo>
                  <a:cubicBezTo>
                    <a:pt x="6552" y="1297"/>
                    <a:pt x="7390" y="2549"/>
                    <a:pt x="7390" y="3943"/>
                  </a:cubicBezTo>
                  <a:cubicBezTo>
                    <a:pt x="7390" y="5849"/>
                    <a:pt x="5845" y="7390"/>
                    <a:pt x="3944" y="7390"/>
                  </a:cubicBezTo>
                  <a:cubicBezTo>
                    <a:pt x="2550" y="7390"/>
                    <a:pt x="1297" y="6551"/>
                    <a:pt x="761" y="5264"/>
                  </a:cubicBezTo>
                  <a:cubicBezTo>
                    <a:pt x="230" y="3978"/>
                    <a:pt x="522" y="2496"/>
                    <a:pt x="1507" y="1511"/>
                  </a:cubicBezTo>
                  <a:cubicBezTo>
                    <a:pt x="2170" y="851"/>
                    <a:pt x="3052" y="500"/>
                    <a:pt x="3951" y="500"/>
                  </a:cubicBezTo>
                  <a:close/>
                  <a:moveTo>
                    <a:pt x="3944" y="0"/>
                  </a:moveTo>
                  <a:cubicBezTo>
                    <a:pt x="1765" y="5"/>
                    <a:pt x="1" y="1770"/>
                    <a:pt x="1" y="3943"/>
                  </a:cubicBezTo>
                  <a:cubicBezTo>
                    <a:pt x="1" y="5542"/>
                    <a:pt x="961" y="6980"/>
                    <a:pt x="2433" y="7589"/>
                  </a:cubicBezTo>
                  <a:cubicBezTo>
                    <a:pt x="2922" y="7791"/>
                    <a:pt x="3436" y="7889"/>
                    <a:pt x="3944" y="7889"/>
                  </a:cubicBezTo>
                  <a:cubicBezTo>
                    <a:pt x="4971" y="7889"/>
                    <a:pt x="5979" y="7489"/>
                    <a:pt x="6732" y="6736"/>
                  </a:cubicBezTo>
                  <a:cubicBezTo>
                    <a:pt x="7863" y="5606"/>
                    <a:pt x="8199" y="3909"/>
                    <a:pt x="7590" y="2437"/>
                  </a:cubicBezTo>
                  <a:cubicBezTo>
                    <a:pt x="6976" y="960"/>
                    <a:pt x="5538" y="0"/>
                    <a:pt x="3944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8" name="Google Shape;4368;p87"/>
            <p:cNvSpPr/>
            <p:nvPr/>
          </p:nvSpPr>
          <p:spPr>
            <a:xfrm rot="965794">
              <a:off x="2613142" y="1181816"/>
              <a:ext cx="8834" cy="48076"/>
            </a:xfrm>
            <a:custGeom>
              <a:rect b="b" l="l" r="r" t="t"/>
              <a:pathLst>
                <a:path extrusionOk="0" h="985" w="181">
                  <a:moveTo>
                    <a:pt x="117" y="0"/>
                  </a:moveTo>
                  <a:lnTo>
                    <a:pt x="0" y="5"/>
                  </a:lnTo>
                  <a:lnTo>
                    <a:pt x="64" y="985"/>
                  </a:lnTo>
                  <a:lnTo>
                    <a:pt x="181" y="98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9" name="Google Shape;4369;p87"/>
            <p:cNvSpPr/>
            <p:nvPr/>
          </p:nvSpPr>
          <p:spPr>
            <a:xfrm rot="965794">
              <a:off x="2582978" y="1131438"/>
              <a:ext cx="40023" cy="152819"/>
            </a:xfrm>
            <a:custGeom>
              <a:rect b="b" l="l" r="r" t="t"/>
              <a:pathLst>
                <a:path extrusionOk="0" h="3131" w="820">
                  <a:moveTo>
                    <a:pt x="1" y="1"/>
                  </a:moveTo>
                  <a:lnTo>
                    <a:pt x="201" y="3130"/>
                  </a:lnTo>
                  <a:cubicBezTo>
                    <a:pt x="576" y="3008"/>
                    <a:pt x="820" y="2643"/>
                    <a:pt x="795" y="2253"/>
                  </a:cubicBezTo>
                  <a:lnTo>
                    <a:pt x="776" y="1931"/>
                  </a:lnTo>
                  <a:lnTo>
                    <a:pt x="659" y="1936"/>
                  </a:lnTo>
                  <a:lnTo>
                    <a:pt x="595" y="956"/>
                  </a:lnTo>
                  <a:lnTo>
                    <a:pt x="712" y="951"/>
                  </a:lnTo>
                  <a:lnTo>
                    <a:pt x="703" y="800"/>
                  </a:lnTo>
                  <a:cubicBezTo>
                    <a:pt x="678" y="400"/>
                    <a:pt x="391" y="7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0" name="Google Shape;4370;p87"/>
            <p:cNvSpPr/>
            <p:nvPr/>
          </p:nvSpPr>
          <p:spPr>
            <a:xfrm rot="965794">
              <a:off x="2532602" y="1119018"/>
              <a:ext cx="61645" cy="155943"/>
            </a:xfrm>
            <a:custGeom>
              <a:rect b="b" l="l" r="r" t="t"/>
              <a:pathLst>
                <a:path extrusionOk="0" h="3195" w="1263">
                  <a:moveTo>
                    <a:pt x="899" y="0"/>
                  </a:moveTo>
                  <a:cubicBezTo>
                    <a:pt x="880" y="0"/>
                    <a:pt x="862" y="1"/>
                    <a:pt x="843" y="2"/>
                  </a:cubicBezTo>
                  <a:cubicBezTo>
                    <a:pt x="366" y="31"/>
                    <a:pt x="0" y="446"/>
                    <a:pt x="29" y="928"/>
                  </a:cubicBezTo>
                  <a:lnTo>
                    <a:pt x="122" y="2381"/>
                  </a:lnTo>
                  <a:cubicBezTo>
                    <a:pt x="151" y="2839"/>
                    <a:pt x="527" y="3195"/>
                    <a:pt x="985" y="3195"/>
                  </a:cubicBezTo>
                  <a:lnTo>
                    <a:pt x="1043" y="3195"/>
                  </a:lnTo>
                  <a:cubicBezTo>
                    <a:pt x="1116" y="3190"/>
                    <a:pt x="1189" y="3175"/>
                    <a:pt x="1263" y="3151"/>
                  </a:cubicBezTo>
                  <a:lnTo>
                    <a:pt x="1063" y="22"/>
                  </a:lnTo>
                  <a:lnTo>
                    <a:pt x="1068" y="17"/>
                  </a:lnTo>
                  <a:cubicBezTo>
                    <a:pt x="1013" y="6"/>
                    <a:pt x="955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1" name="Google Shape;4371;p87"/>
            <p:cNvSpPr/>
            <p:nvPr/>
          </p:nvSpPr>
          <p:spPr>
            <a:xfrm rot="965794">
              <a:off x="2033172" y="984057"/>
              <a:ext cx="59986" cy="156041"/>
            </a:xfrm>
            <a:custGeom>
              <a:rect b="b" l="l" r="r" t="t"/>
              <a:pathLst>
                <a:path extrusionOk="0" h="3197" w="1229">
                  <a:moveTo>
                    <a:pt x="350" y="1"/>
                  </a:moveTo>
                  <a:cubicBezTo>
                    <a:pt x="295" y="1"/>
                    <a:pt x="241" y="6"/>
                    <a:pt x="186" y="17"/>
                  </a:cubicBezTo>
                  <a:lnTo>
                    <a:pt x="0" y="3151"/>
                  </a:lnTo>
                  <a:cubicBezTo>
                    <a:pt x="74" y="3176"/>
                    <a:pt x="147" y="3190"/>
                    <a:pt x="220" y="3195"/>
                  </a:cubicBezTo>
                  <a:cubicBezTo>
                    <a:pt x="238" y="3196"/>
                    <a:pt x="256" y="3197"/>
                    <a:pt x="273" y="3197"/>
                  </a:cubicBezTo>
                  <a:cubicBezTo>
                    <a:pt x="732" y="3197"/>
                    <a:pt x="1113" y="2836"/>
                    <a:pt x="1141" y="2376"/>
                  </a:cubicBezTo>
                  <a:lnTo>
                    <a:pt x="1229" y="924"/>
                  </a:lnTo>
                  <a:lnTo>
                    <a:pt x="1229" y="875"/>
                  </a:lnTo>
                  <a:cubicBezTo>
                    <a:pt x="1224" y="412"/>
                    <a:pt x="863" y="27"/>
                    <a:pt x="405" y="2"/>
                  </a:cubicBezTo>
                  <a:cubicBezTo>
                    <a:pt x="387" y="1"/>
                    <a:pt x="368" y="1"/>
                    <a:pt x="3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2" name="Google Shape;4372;p87"/>
            <p:cNvSpPr/>
            <p:nvPr/>
          </p:nvSpPr>
          <p:spPr>
            <a:xfrm rot="965794">
              <a:off x="2004504" y="973601"/>
              <a:ext cx="39291" cy="153015"/>
            </a:xfrm>
            <a:custGeom>
              <a:rect b="b" l="l" r="r" t="t"/>
              <a:pathLst>
                <a:path extrusionOk="0" h="3135" w="805">
                  <a:moveTo>
                    <a:pt x="805" y="0"/>
                  </a:moveTo>
                  <a:lnTo>
                    <a:pt x="805" y="0"/>
                  </a:lnTo>
                  <a:cubicBezTo>
                    <a:pt x="420" y="78"/>
                    <a:pt x="132" y="405"/>
                    <a:pt x="108" y="804"/>
                  </a:cubicBezTo>
                  <a:lnTo>
                    <a:pt x="25" y="2257"/>
                  </a:lnTo>
                  <a:cubicBezTo>
                    <a:pt x="1" y="2652"/>
                    <a:pt x="244" y="3012"/>
                    <a:pt x="624" y="3134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3" name="Google Shape;4373;p87"/>
            <p:cNvSpPr/>
            <p:nvPr/>
          </p:nvSpPr>
          <p:spPr>
            <a:xfrm rot="965794">
              <a:off x="3107365" y="3111728"/>
              <a:ext cx="685711" cy="658817"/>
            </a:xfrm>
            <a:custGeom>
              <a:rect b="b" l="l" r="r" t="t"/>
              <a:pathLst>
                <a:path extrusionOk="0" h="13498" w="14049">
                  <a:moveTo>
                    <a:pt x="7299" y="588"/>
                  </a:moveTo>
                  <a:cubicBezTo>
                    <a:pt x="8093" y="588"/>
                    <a:pt x="8894" y="742"/>
                    <a:pt x="9656" y="1058"/>
                  </a:cubicBezTo>
                  <a:cubicBezTo>
                    <a:pt x="11962" y="2009"/>
                    <a:pt x="13463" y="4256"/>
                    <a:pt x="13463" y="6746"/>
                  </a:cubicBezTo>
                  <a:cubicBezTo>
                    <a:pt x="13463" y="10149"/>
                    <a:pt x="10704" y="12908"/>
                    <a:pt x="7302" y="12908"/>
                  </a:cubicBezTo>
                  <a:cubicBezTo>
                    <a:pt x="4807" y="12908"/>
                    <a:pt x="2564" y="11406"/>
                    <a:pt x="1609" y="9106"/>
                  </a:cubicBezTo>
                  <a:cubicBezTo>
                    <a:pt x="654" y="6805"/>
                    <a:pt x="1185" y="4153"/>
                    <a:pt x="2945" y="2394"/>
                  </a:cubicBezTo>
                  <a:cubicBezTo>
                    <a:pt x="4121" y="1214"/>
                    <a:pt x="5696" y="588"/>
                    <a:pt x="7299" y="588"/>
                  </a:cubicBezTo>
                  <a:close/>
                  <a:moveTo>
                    <a:pt x="7302" y="0"/>
                  </a:moveTo>
                  <a:cubicBezTo>
                    <a:pt x="4217" y="0"/>
                    <a:pt x="1526" y="2092"/>
                    <a:pt x="761" y="5075"/>
                  </a:cubicBezTo>
                  <a:cubicBezTo>
                    <a:pt x="1" y="8062"/>
                    <a:pt x="1356" y="11187"/>
                    <a:pt x="4066" y="12669"/>
                  </a:cubicBezTo>
                  <a:cubicBezTo>
                    <a:pt x="4719" y="13029"/>
                    <a:pt x="5430" y="13278"/>
                    <a:pt x="6171" y="13405"/>
                  </a:cubicBezTo>
                  <a:cubicBezTo>
                    <a:pt x="6547" y="13468"/>
                    <a:pt x="6922" y="13497"/>
                    <a:pt x="7302" y="13497"/>
                  </a:cubicBezTo>
                  <a:cubicBezTo>
                    <a:pt x="11026" y="13497"/>
                    <a:pt x="14048" y="10475"/>
                    <a:pt x="14048" y="6746"/>
                  </a:cubicBezTo>
                  <a:cubicBezTo>
                    <a:pt x="14048" y="3022"/>
                    <a:pt x="11026" y="0"/>
                    <a:pt x="7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4" name="Google Shape;4374;p87"/>
            <p:cNvSpPr/>
            <p:nvPr/>
          </p:nvSpPr>
          <p:spPr>
            <a:xfrm rot="965794">
              <a:off x="3163280" y="3143737"/>
              <a:ext cx="624993" cy="601516"/>
            </a:xfrm>
            <a:custGeom>
              <a:rect b="b" l="l" r="r" t="t"/>
              <a:pathLst>
                <a:path extrusionOk="0" h="12324" w="12805">
                  <a:moveTo>
                    <a:pt x="6161" y="2218"/>
                  </a:moveTo>
                  <a:cubicBezTo>
                    <a:pt x="6670" y="2218"/>
                    <a:pt x="7183" y="2317"/>
                    <a:pt x="7672" y="2520"/>
                  </a:cubicBezTo>
                  <a:cubicBezTo>
                    <a:pt x="9144" y="3130"/>
                    <a:pt x="10104" y="4568"/>
                    <a:pt x="10104" y="6161"/>
                  </a:cubicBezTo>
                  <a:cubicBezTo>
                    <a:pt x="10104" y="8340"/>
                    <a:pt x="8340" y="10110"/>
                    <a:pt x="6161" y="10110"/>
                  </a:cubicBezTo>
                  <a:cubicBezTo>
                    <a:pt x="4567" y="10110"/>
                    <a:pt x="3129" y="9144"/>
                    <a:pt x="2515" y="7672"/>
                  </a:cubicBezTo>
                  <a:cubicBezTo>
                    <a:pt x="1906" y="6200"/>
                    <a:pt x="2247" y="4504"/>
                    <a:pt x="3373" y="3373"/>
                  </a:cubicBezTo>
                  <a:cubicBezTo>
                    <a:pt x="4126" y="2620"/>
                    <a:pt x="5134" y="2218"/>
                    <a:pt x="6161" y="2218"/>
                  </a:cubicBezTo>
                  <a:close/>
                  <a:moveTo>
                    <a:pt x="6161" y="0"/>
                  </a:moveTo>
                  <a:cubicBezTo>
                    <a:pt x="2759" y="0"/>
                    <a:pt x="0" y="2759"/>
                    <a:pt x="0" y="6161"/>
                  </a:cubicBezTo>
                  <a:cubicBezTo>
                    <a:pt x="0" y="8652"/>
                    <a:pt x="1501" y="10899"/>
                    <a:pt x="3802" y="11855"/>
                  </a:cubicBezTo>
                  <a:cubicBezTo>
                    <a:pt x="4565" y="12171"/>
                    <a:pt x="5365" y="12324"/>
                    <a:pt x="6158" y="12324"/>
                  </a:cubicBezTo>
                  <a:cubicBezTo>
                    <a:pt x="7762" y="12324"/>
                    <a:pt x="9338" y="11697"/>
                    <a:pt x="10519" y="10519"/>
                  </a:cubicBezTo>
                  <a:cubicBezTo>
                    <a:pt x="12278" y="8755"/>
                    <a:pt x="12805" y="6108"/>
                    <a:pt x="11854" y="3807"/>
                  </a:cubicBezTo>
                  <a:cubicBezTo>
                    <a:pt x="10899" y="1502"/>
                    <a:pt x="8652" y="0"/>
                    <a:pt x="6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5" name="Google Shape;4375;p87"/>
            <p:cNvSpPr/>
            <p:nvPr/>
          </p:nvSpPr>
          <p:spPr>
            <a:xfrm rot="965794">
              <a:off x="1085270" y="2372016"/>
              <a:ext cx="2277746" cy="2126928"/>
            </a:xfrm>
            <a:custGeom>
              <a:rect b="b" l="l" r="r" t="t"/>
              <a:pathLst>
                <a:path extrusionOk="0" h="43577" w="46667">
                  <a:moveTo>
                    <a:pt x="23962" y="1"/>
                  </a:moveTo>
                  <a:lnTo>
                    <a:pt x="23304" y="11"/>
                  </a:lnTo>
                  <a:lnTo>
                    <a:pt x="22324" y="25"/>
                  </a:lnTo>
                  <a:lnTo>
                    <a:pt x="21720" y="35"/>
                  </a:lnTo>
                  <a:cubicBezTo>
                    <a:pt x="21788" y="4037"/>
                    <a:pt x="20789" y="7795"/>
                    <a:pt x="18907" y="10627"/>
                  </a:cubicBezTo>
                  <a:cubicBezTo>
                    <a:pt x="17118" y="13327"/>
                    <a:pt x="14740" y="14838"/>
                    <a:pt x="12220" y="14877"/>
                  </a:cubicBezTo>
                  <a:lnTo>
                    <a:pt x="12113" y="14877"/>
                  </a:lnTo>
                  <a:cubicBezTo>
                    <a:pt x="6790" y="14877"/>
                    <a:pt x="2374" y="8394"/>
                    <a:pt x="2242" y="352"/>
                  </a:cubicBezTo>
                  <a:lnTo>
                    <a:pt x="1531" y="361"/>
                  </a:lnTo>
                  <a:lnTo>
                    <a:pt x="551" y="376"/>
                  </a:lnTo>
                  <a:lnTo>
                    <a:pt x="0" y="386"/>
                  </a:lnTo>
                  <a:cubicBezTo>
                    <a:pt x="73" y="4836"/>
                    <a:pt x="1340" y="9008"/>
                    <a:pt x="3568" y="12147"/>
                  </a:cubicBezTo>
                  <a:cubicBezTo>
                    <a:pt x="5620" y="15028"/>
                    <a:pt x="8262" y="16739"/>
                    <a:pt x="11113" y="17061"/>
                  </a:cubicBezTo>
                  <a:cubicBezTo>
                    <a:pt x="11099" y="20463"/>
                    <a:pt x="11035" y="21896"/>
                    <a:pt x="10957" y="23656"/>
                  </a:cubicBezTo>
                  <a:cubicBezTo>
                    <a:pt x="10889" y="25220"/>
                    <a:pt x="10811" y="26990"/>
                    <a:pt x="10748" y="30543"/>
                  </a:cubicBezTo>
                  <a:cubicBezTo>
                    <a:pt x="10675" y="34345"/>
                    <a:pt x="10801" y="37986"/>
                    <a:pt x="13112" y="40745"/>
                  </a:cubicBezTo>
                  <a:cubicBezTo>
                    <a:pt x="14647" y="42582"/>
                    <a:pt x="17021" y="43577"/>
                    <a:pt x="19385" y="43577"/>
                  </a:cubicBezTo>
                  <a:cubicBezTo>
                    <a:pt x="19395" y="43577"/>
                    <a:pt x="19405" y="43577"/>
                    <a:pt x="19414" y="43577"/>
                  </a:cubicBezTo>
                  <a:cubicBezTo>
                    <a:pt x="20735" y="43577"/>
                    <a:pt x="22035" y="43250"/>
                    <a:pt x="23192" y="42617"/>
                  </a:cubicBezTo>
                  <a:cubicBezTo>
                    <a:pt x="25819" y="41159"/>
                    <a:pt x="27223" y="38547"/>
                    <a:pt x="28583" y="36017"/>
                  </a:cubicBezTo>
                  <a:cubicBezTo>
                    <a:pt x="29826" y="33706"/>
                    <a:pt x="30995" y="31523"/>
                    <a:pt x="32989" y="30358"/>
                  </a:cubicBezTo>
                  <a:cubicBezTo>
                    <a:pt x="34173" y="29661"/>
                    <a:pt x="35582" y="29378"/>
                    <a:pt x="37069" y="29076"/>
                  </a:cubicBezTo>
                  <a:cubicBezTo>
                    <a:pt x="38278" y="28827"/>
                    <a:pt x="39525" y="28574"/>
                    <a:pt x="40725" y="28081"/>
                  </a:cubicBezTo>
                  <a:cubicBezTo>
                    <a:pt x="43527" y="26931"/>
                    <a:pt x="45706" y="24489"/>
                    <a:pt x="46666" y="21638"/>
                  </a:cubicBezTo>
                  <a:cubicBezTo>
                    <a:pt x="45925" y="21511"/>
                    <a:pt x="45214" y="21262"/>
                    <a:pt x="44556" y="20902"/>
                  </a:cubicBezTo>
                  <a:cubicBezTo>
                    <a:pt x="43805" y="23158"/>
                    <a:pt x="42089" y="25098"/>
                    <a:pt x="39872" y="26005"/>
                  </a:cubicBezTo>
                  <a:cubicBezTo>
                    <a:pt x="38872" y="26419"/>
                    <a:pt x="37780" y="26639"/>
                    <a:pt x="36625" y="26878"/>
                  </a:cubicBezTo>
                  <a:cubicBezTo>
                    <a:pt x="35017" y="27199"/>
                    <a:pt x="33364" y="27536"/>
                    <a:pt x="31853" y="28423"/>
                  </a:cubicBezTo>
                  <a:cubicBezTo>
                    <a:pt x="29319" y="29909"/>
                    <a:pt x="27939" y="32473"/>
                    <a:pt x="26609" y="34954"/>
                  </a:cubicBezTo>
                  <a:cubicBezTo>
                    <a:pt x="25346" y="37304"/>
                    <a:pt x="24152" y="39517"/>
                    <a:pt x="22105" y="40657"/>
                  </a:cubicBezTo>
                  <a:cubicBezTo>
                    <a:pt x="21284" y="41112"/>
                    <a:pt x="20344" y="41329"/>
                    <a:pt x="19397" y="41329"/>
                  </a:cubicBezTo>
                  <a:cubicBezTo>
                    <a:pt x="17673" y="41329"/>
                    <a:pt x="15927" y="40611"/>
                    <a:pt x="14832" y="39302"/>
                  </a:cubicBezTo>
                  <a:cubicBezTo>
                    <a:pt x="13019" y="37138"/>
                    <a:pt x="12927" y="33945"/>
                    <a:pt x="12990" y="30587"/>
                  </a:cubicBezTo>
                  <a:cubicBezTo>
                    <a:pt x="13053" y="27058"/>
                    <a:pt x="13131" y="25303"/>
                    <a:pt x="13200" y="23753"/>
                  </a:cubicBezTo>
                  <a:cubicBezTo>
                    <a:pt x="13278" y="21969"/>
                    <a:pt x="13341" y="20507"/>
                    <a:pt x="13356" y="17032"/>
                  </a:cubicBezTo>
                  <a:cubicBezTo>
                    <a:pt x="16207" y="16627"/>
                    <a:pt x="18815" y="14828"/>
                    <a:pt x="20779" y="11865"/>
                  </a:cubicBezTo>
                  <a:cubicBezTo>
                    <a:pt x="22904" y="8662"/>
                    <a:pt x="24035" y="4446"/>
                    <a:pt x="239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6" name="Google Shape;4376;p87"/>
            <p:cNvSpPr/>
            <p:nvPr/>
          </p:nvSpPr>
          <p:spPr>
            <a:xfrm rot="965794">
              <a:off x="1576741" y="959306"/>
              <a:ext cx="275573" cy="1209475"/>
            </a:xfrm>
            <a:custGeom>
              <a:rect b="b" l="l" r="r" t="t"/>
              <a:pathLst>
                <a:path extrusionOk="0" h="24780" w="5646">
                  <a:moveTo>
                    <a:pt x="4845" y="0"/>
                  </a:moveTo>
                  <a:cubicBezTo>
                    <a:pt x="3114" y="0"/>
                    <a:pt x="1931" y="349"/>
                    <a:pt x="1171" y="1076"/>
                  </a:cubicBezTo>
                  <a:cubicBezTo>
                    <a:pt x="1" y="2197"/>
                    <a:pt x="16" y="3961"/>
                    <a:pt x="35" y="6003"/>
                  </a:cubicBezTo>
                  <a:cubicBezTo>
                    <a:pt x="64" y="9172"/>
                    <a:pt x="625" y="22859"/>
                    <a:pt x="708" y="24779"/>
                  </a:cubicBezTo>
                  <a:lnTo>
                    <a:pt x="1687" y="24764"/>
                  </a:lnTo>
                  <a:cubicBezTo>
                    <a:pt x="1605" y="22971"/>
                    <a:pt x="1044" y="9162"/>
                    <a:pt x="1015" y="5994"/>
                  </a:cubicBezTo>
                  <a:cubicBezTo>
                    <a:pt x="1000" y="4180"/>
                    <a:pt x="986" y="2611"/>
                    <a:pt x="1848" y="1787"/>
                  </a:cubicBezTo>
                  <a:cubicBezTo>
                    <a:pt x="2413" y="1247"/>
                    <a:pt x="3395" y="981"/>
                    <a:pt x="4839" y="981"/>
                  </a:cubicBezTo>
                  <a:cubicBezTo>
                    <a:pt x="5077" y="981"/>
                    <a:pt x="5328" y="988"/>
                    <a:pt x="5592" y="1002"/>
                  </a:cubicBezTo>
                  <a:lnTo>
                    <a:pt x="5645" y="23"/>
                  </a:lnTo>
                  <a:cubicBezTo>
                    <a:pt x="5367" y="8"/>
                    <a:pt x="5100" y="0"/>
                    <a:pt x="4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7" name="Google Shape;4377;p87"/>
            <p:cNvSpPr/>
            <p:nvPr/>
          </p:nvSpPr>
          <p:spPr>
            <a:xfrm rot="965794">
              <a:off x="2456593" y="1197160"/>
              <a:ext cx="270790" cy="1214160"/>
            </a:xfrm>
            <a:custGeom>
              <a:rect b="b" l="l" r="r" t="t"/>
              <a:pathLst>
                <a:path extrusionOk="0" h="24876" w="5548">
                  <a:moveTo>
                    <a:pt x="760" y="0"/>
                  </a:moveTo>
                  <a:cubicBezTo>
                    <a:pt x="518" y="0"/>
                    <a:pt x="265" y="7"/>
                    <a:pt x="0" y="21"/>
                  </a:cubicBezTo>
                  <a:lnTo>
                    <a:pt x="59" y="1001"/>
                  </a:lnTo>
                  <a:cubicBezTo>
                    <a:pt x="308" y="987"/>
                    <a:pt x="546" y="981"/>
                    <a:pt x="772" y="981"/>
                  </a:cubicBezTo>
                  <a:cubicBezTo>
                    <a:pt x="2177" y="981"/>
                    <a:pt x="3137" y="1242"/>
                    <a:pt x="3695" y="1771"/>
                  </a:cubicBezTo>
                  <a:cubicBezTo>
                    <a:pt x="4563" y="2590"/>
                    <a:pt x="4563" y="4155"/>
                    <a:pt x="4558" y="5968"/>
                  </a:cubicBezTo>
                  <a:cubicBezTo>
                    <a:pt x="4548" y="9336"/>
                    <a:pt x="3890" y="24656"/>
                    <a:pt x="3880" y="24870"/>
                  </a:cubicBezTo>
                  <a:lnTo>
                    <a:pt x="3880" y="24875"/>
                  </a:lnTo>
                  <a:lnTo>
                    <a:pt x="4860" y="24861"/>
                  </a:lnTo>
                  <a:cubicBezTo>
                    <a:pt x="4904" y="23847"/>
                    <a:pt x="5528" y="9263"/>
                    <a:pt x="5538" y="5973"/>
                  </a:cubicBezTo>
                  <a:cubicBezTo>
                    <a:pt x="5542" y="3930"/>
                    <a:pt x="5547" y="2166"/>
                    <a:pt x="4368" y="1055"/>
                  </a:cubicBezTo>
                  <a:cubicBezTo>
                    <a:pt x="4007" y="723"/>
                    <a:pt x="3573" y="475"/>
                    <a:pt x="3105" y="323"/>
                  </a:cubicBezTo>
                  <a:cubicBezTo>
                    <a:pt x="2473" y="106"/>
                    <a:pt x="1700" y="0"/>
                    <a:pt x="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8" name="Google Shape;4378;p87"/>
            <p:cNvSpPr/>
            <p:nvPr/>
          </p:nvSpPr>
          <p:spPr>
            <a:xfrm rot="965794">
              <a:off x="2448448" y="1191980"/>
              <a:ext cx="286457" cy="1221091"/>
            </a:xfrm>
            <a:custGeom>
              <a:rect b="b" l="l" r="r" t="t"/>
              <a:pathLst>
                <a:path extrusionOk="0" h="25018" w="5869">
                  <a:moveTo>
                    <a:pt x="989" y="1"/>
                  </a:moveTo>
                  <a:cubicBezTo>
                    <a:pt x="744" y="1"/>
                    <a:pt x="488" y="8"/>
                    <a:pt x="219" y="22"/>
                  </a:cubicBezTo>
                  <a:lnTo>
                    <a:pt x="0" y="32"/>
                  </a:lnTo>
                  <a:lnTo>
                    <a:pt x="68" y="1216"/>
                  </a:lnTo>
                  <a:lnTo>
                    <a:pt x="288" y="1201"/>
                  </a:lnTo>
                  <a:cubicBezTo>
                    <a:pt x="531" y="1189"/>
                    <a:pt x="763" y="1182"/>
                    <a:pt x="983" y="1182"/>
                  </a:cubicBezTo>
                  <a:cubicBezTo>
                    <a:pt x="2367" y="1182"/>
                    <a:pt x="3308" y="1434"/>
                    <a:pt x="3846" y="1942"/>
                  </a:cubicBezTo>
                  <a:cubicBezTo>
                    <a:pt x="4684" y="2732"/>
                    <a:pt x="4679" y="4277"/>
                    <a:pt x="4675" y="6071"/>
                  </a:cubicBezTo>
                  <a:cubicBezTo>
                    <a:pt x="4670" y="8869"/>
                    <a:pt x="4212" y="19997"/>
                    <a:pt x="4012" y="24652"/>
                  </a:cubicBezTo>
                  <a:lnTo>
                    <a:pt x="4002" y="24968"/>
                  </a:lnTo>
                  <a:lnTo>
                    <a:pt x="4207" y="24973"/>
                  </a:lnTo>
                  <a:lnTo>
                    <a:pt x="4216" y="24656"/>
                  </a:lnTo>
                  <a:cubicBezTo>
                    <a:pt x="4416" y="20002"/>
                    <a:pt x="4874" y="8874"/>
                    <a:pt x="4879" y="6066"/>
                  </a:cubicBezTo>
                  <a:cubicBezTo>
                    <a:pt x="4884" y="4233"/>
                    <a:pt x="4889" y="2644"/>
                    <a:pt x="3987" y="1796"/>
                  </a:cubicBezTo>
                  <a:cubicBezTo>
                    <a:pt x="3411" y="1249"/>
                    <a:pt x="2427" y="982"/>
                    <a:pt x="992" y="982"/>
                  </a:cubicBezTo>
                  <a:cubicBezTo>
                    <a:pt x="765" y="982"/>
                    <a:pt x="527" y="988"/>
                    <a:pt x="278" y="1002"/>
                  </a:cubicBezTo>
                  <a:lnTo>
                    <a:pt x="263" y="1002"/>
                  </a:lnTo>
                  <a:lnTo>
                    <a:pt x="215" y="227"/>
                  </a:lnTo>
                  <a:lnTo>
                    <a:pt x="229" y="227"/>
                  </a:lnTo>
                  <a:cubicBezTo>
                    <a:pt x="494" y="213"/>
                    <a:pt x="747" y="206"/>
                    <a:pt x="989" y="206"/>
                  </a:cubicBezTo>
                  <a:cubicBezTo>
                    <a:pt x="1920" y="206"/>
                    <a:pt x="2681" y="310"/>
                    <a:pt x="3300" y="519"/>
                  </a:cubicBezTo>
                  <a:cubicBezTo>
                    <a:pt x="3753" y="665"/>
                    <a:pt x="4168" y="909"/>
                    <a:pt x="4523" y="1231"/>
                  </a:cubicBezTo>
                  <a:cubicBezTo>
                    <a:pt x="5669" y="2313"/>
                    <a:pt x="5664" y="4053"/>
                    <a:pt x="5659" y="6076"/>
                  </a:cubicBezTo>
                  <a:cubicBezTo>
                    <a:pt x="5649" y="9025"/>
                    <a:pt x="5143" y="21162"/>
                    <a:pt x="4987" y="24812"/>
                  </a:cubicBezTo>
                  <a:lnTo>
                    <a:pt x="4982" y="24954"/>
                  </a:lnTo>
                  <a:lnTo>
                    <a:pt x="4982" y="25017"/>
                  </a:lnTo>
                  <a:lnTo>
                    <a:pt x="5186" y="25017"/>
                  </a:lnTo>
                  <a:cubicBezTo>
                    <a:pt x="5186" y="25012"/>
                    <a:pt x="5186" y="24998"/>
                    <a:pt x="5186" y="24964"/>
                  </a:cubicBezTo>
                  <a:lnTo>
                    <a:pt x="5191" y="24822"/>
                  </a:lnTo>
                  <a:cubicBezTo>
                    <a:pt x="5347" y="21171"/>
                    <a:pt x="5854" y="9030"/>
                    <a:pt x="5859" y="6071"/>
                  </a:cubicBezTo>
                  <a:cubicBezTo>
                    <a:pt x="5864" y="4004"/>
                    <a:pt x="5869" y="2225"/>
                    <a:pt x="4660" y="1080"/>
                  </a:cubicBezTo>
                  <a:cubicBezTo>
                    <a:pt x="4290" y="738"/>
                    <a:pt x="3846" y="480"/>
                    <a:pt x="3363" y="324"/>
                  </a:cubicBezTo>
                  <a:cubicBezTo>
                    <a:pt x="2724" y="107"/>
                    <a:pt x="1942" y="1"/>
                    <a:pt x="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9" name="Google Shape;4379;p87"/>
            <p:cNvSpPr/>
            <p:nvPr/>
          </p:nvSpPr>
          <p:spPr>
            <a:xfrm rot="965794">
              <a:off x="1571338" y="951977"/>
              <a:ext cx="286018" cy="1225386"/>
            </a:xfrm>
            <a:custGeom>
              <a:rect b="b" l="l" r="r" t="t"/>
              <a:pathLst>
                <a:path extrusionOk="0" h="25106" w="5860">
                  <a:moveTo>
                    <a:pt x="4961" y="0"/>
                  </a:moveTo>
                  <a:cubicBezTo>
                    <a:pt x="3195" y="0"/>
                    <a:pt x="1989" y="359"/>
                    <a:pt x="1205" y="1109"/>
                  </a:cubicBezTo>
                  <a:cubicBezTo>
                    <a:pt x="1" y="2260"/>
                    <a:pt x="20" y="4039"/>
                    <a:pt x="35" y="6105"/>
                  </a:cubicBezTo>
                  <a:cubicBezTo>
                    <a:pt x="64" y="9249"/>
                    <a:pt x="610" y="22571"/>
                    <a:pt x="707" y="24886"/>
                  </a:cubicBezTo>
                  <a:lnTo>
                    <a:pt x="717" y="25105"/>
                  </a:lnTo>
                  <a:lnTo>
                    <a:pt x="912" y="25105"/>
                  </a:lnTo>
                  <a:lnTo>
                    <a:pt x="907" y="24876"/>
                  </a:lnTo>
                  <a:cubicBezTo>
                    <a:pt x="805" y="22556"/>
                    <a:pt x="264" y="9240"/>
                    <a:pt x="235" y="6101"/>
                  </a:cubicBezTo>
                  <a:cubicBezTo>
                    <a:pt x="215" y="4083"/>
                    <a:pt x="201" y="2342"/>
                    <a:pt x="1341" y="1251"/>
                  </a:cubicBezTo>
                  <a:cubicBezTo>
                    <a:pt x="2084" y="538"/>
                    <a:pt x="3243" y="201"/>
                    <a:pt x="4952" y="201"/>
                  </a:cubicBezTo>
                  <a:cubicBezTo>
                    <a:pt x="5172" y="201"/>
                    <a:pt x="5402" y="206"/>
                    <a:pt x="5640" y="217"/>
                  </a:cubicBezTo>
                  <a:lnTo>
                    <a:pt x="5596" y="992"/>
                  </a:lnTo>
                  <a:cubicBezTo>
                    <a:pt x="5381" y="983"/>
                    <a:pt x="5174" y="978"/>
                    <a:pt x="4975" y="978"/>
                  </a:cubicBezTo>
                  <a:cubicBezTo>
                    <a:pt x="3484" y="978"/>
                    <a:pt x="2466" y="1253"/>
                    <a:pt x="1877" y="1816"/>
                  </a:cubicBezTo>
                  <a:cubicBezTo>
                    <a:pt x="985" y="2669"/>
                    <a:pt x="1000" y="4258"/>
                    <a:pt x="1015" y="6096"/>
                  </a:cubicBezTo>
                  <a:cubicBezTo>
                    <a:pt x="1044" y="9157"/>
                    <a:pt x="1580" y="22390"/>
                    <a:pt x="1687" y="24871"/>
                  </a:cubicBezTo>
                  <a:lnTo>
                    <a:pt x="1692" y="25057"/>
                  </a:lnTo>
                  <a:lnTo>
                    <a:pt x="1897" y="25057"/>
                  </a:lnTo>
                  <a:lnTo>
                    <a:pt x="1897" y="25013"/>
                  </a:lnTo>
                  <a:lnTo>
                    <a:pt x="1892" y="24862"/>
                  </a:lnTo>
                  <a:cubicBezTo>
                    <a:pt x="1785" y="22385"/>
                    <a:pt x="1253" y="9152"/>
                    <a:pt x="1224" y="6096"/>
                  </a:cubicBezTo>
                  <a:cubicBezTo>
                    <a:pt x="1210" y="4307"/>
                    <a:pt x="1195" y="2757"/>
                    <a:pt x="2024" y="1967"/>
                  </a:cubicBezTo>
                  <a:cubicBezTo>
                    <a:pt x="2572" y="1443"/>
                    <a:pt x="3535" y="1186"/>
                    <a:pt x="4959" y="1186"/>
                  </a:cubicBezTo>
                  <a:cubicBezTo>
                    <a:pt x="5192" y="1186"/>
                    <a:pt x="5436" y="1193"/>
                    <a:pt x="5694" y="1207"/>
                  </a:cubicBezTo>
                  <a:lnTo>
                    <a:pt x="5796" y="1212"/>
                  </a:lnTo>
                  <a:lnTo>
                    <a:pt x="5860" y="27"/>
                  </a:lnTo>
                  <a:lnTo>
                    <a:pt x="5757" y="22"/>
                  </a:lnTo>
                  <a:cubicBezTo>
                    <a:pt x="5480" y="8"/>
                    <a:pt x="5215" y="0"/>
                    <a:pt x="4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0" name="Google Shape;4380;p87"/>
            <p:cNvSpPr/>
            <p:nvPr/>
          </p:nvSpPr>
          <p:spPr>
            <a:xfrm rot="965794">
              <a:off x="2526704" y="1118181"/>
              <a:ext cx="102107" cy="166193"/>
            </a:xfrm>
            <a:custGeom>
              <a:rect b="b" l="l" r="r" t="t"/>
              <a:pathLst>
                <a:path extrusionOk="0" h="3405" w="2092">
                  <a:moveTo>
                    <a:pt x="1005" y="207"/>
                  </a:moveTo>
                  <a:cubicBezTo>
                    <a:pt x="1054" y="207"/>
                    <a:pt x="1102" y="211"/>
                    <a:pt x="1151" y="221"/>
                  </a:cubicBezTo>
                  <a:cubicBezTo>
                    <a:pt x="1492" y="285"/>
                    <a:pt x="1751" y="577"/>
                    <a:pt x="1770" y="928"/>
                  </a:cubicBezTo>
                  <a:lnTo>
                    <a:pt x="1858" y="2381"/>
                  </a:lnTo>
                  <a:cubicBezTo>
                    <a:pt x="1882" y="2727"/>
                    <a:pt x="1668" y="3048"/>
                    <a:pt x="1336" y="3160"/>
                  </a:cubicBezTo>
                  <a:cubicBezTo>
                    <a:pt x="1273" y="3180"/>
                    <a:pt x="1205" y="3195"/>
                    <a:pt x="1137" y="3195"/>
                  </a:cubicBezTo>
                  <a:lnTo>
                    <a:pt x="1102" y="3195"/>
                  </a:lnTo>
                  <a:cubicBezTo>
                    <a:pt x="1099" y="3195"/>
                    <a:pt x="1096" y="3195"/>
                    <a:pt x="1093" y="3195"/>
                  </a:cubicBezTo>
                  <a:cubicBezTo>
                    <a:pt x="688" y="3195"/>
                    <a:pt x="352" y="2880"/>
                    <a:pt x="327" y="2478"/>
                  </a:cubicBezTo>
                  <a:lnTo>
                    <a:pt x="235" y="1021"/>
                  </a:lnTo>
                  <a:cubicBezTo>
                    <a:pt x="210" y="597"/>
                    <a:pt x="532" y="236"/>
                    <a:pt x="956" y="207"/>
                  </a:cubicBezTo>
                  <a:close/>
                  <a:moveTo>
                    <a:pt x="1009" y="0"/>
                  </a:moveTo>
                  <a:cubicBezTo>
                    <a:pt x="988" y="0"/>
                    <a:pt x="967" y="1"/>
                    <a:pt x="947" y="2"/>
                  </a:cubicBezTo>
                  <a:cubicBezTo>
                    <a:pt x="410" y="36"/>
                    <a:pt x="1" y="494"/>
                    <a:pt x="30" y="1035"/>
                  </a:cubicBezTo>
                  <a:lnTo>
                    <a:pt x="123" y="2488"/>
                  </a:lnTo>
                  <a:cubicBezTo>
                    <a:pt x="157" y="3000"/>
                    <a:pt x="581" y="3399"/>
                    <a:pt x="1093" y="3404"/>
                  </a:cubicBezTo>
                  <a:cubicBezTo>
                    <a:pt x="1117" y="3404"/>
                    <a:pt x="1137" y="3404"/>
                    <a:pt x="1156" y="3399"/>
                  </a:cubicBezTo>
                  <a:cubicBezTo>
                    <a:pt x="1244" y="3394"/>
                    <a:pt x="1327" y="3375"/>
                    <a:pt x="1405" y="3351"/>
                  </a:cubicBezTo>
                  <a:cubicBezTo>
                    <a:pt x="1824" y="3209"/>
                    <a:pt x="2092" y="2805"/>
                    <a:pt x="2068" y="2366"/>
                  </a:cubicBezTo>
                  <a:lnTo>
                    <a:pt x="1980" y="913"/>
                  </a:lnTo>
                  <a:cubicBezTo>
                    <a:pt x="1951" y="470"/>
                    <a:pt x="1629" y="104"/>
                    <a:pt x="1195" y="17"/>
                  </a:cubicBezTo>
                  <a:cubicBezTo>
                    <a:pt x="1133" y="6"/>
                    <a:pt x="1071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1" name="Google Shape;4381;p87"/>
            <p:cNvSpPr/>
            <p:nvPr/>
          </p:nvSpPr>
          <p:spPr>
            <a:xfrm rot="965794">
              <a:off x="2578329" y="1126941"/>
              <a:ext cx="19816" cy="153503"/>
            </a:xfrm>
            <a:custGeom>
              <a:rect b="b" l="l" r="r" t="t"/>
              <a:pathLst>
                <a:path extrusionOk="0" h="3145" w="406">
                  <a:moveTo>
                    <a:pt x="205" y="1"/>
                  </a:moveTo>
                  <a:lnTo>
                    <a:pt x="0" y="11"/>
                  </a:lnTo>
                  <a:lnTo>
                    <a:pt x="200" y="3145"/>
                  </a:lnTo>
                  <a:lnTo>
                    <a:pt x="405" y="3130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2" name="Google Shape;4382;p87"/>
            <p:cNvSpPr/>
            <p:nvPr/>
          </p:nvSpPr>
          <p:spPr>
            <a:xfrm rot="965794">
              <a:off x="1997929" y="976041"/>
              <a:ext cx="100448" cy="164680"/>
            </a:xfrm>
            <a:custGeom>
              <a:rect b="b" l="l" r="r" t="t"/>
              <a:pathLst>
                <a:path extrusionOk="0" h="3374" w="2058">
                  <a:moveTo>
                    <a:pt x="1082" y="176"/>
                  </a:moveTo>
                  <a:lnTo>
                    <a:pt x="1131" y="181"/>
                  </a:lnTo>
                  <a:cubicBezTo>
                    <a:pt x="1545" y="205"/>
                    <a:pt x="1862" y="551"/>
                    <a:pt x="1857" y="966"/>
                  </a:cubicBezTo>
                  <a:lnTo>
                    <a:pt x="1770" y="2447"/>
                  </a:lnTo>
                  <a:cubicBezTo>
                    <a:pt x="1760" y="2647"/>
                    <a:pt x="1667" y="2837"/>
                    <a:pt x="1516" y="2974"/>
                  </a:cubicBezTo>
                  <a:cubicBezTo>
                    <a:pt x="1375" y="3102"/>
                    <a:pt x="1186" y="3170"/>
                    <a:pt x="994" y="3170"/>
                  </a:cubicBezTo>
                  <a:cubicBezTo>
                    <a:pt x="981" y="3170"/>
                    <a:pt x="969" y="3169"/>
                    <a:pt x="956" y="3169"/>
                  </a:cubicBezTo>
                  <a:cubicBezTo>
                    <a:pt x="892" y="3164"/>
                    <a:pt x="829" y="3149"/>
                    <a:pt x="766" y="3130"/>
                  </a:cubicBezTo>
                  <a:cubicBezTo>
                    <a:pt x="434" y="3023"/>
                    <a:pt x="215" y="2706"/>
                    <a:pt x="239" y="2355"/>
                  </a:cubicBezTo>
                  <a:lnTo>
                    <a:pt x="317" y="902"/>
                  </a:lnTo>
                  <a:cubicBezTo>
                    <a:pt x="337" y="551"/>
                    <a:pt x="590" y="259"/>
                    <a:pt x="931" y="191"/>
                  </a:cubicBezTo>
                  <a:cubicBezTo>
                    <a:pt x="980" y="181"/>
                    <a:pt x="1029" y="176"/>
                    <a:pt x="1082" y="176"/>
                  </a:cubicBezTo>
                  <a:close/>
                  <a:moveTo>
                    <a:pt x="1084" y="0"/>
                  </a:moveTo>
                  <a:cubicBezTo>
                    <a:pt x="579" y="0"/>
                    <a:pt x="156" y="385"/>
                    <a:pt x="112" y="892"/>
                  </a:cubicBezTo>
                  <a:lnTo>
                    <a:pt x="30" y="2345"/>
                  </a:lnTo>
                  <a:cubicBezTo>
                    <a:pt x="0" y="2789"/>
                    <a:pt x="278" y="3193"/>
                    <a:pt x="697" y="3325"/>
                  </a:cubicBezTo>
                  <a:cubicBezTo>
                    <a:pt x="775" y="3354"/>
                    <a:pt x="858" y="3369"/>
                    <a:pt x="941" y="3373"/>
                  </a:cubicBezTo>
                  <a:lnTo>
                    <a:pt x="1004" y="3373"/>
                  </a:lnTo>
                  <a:cubicBezTo>
                    <a:pt x="1516" y="3373"/>
                    <a:pt x="1940" y="2974"/>
                    <a:pt x="1974" y="2462"/>
                  </a:cubicBezTo>
                  <a:lnTo>
                    <a:pt x="2057" y="1005"/>
                  </a:lnTo>
                  <a:lnTo>
                    <a:pt x="2057" y="951"/>
                  </a:lnTo>
                  <a:cubicBezTo>
                    <a:pt x="2048" y="434"/>
                    <a:pt x="1628" y="15"/>
                    <a:pt x="1112" y="0"/>
                  </a:cubicBezTo>
                  <a:cubicBezTo>
                    <a:pt x="1102" y="0"/>
                    <a:pt x="1093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3" name="Google Shape;4383;p87"/>
            <p:cNvSpPr/>
            <p:nvPr/>
          </p:nvSpPr>
          <p:spPr>
            <a:xfrm rot="965794">
              <a:off x="2029384" y="977585"/>
              <a:ext cx="18840" cy="153503"/>
            </a:xfrm>
            <a:custGeom>
              <a:rect b="b" l="l" r="r" t="t"/>
              <a:pathLst>
                <a:path extrusionOk="0" h="3145" w="386">
                  <a:moveTo>
                    <a:pt x="180" y="0"/>
                  </a:moveTo>
                  <a:lnTo>
                    <a:pt x="0" y="3139"/>
                  </a:lnTo>
                  <a:lnTo>
                    <a:pt x="205" y="3144"/>
                  </a:lnTo>
                  <a:lnTo>
                    <a:pt x="385" y="1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4" name="Google Shape;4384;p87"/>
            <p:cNvSpPr/>
            <p:nvPr/>
          </p:nvSpPr>
          <p:spPr>
            <a:xfrm rot="965794">
              <a:off x="1080835" y="2365128"/>
              <a:ext cx="2290144" cy="2136934"/>
            </a:xfrm>
            <a:custGeom>
              <a:rect b="b" l="l" r="r" t="t"/>
              <a:pathLst>
                <a:path extrusionOk="0" h="43782" w="46921">
                  <a:moveTo>
                    <a:pt x="24167" y="0"/>
                  </a:moveTo>
                  <a:lnTo>
                    <a:pt x="21720" y="39"/>
                  </a:lnTo>
                  <a:lnTo>
                    <a:pt x="21720" y="142"/>
                  </a:lnTo>
                  <a:cubicBezTo>
                    <a:pt x="21789" y="4119"/>
                    <a:pt x="20794" y="7858"/>
                    <a:pt x="18923" y="10675"/>
                  </a:cubicBezTo>
                  <a:cubicBezTo>
                    <a:pt x="17153" y="13346"/>
                    <a:pt x="14809" y="14838"/>
                    <a:pt x="12323" y="14877"/>
                  </a:cubicBezTo>
                  <a:lnTo>
                    <a:pt x="12216" y="14877"/>
                  </a:lnTo>
                  <a:cubicBezTo>
                    <a:pt x="6956" y="14877"/>
                    <a:pt x="2579" y="8409"/>
                    <a:pt x="2448" y="454"/>
                  </a:cubicBezTo>
                  <a:lnTo>
                    <a:pt x="2448" y="351"/>
                  </a:lnTo>
                  <a:lnTo>
                    <a:pt x="1" y="390"/>
                  </a:lnTo>
                  <a:lnTo>
                    <a:pt x="1" y="493"/>
                  </a:lnTo>
                  <a:cubicBezTo>
                    <a:pt x="74" y="4958"/>
                    <a:pt x="1346" y="9154"/>
                    <a:pt x="3588" y="12308"/>
                  </a:cubicBezTo>
                  <a:cubicBezTo>
                    <a:pt x="5640" y="15189"/>
                    <a:pt x="8238" y="16900"/>
                    <a:pt x="11114" y="17255"/>
                  </a:cubicBezTo>
                  <a:cubicBezTo>
                    <a:pt x="11099" y="20584"/>
                    <a:pt x="11036" y="21988"/>
                    <a:pt x="10958" y="23753"/>
                  </a:cubicBezTo>
                  <a:cubicBezTo>
                    <a:pt x="10890" y="25298"/>
                    <a:pt x="10812" y="27043"/>
                    <a:pt x="10744" y="30645"/>
                  </a:cubicBezTo>
                  <a:cubicBezTo>
                    <a:pt x="10675" y="34466"/>
                    <a:pt x="10802" y="38127"/>
                    <a:pt x="13132" y="40910"/>
                  </a:cubicBezTo>
                  <a:cubicBezTo>
                    <a:pt x="14638" y="42709"/>
                    <a:pt x="17012" y="43781"/>
                    <a:pt x="19488" y="43781"/>
                  </a:cubicBezTo>
                  <a:cubicBezTo>
                    <a:pt x="19498" y="43781"/>
                    <a:pt x="19507" y="43781"/>
                    <a:pt x="19517" y="43781"/>
                  </a:cubicBezTo>
                  <a:cubicBezTo>
                    <a:pt x="20853" y="43781"/>
                    <a:pt x="22172" y="43450"/>
                    <a:pt x="23344" y="42811"/>
                  </a:cubicBezTo>
                  <a:cubicBezTo>
                    <a:pt x="25995" y="41339"/>
                    <a:pt x="27409" y="38717"/>
                    <a:pt x="28778" y="36168"/>
                  </a:cubicBezTo>
                  <a:cubicBezTo>
                    <a:pt x="30012" y="33872"/>
                    <a:pt x="31176" y="31703"/>
                    <a:pt x="33141" y="30552"/>
                  </a:cubicBezTo>
                  <a:cubicBezTo>
                    <a:pt x="34315" y="29865"/>
                    <a:pt x="35710" y="29578"/>
                    <a:pt x="37191" y="29280"/>
                  </a:cubicBezTo>
                  <a:lnTo>
                    <a:pt x="37216" y="29275"/>
                  </a:lnTo>
                  <a:cubicBezTo>
                    <a:pt x="38420" y="29027"/>
                    <a:pt x="39667" y="28773"/>
                    <a:pt x="40867" y="28281"/>
                  </a:cubicBezTo>
                  <a:cubicBezTo>
                    <a:pt x="43635" y="27145"/>
                    <a:pt x="45877" y="24713"/>
                    <a:pt x="46862" y="21779"/>
                  </a:cubicBezTo>
                  <a:cubicBezTo>
                    <a:pt x="46881" y="21735"/>
                    <a:pt x="46896" y="21696"/>
                    <a:pt x="46906" y="21652"/>
                  </a:cubicBezTo>
                  <a:lnTo>
                    <a:pt x="46920" y="21613"/>
                  </a:lnTo>
                  <a:lnTo>
                    <a:pt x="46725" y="21550"/>
                  </a:lnTo>
                  <a:lnTo>
                    <a:pt x="46716" y="21589"/>
                  </a:lnTo>
                  <a:cubicBezTo>
                    <a:pt x="46701" y="21628"/>
                    <a:pt x="46686" y="21667"/>
                    <a:pt x="46672" y="21710"/>
                  </a:cubicBezTo>
                  <a:cubicBezTo>
                    <a:pt x="45702" y="24591"/>
                    <a:pt x="43503" y="26980"/>
                    <a:pt x="40789" y="28096"/>
                  </a:cubicBezTo>
                  <a:cubicBezTo>
                    <a:pt x="39609" y="28578"/>
                    <a:pt x="38371" y="28832"/>
                    <a:pt x="37177" y="29075"/>
                  </a:cubicBezTo>
                  <a:lnTo>
                    <a:pt x="37152" y="29080"/>
                  </a:lnTo>
                  <a:cubicBezTo>
                    <a:pt x="35656" y="29383"/>
                    <a:pt x="34242" y="29670"/>
                    <a:pt x="33038" y="30377"/>
                  </a:cubicBezTo>
                  <a:cubicBezTo>
                    <a:pt x="31020" y="31556"/>
                    <a:pt x="29841" y="33750"/>
                    <a:pt x="28593" y="36080"/>
                  </a:cubicBezTo>
                  <a:cubicBezTo>
                    <a:pt x="27238" y="38590"/>
                    <a:pt x="25839" y="41193"/>
                    <a:pt x="23241" y="42631"/>
                  </a:cubicBezTo>
                  <a:cubicBezTo>
                    <a:pt x="22099" y="43255"/>
                    <a:pt x="20818" y="43581"/>
                    <a:pt x="19517" y="43581"/>
                  </a:cubicBezTo>
                  <a:cubicBezTo>
                    <a:pt x="19507" y="43581"/>
                    <a:pt x="19498" y="43581"/>
                    <a:pt x="19488" y="43581"/>
                  </a:cubicBezTo>
                  <a:cubicBezTo>
                    <a:pt x="17070" y="43581"/>
                    <a:pt x="14750" y="42533"/>
                    <a:pt x="13288" y="40783"/>
                  </a:cubicBezTo>
                  <a:cubicBezTo>
                    <a:pt x="11002" y="38054"/>
                    <a:pt x="10875" y="34432"/>
                    <a:pt x="10948" y="30650"/>
                  </a:cubicBezTo>
                  <a:cubicBezTo>
                    <a:pt x="11012" y="27053"/>
                    <a:pt x="11090" y="25308"/>
                    <a:pt x="11158" y="23767"/>
                  </a:cubicBezTo>
                  <a:cubicBezTo>
                    <a:pt x="11236" y="21983"/>
                    <a:pt x="11299" y="20570"/>
                    <a:pt x="11314" y="17168"/>
                  </a:cubicBezTo>
                  <a:lnTo>
                    <a:pt x="11314" y="17075"/>
                  </a:lnTo>
                  <a:lnTo>
                    <a:pt x="11221" y="17065"/>
                  </a:lnTo>
                  <a:cubicBezTo>
                    <a:pt x="8375" y="16744"/>
                    <a:pt x="5791" y="15057"/>
                    <a:pt x="3749" y="12191"/>
                  </a:cubicBezTo>
                  <a:cubicBezTo>
                    <a:pt x="1551" y="9096"/>
                    <a:pt x="293" y="4982"/>
                    <a:pt x="205" y="595"/>
                  </a:cubicBezTo>
                  <a:lnTo>
                    <a:pt x="2243" y="561"/>
                  </a:lnTo>
                  <a:cubicBezTo>
                    <a:pt x="2409" y="8579"/>
                    <a:pt x="6869" y="15086"/>
                    <a:pt x="12211" y="15086"/>
                  </a:cubicBezTo>
                  <a:lnTo>
                    <a:pt x="12323" y="15086"/>
                  </a:lnTo>
                  <a:cubicBezTo>
                    <a:pt x="14877" y="15047"/>
                    <a:pt x="17280" y="13517"/>
                    <a:pt x="19093" y="10787"/>
                  </a:cubicBezTo>
                  <a:cubicBezTo>
                    <a:pt x="20965" y="7965"/>
                    <a:pt x="21969" y="4222"/>
                    <a:pt x="21920" y="244"/>
                  </a:cubicBezTo>
                  <a:lnTo>
                    <a:pt x="23963" y="210"/>
                  </a:lnTo>
                  <a:lnTo>
                    <a:pt x="23963" y="210"/>
                  </a:lnTo>
                  <a:cubicBezTo>
                    <a:pt x="24016" y="4602"/>
                    <a:pt x="22895" y="8755"/>
                    <a:pt x="20794" y="11913"/>
                  </a:cubicBezTo>
                  <a:cubicBezTo>
                    <a:pt x="18840" y="14857"/>
                    <a:pt x="16300" y="16631"/>
                    <a:pt x="13444" y="17036"/>
                  </a:cubicBezTo>
                  <a:lnTo>
                    <a:pt x="13356" y="17051"/>
                  </a:lnTo>
                  <a:lnTo>
                    <a:pt x="13356" y="17138"/>
                  </a:lnTo>
                  <a:cubicBezTo>
                    <a:pt x="13342" y="20648"/>
                    <a:pt x="13278" y="22135"/>
                    <a:pt x="13200" y="23855"/>
                  </a:cubicBezTo>
                  <a:cubicBezTo>
                    <a:pt x="13137" y="25278"/>
                    <a:pt x="13059" y="27048"/>
                    <a:pt x="12991" y="30689"/>
                  </a:cubicBezTo>
                  <a:cubicBezTo>
                    <a:pt x="12927" y="34067"/>
                    <a:pt x="13020" y="37284"/>
                    <a:pt x="14857" y="39477"/>
                  </a:cubicBezTo>
                  <a:cubicBezTo>
                    <a:pt x="15970" y="40807"/>
                    <a:pt x="17746" y="41537"/>
                    <a:pt x="19499" y="41537"/>
                  </a:cubicBezTo>
                  <a:cubicBezTo>
                    <a:pt x="20463" y="41537"/>
                    <a:pt x="21421" y="41316"/>
                    <a:pt x="22257" y="40852"/>
                  </a:cubicBezTo>
                  <a:cubicBezTo>
                    <a:pt x="24328" y="39701"/>
                    <a:pt x="25527" y="37474"/>
                    <a:pt x="26799" y="35105"/>
                  </a:cubicBezTo>
                  <a:cubicBezTo>
                    <a:pt x="28125" y="32639"/>
                    <a:pt x="29495" y="30089"/>
                    <a:pt x="32010" y="28617"/>
                  </a:cubicBezTo>
                  <a:cubicBezTo>
                    <a:pt x="33506" y="27735"/>
                    <a:pt x="35154" y="27404"/>
                    <a:pt x="36748" y="27082"/>
                  </a:cubicBezTo>
                  <a:lnTo>
                    <a:pt x="36796" y="27072"/>
                  </a:lnTo>
                  <a:cubicBezTo>
                    <a:pt x="37937" y="26838"/>
                    <a:pt x="39019" y="26619"/>
                    <a:pt x="40014" y="26205"/>
                  </a:cubicBezTo>
                  <a:cubicBezTo>
                    <a:pt x="42207" y="25303"/>
                    <a:pt x="43981" y="23373"/>
                    <a:pt x="44756" y="21038"/>
                  </a:cubicBezTo>
                  <a:lnTo>
                    <a:pt x="44761" y="21004"/>
                  </a:lnTo>
                  <a:lnTo>
                    <a:pt x="44654" y="21004"/>
                  </a:lnTo>
                  <a:lnTo>
                    <a:pt x="44561" y="20974"/>
                  </a:lnTo>
                  <a:cubicBezTo>
                    <a:pt x="43806" y="23251"/>
                    <a:pt x="42075" y="25137"/>
                    <a:pt x="39936" y="26014"/>
                  </a:cubicBezTo>
                  <a:cubicBezTo>
                    <a:pt x="38956" y="26419"/>
                    <a:pt x="37888" y="26638"/>
                    <a:pt x="36753" y="26867"/>
                  </a:cubicBezTo>
                  <a:lnTo>
                    <a:pt x="36704" y="26877"/>
                  </a:lnTo>
                  <a:cubicBezTo>
                    <a:pt x="35095" y="27204"/>
                    <a:pt x="33433" y="27540"/>
                    <a:pt x="31903" y="28437"/>
                  </a:cubicBezTo>
                  <a:cubicBezTo>
                    <a:pt x="29339" y="29943"/>
                    <a:pt x="27955" y="32517"/>
                    <a:pt x="26614" y="35017"/>
                  </a:cubicBezTo>
                  <a:cubicBezTo>
                    <a:pt x="25361" y="37347"/>
                    <a:pt x="24177" y="39550"/>
                    <a:pt x="22154" y="40671"/>
                  </a:cubicBezTo>
                  <a:cubicBezTo>
                    <a:pt x="21350" y="41120"/>
                    <a:pt x="20426" y="41333"/>
                    <a:pt x="19496" y="41333"/>
                  </a:cubicBezTo>
                  <a:cubicBezTo>
                    <a:pt x="17805" y="41333"/>
                    <a:pt x="16089" y="40628"/>
                    <a:pt x="15013" y="39346"/>
                  </a:cubicBezTo>
                  <a:cubicBezTo>
                    <a:pt x="13225" y="37206"/>
                    <a:pt x="13132" y="34033"/>
                    <a:pt x="13195" y="30694"/>
                  </a:cubicBezTo>
                  <a:cubicBezTo>
                    <a:pt x="13259" y="27058"/>
                    <a:pt x="13342" y="25288"/>
                    <a:pt x="13405" y="23865"/>
                  </a:cubicBezTo>
                  <a:cubicBezTo>
                    <a:pt x="13478" y="22154"/>
                    <a:pt x="13546" y="20677"/>
                    <a:pt x="13561" y="17226"/>
                  </a:cubicBezTo>
                  <a:cubicBezTo>
                    <a:pt x="16442" y="16787"/>
                    <a:pt x="19001" y="14989"/>
                    <a:pt x="20965" y="12025"/>
                  </a:cubicBezTo>
                  <a:cubicBezTo>
                    <a:pt x="23105" y="8808"/>
                    <a:pt x="24240" y="4573"/>
                    <a:pt x="24167" y="103"/>
                  </a:cubicBezTo>
                  <a:lnTo>
                    <a:pt x="24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5" name="Google Shape;4385;p87"/>
            <p:cNvSpPr/>
            <p:nvPr/>
          </p:nvSpPr>
          <p:spPr>
            <a:xfrm rot="965794">
              <a:off x="3092201" y="3104583"/>
              <a:ext cx="725392" cy="668384"/>
            </a:xfrm>
            <a:custGeom>
              <a:rect b="b" l="l" r="r" t="t"/>
              <a:pathLst>
                <a:path extrusionOk="0" h="13694" w="14862">
                  <a:moveTo>
                    <a:pt x="7705" y="196"/>
                  </a:moveTo>
                  <a:cubicBezTo>
                    <a:pt x="11367" y="196"/>
                    <a:pt x="14345" y="3170"/>
                    <a:pt x="14345" y="6840"/>
                  </a:cubicBezTo>
                  <a:cubicBezTo>
                    <a:pt x="14345" y="10519"/>
                    <a:pt x="11362" y="13489"/>
                    <a:pt x="7696" y="13489"/>
                  </a:cubicBezTo>
                  <a:cubicBezTo>
                    <a:pt x="7675" y="13489"/>
                    <a:pt x="7654" y="13489"/>
                    <a:pt x="7633" y="13489"/>
                  </a:cubicBezTo>
                  <a:cubicBezTo>
                    <a:pt x="7263" y="13489"/>
                    <a:pt x="6887" y="13460"/>
                    <a:pt x="6522" y="13396"/>
                  </a:cubicBezTo>
                  <a:cubicBezTo>
                    <a:pt x="5796" y="13274"/>
                    <a:pt x="5094" y="13031"/>
                    <a:pt x="4445" y="12670"/>
                  </a:cubicBezTo>
                  <a:cubicBezTo>
                    <a:pt x="1779" y="11218"/>
                    <a:pt x="444" y="8137"/>
                    <a:pt x="1194" y="5198"/>
                  </a:cubicBezTo>
                  <a:cubicBezTo>
                    <a:pt x="1945" y="2254"/>
                    <a:pt x="4597" y="197"/>
                    <a:pt x="7633" y="197"/>
                  </a:cubicBezTo>
                  <a:cubicBezTo>
                    <a:pt x="7657" y="197"/>
                    <a:pt x="7681" y="196"/>
                    <a:pt x="7705" y="196"/>
                  </a:cubicBezTo>
                  <a:close/>
                  <a:moveTo>
                    <a:pt x="7634" y="0"/>
                  </a:moveTo>
                  <a:cubicBezTo>
                    <a:pt x="4882" y="0"/>
                    <a:pt x="2319" y="1668"/>
                    <a:pt x="1267" y="4330"/>
                  </a:cubicBezTo>
                  <a:cubicBezTo>
                    <a:pt x="0" y="7542"/>
                    <a:pt x="1321" y="11193"/>
                    <a:pt x="4348" y="12850"/>
                  </a:cubicBezTo>
                  <a:cubicBezTo>
                    <a:pt x="5016" y="13221"/>
                    <a:pt x="5737" y="13469"/>
                    <a:pt x="6488" y="13601"/>
                  </a:cubicBezTo>
                  <a:cubicBezTo>
                    <a:pt x="6868" y="13660"/>
                    <a:pt x="7248" y="13694"/>
                    <a:pt x="7633" y="13694"/>
                  </a:cubicBezTo>
                  <a:cubicBezTo>
                    <a:pt x="11084" y="13694"/>
                    <a:pt x="13999" y="11130"/>
                    <a:pt x="14433" y="7708"/>
                  </a:cubicBezTo>
                  <a:cubicBezTo>
                    <a:pt x="14862" y="4281"/>
                    <a:pt x="12678" y="1074"/>
                    <a:pt x="9339" y="216"/>
                  </a:cubicBezTo>
                  <a:cubicBezTo>
                    <a:pt x="8770" y="70"/>
                    <a:pt x="8198" y="0"/>
                    <a:pt x="7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6" name="Google Shape;4386;p87"/>
            <p:cNvSpPr/>
            <p:nvPr/>
          </p:nvSpPr>
          <p:spPr>
            <a:xfrm rot="965794">
              <a:off x="3135111" y="3132397"/>
              <a:ext cx="635487" cy="611424"/>
            </a:xfrm>
            <a:custGeom>
              <a:rect b="b" l="l" r="r" t="t"/>
              <a:pathLst>
                <a:path extrusionOk="0" h="12527" w="13020">
                  <a:moveTo>
                    <a:pt x="6756" y="200"/>
                  </a:moveTo>
                  <a:cubicBezTo>
                    <a:pt x="10100" y="205"/>
                    <a:pt x="12810" y="2915"/>
                    <a:pt x="12815" y="6263"/>
                  </a:cubicBezTo>
                  <a:cubicBezTo>
                    <a:pt x="12815" y="8710"/>
                    <a:pt x="11338" y="10923"/>
                    <a:pt x="9076" y="11859"/>
                  </a:cubicBezTo>
                  <a:cubicBezTo>
                    <a:pt x="8326" y="12171"/>
                    <a:pt x="7538" y="12322"/>
                    <a:pt x="6757" y="12322"/>
                  </a:cubicBezTo>
                  <a:cubicBezTo>
                    <a:pt x="5179" y="12322"/>
                    <a:pt x="3629" y="11705"/>
                    <a:pt x="2472" y="10548"/>
                  </a:cubicBezTo>
                  <a:cubicBezTo>
                    <a:pt x="736" y="8813"/>
                    <a:pt x="220" y="6205"/>
                    <a:pt x="1161" y="3943"/>
                  </a:cubicBezTo>
                  <a:cubicBezTo>
                    <a:pt x="2096" y="1681"/>
                    <a:pt x="4304" y="205"/>
                    <a:pt x="6756" y="205"/>
                  </a:cubicBezTo>
                  <a:lnTo>
                    <a:pt x="6756" y="200"/>
                  </a:lnTo>
                  <a:close/>
                  <a:moveTo>
                    <a:pt x="6756" y="0"/>
                  </a:moveTo>
                  <a:cubicBezTo>
                    <a:pt x="5126" y="0"/>
                    <a:pt x="3525" y="636"/>
                    <a:pt x="2325" y="1833"/>
                  </a:cubicBezTo>
                  <a:cubicBezTo>
                    <a:pt x="537" y="3626"/>
                    <a:pt x="0" y="6317"/>
                    <a:pt x="970" y="8657"/>
                  </a:cubicBezTo>
                  <a:cubicBezTo>
                    <a:pt x="1940" y="11001"/>
                    <a:pt x="4222" y="12527"/>
                    <a:pt x="6756" y="12527"/>
                  </a:cubicBezTo>
                  <a:cubicBezTo>
                    <a:pt x="10212" y="12522"/>
                    <a:pt x="13015" y="9719"/>
                    <a:pt x="13020" y="6263"/>
                  </a:cubicBezTo>
                  <a:cubicBezTo>
                    <a:pt x="13020" y="3729"/>
                    <a:pt x="11494" y="1443"/>
                    <a:pt x="9154" y="478"/>
                  </a:cubicBezTo>
                  <a:cubicBezTo>
                    <a:pt x="8378" y="156"/>
                    <a:pt x="7563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7" name="Google Shape;4387;p87"/>
            <p:cNvSpPr/>
            <p:nvPr/>
          </p:nvSpPr>
          <p:spPr>
            <a:xfrm rot="965794">
              <a:off x="1650980" y="2271141"/>
              <a:ext cx="516784" cy="516784"/>
            </a:xfrm>
            <a:custGeom>
              <a:rect b="b" l="l" r="r" t="t"/>
              <a:pathLst>
                <a:path extrusionOk="0" h="10588" w="10588">
                  <a:moveTo>
                    <a:pt x="5294" y="0"/>
                  </a:moveTo>
                  <a:cubicBezTo>
                    <a:pt x="2374" y="0"/>
                    <a:pt x="0" y="2369"/>
                    <a:pt x="0" y="5294"/>
                  </a:cubicBezTo>
                  <a:cubicBezTo>
                    <a:pt x="0" y="8218"/>
                    <a:pt x="2374" y="10587"/>
                    <a:pt x="5294" y="10587"/>
                  </a:cubicBezTo>
                  <a:cubicBezTo>
                    <a:pt x="8218" y="10587"/>
                    <a:pt x="10587" y="8218"/>
                    <a:pt x="10587" y="5294"/>
                  </a:cubicBezTo>
                  <a:cubicBezTo>
                    <a:pt x="10587" y="2369"/>
                    <a:pt x="8218" y="0"/>
                    <a:pt x="52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8" name="Google Shape;4388;p87"/>
            <p:cNvSpPr/>
            <p:nvPr/>
          </p:nvSpPr>
          <p:spPr>
            <a:xfrm rot="965794">
              <a:off x="1625667" y="2263273"/>
              <a:ext cx="547729" cy="526790"/>
            </a:xfrm>
            <a:custGeom>
              <a:rect b="b" l="l" r="r" t="t"/>
              <a:pathLst>
                <a:path extrusionOk="0" h="10793" w="11222">
                  <a:moveTo>
                    <a:pt x="5821" y="206"/>
                  </a:moveTo>
                  <a:cubicBezTo>
                    <a:pt x="8687" y="210"/>
                    <a:pt x="11012" y="2531"/>
                    <a:pt x="11017" y="5397"/>
                  </a:cubicBezTo>
                  <a:cubicBezTo>
                    <a:pt x="11017" y="7498"/>
                    <a:pt x="9749" y="9389"/>
                    <a:pt x="7809" y="10193"/>
                  </a:cubicBezTo>
                  <a:cubicBezTo>
                    <a:pt x="7167" y="10459"/>
                    <a:pt x="6492" y="10589"/>
                    <a:pt x="5823" y="10589"/>
                  </a:cubicBezTo>
                  <a:cubicBezTo>
                    <a:pt x="4472" y="10589"/>
                    <a:pt x="3145" y="10061"/>
                    <a:pt x="2150" y="9067"/>
                  </a:cubicBezTo>
                  <a:cubicBezTo>
                    <a:pt x="669" y="7585"/>
                    <a:pt x="220" y="5353"/>
                    <a:pt x="1024" y="3408"/>
                  </a:cubicBezTo>
                  <a:cubicBezTo>
                    <a:pt x="1829" y="1468"/>
                    <a:pt x="3725" y="206"/>
                    <a:pt x="5821" y="206"/>
                  </a:cubicBezTo>
                  <a:close/>
                  <a:moveTo>
                    <a:pt x="5826" y="1"/>
                  </a:moveTo>
                  <a:cubicBezTo>
                    <a:pt x="4420" y="1"/>
                    <a:pt x="3040" y="549"/>
                    <a:pt x="2009" y="1580"/>
                  </a:cubicBezTo>
                  <a:cubicBezTo>
                    <a:pt x="464" y="3125"/>
                    <a:pt x="1" y="5445"/>
                    <a:pt x="839" y="7463"/>
                  </a:cubicBezTo>
                  <a:cubicBezTo>
                    <a:pt x="1673" y="9481"/>
                    <a:pt x="3642" y="10793"/>
                    <a:pt x="5821" y="10793"/>
                  </a:cubicBezTo>
                  <a:cubicBezTo>
                    <a:pt x="8804" y="10793"/>
                    <a:pt x="11217" y="8375"/>
                    <a:pt x="11221" y="5397"/>
                  </a:cubicBezTo>
                  <a:cubicBezTo>
                    <a:pt x="11221" y="3213"/>
                    <a:pt x="9905" y="1249"/>
                    <a:pt x="7887" y="410"/>
                  </a:cubicBezTo>
                  <a:cubicBezTo>
                    <a:pt x="7220" y="135"/>
                    <a:pt x="6520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9" name="Google Shape;4389;p87"/>
            <p:cNvSpPr/>
            <p:nvPr/>
          </p:nvSpPr>
          <p:spPr>
            <a:xfrm rot="965794">
              <a:off x="1737570" y="2357512"/>
              <a:ext cx="343807" cy="344051"/>
            </a:xfrm>
            <a:custGeom>
              <a:rect b="b" l="l" r="r" t="t"/>
              <a:pathLst>
                <a:path extrusionOk="0" h="7049" w="7044">
                  <a:moveTo>
                    <a:pt x="2832" y="1"/>
                  </a:moveTo>
                  <a:lnTo>
                    <a:pt x="2832" y="2837"/>
                  </a:lnTo>
                  <a:lnTo>
                    <a:pt x="0" y="2837"/>
                  </a:lnTo>
                  <a:lnTo>
                    <a:pt x="0" y="4212"/>
                  </a:lnTo>
                  <a:lnTo>
                    <a:pt x="2832" y="4212"/>
                  </a:lnTo>
                  <a:lnTo>
                    <a:pt x="2832" y="7049"/>
                  </a:lnTo>
                  <a:lnTo>
                    <a:pt x="4207" y="7049"/>
                  </a:lnTo>
                  <a:lnTo>
                    <a:pt x="4207" y="4212"/>
                  </a:lnTo>
                  <a:lnTo>
                    <a:pt x="7044" y="4212"/>
                  </a:lnTo>
                  <a:lnTo>
                    <a:pt x="7044" y="2837"/>
                  </a:lnTo>
                  <a:lnTo>
                    <a:pt x="4207" y="2837"/>
                  </a:lnTo>
                  <a:lnTo>
                    <a:pt x="4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0" name="Google Shape;4390;p87"/>
            <p:cNvSpPr/>
            <p:nvPr/>
          </p:nvSpPr>
          <p:spPr>
            <a:xfrm rot="965794">
              <a:off x="1732583" y="2352539"/>
              <a:ext cx="353813" cy="354057"/>
            </a:xfrm>
            <a:custGeom>
              <a:rect b="b" l="l" r="r" t="t"/>
              <a:pathLst>
                <a:path extrusionOk="0" h="7254" w="7249">
                  <a:moveTo>
                    <a:pt x="4212" y="210"/>
                  </a:moveTo>
                  <a:lnTo>
                    <a:pt x="4212" y="3047"/>
                  </a:lnTo>
                  <a:lnTo>
                    <a:pt x="7043" y="3047"/>
                  </a:lnTo>
                  <a:lnTo>
                    <a:pt x="7043" y="4212"/>
                  </a:lnTo>
                  <a:lnTo>
                    <a:pt x="4212" y="4212"/>
                  </a:lnTo>
                  <a:lnTo>
                    <a:pt x="4212" y="7048"/>
                  </a:lnTo>
                  <a:lnTo>
                    <a:pt x="3037" y="7048"/>
                  </a:lnTo>
                  <a:lnTo>
                    <a:pt x="3037" y="4216"/>
                  </a:lnTo>
                  <a:lnTo>
                    <a:pt x="205" y="4216"/>
                  </a:lnTo>
                  <a:lnTo>
                    <a:pt x="205" y="3047"/>
                  </a:lnTo>
                  <a:lnTo>
                    <a:pt x="3037" y="3047"/>
                  </a:lnTo>
                  <a:lnTo>
                    <a:pt x="3037" y="210"/>
                  </a:lnTo>
                  <a:close/>
                  <a:moveTo>
                    <a:pt x="2832" y="0"/>
                  </a:moveTo>
                  <a:lnTo>
                    <a:pt x="2832" y="2837"/>
                  </a:lnTo>
                  <a:lnTo>
                    <a:pt x="0" y="2837"/>
                  </a:lnTo>
                  <a:lnTo>
                    <a:pt x="0" y="4416"/>
                  </a:lnTo>
                  <a:lnTo>
                    <a:pt x="2832" y="4416"/>
                  </a:lnTo>
                  <a:lnTo>
                    <a:pt x="2832" y="7253"/>
                  </a:lnTo>
                  <a:lnTo>
                    <a:pt x="4411" y="7253"/>
                  </a:lnTo>
                  <a:lnTo>
                    <a:pt x="4411" y="4416"/>
                  </a:lnTo>
                  <a:lnTo>
                    <a:pt x="7248" y="4416"/>
                  </a:lnTo>
                  <a:lnTo>
                    <a:pt x="7248" y="2837"/>
                  </a:lnTo>
                  <a:lnTo>
                    <a:pt x="4411" y="2837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1" name="Google Shape;4391;p87"/>
            <p:cNvSpPr/>
            <p:nvPr/>
          </p:nvSpPr>
          <p:spPr>
            <a:xfrm rot="965794">
              <a:off x="3295966" y="3278615"/>
              <a:ext cx="349518" cy="336242"/>
            </a:xfrm>
            <a:custGeom>
              <a:rect b="b" l="l" r="r" t="t"/>
              <a:pathLst>
                <a:path extrusionOk="0" h="6889" w="7161">
                  <a:moveTo>
                    <a:pt x="3446" y="0"/>
                  </a:moveTo>
                  <a:cubicBezTo>
                    <a:pt x="1545" y="0"/>
                    <a:pt x="5" y="1540"/>
                    <a:pt x="5" y="3441"/>
                  </a:cubicBezTo>
                  <a:cubicBezTo>
                    <a:pt x="0" y="4835"/>
                    <a:pt x="843" y="6093"/>
                    <a:pt x="2130" y="6624"/>
                  </a:cubicBezTo>
                  <a:cubicBezTo>
                    <a:pt x="2556" y="6802"/>
                    <a:pt x="3004" y="6888"/>
                    <a:pt x="3448" y="6888"/>
                  </a:cubicBezTo>
                  <a:cubicBezTo>
                    <a:pt x="4344" y="6888"/>
                    <a:pt x="5225" y="6537"/>
                    <a:pt x="5883" y="5879"/>
                  </a:cubicBezTo>
                  <a:cubicBezTo>
                    <a:pt x="6868" y="4894"/>
                    <a:pt x="7160" y="3412"/>
                    <a:pt x="6629" y="2125"/>
                  </a:cubicBezTo>
                  <a:cubicBezTo>
                    <a:pt x="6098" y="839"/>
                    <a:pt x="4840" y="0"/>
                    <a:pt x="3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2" name="Google Shape;4392;p87"/>
            <p:cNvSpPr/>
            <p:nvPr/>
          </p:nvSpPr>
          <p:spPr>
            <a:xfrm rot="965794">
              <a:off x="3251776" y="3241599"/>
              <a:ext cx="410431" cy="395154"/>
            </a:xfrm>
            <a:custGeom>
              <a:rect b="b" l="l" r="r" t="t"/>
              <a:pathLst>
                <a:path extrusionOk="0" h="8096" w="8409">
                  <a:moveTo>
                    <a:pt x="4363" y="205"/>
                  </a:moveTo>
                  <a:cubicBezTo>
                    <a:pt x="6484" y="209"/>
                    <a:pt x="8204" y="1925"/>
                    <a:pt x="8204" y="4045"/>
                  </a:cubicBezTo>
                  <a:cubicBezTo>
                    <a:pt x="8209" y="5600"/>
                    <a:pt x="7273" y="6999"/>
                    <a:pt x="5835" y="7599"/>
                  </a:cubicBezTo>
                  <a:cubicBezTo>
                    <a:pt x="5360" y="7796"/>
                    <a:pt x="4861" y="7892"/>
                    <a:pt x="4366" y="7892"/>
                  </a:cubicBezTo>
                  <a:cubicBezTo>
                    <a:pt x="3367" y="7892"/>
                    <a:pt x="2385" y="7502"/>
                    <a:pt x="1648" y="6765"/>
                  </a:cubicBezTo>
                  <a:cubicBezTo>
                    <a:pt x="547" y="5669"/>
                    <a:pt x="220" y="4016"/>
                    <a:pt x="815" y="2578"/>
                  </a:cubicBezTo>
                  <a:cubicBezTo>
                    <a:pt x="1409" y="1140"/>
                    <a:pt x="2808" y="205"/>
                    <a:pt x="4363" y="205"/>
                  </a:cubicBezTo>
                  <a:close/>
                  <a:moveTo>
                    <a:pt x="4368" y="0"/>
                  </a:moveTo>
                  <a:cubicBezTo>
                    <a:pt x="3315" y="0"/>
                    <a:pt x="2278" y="411"/>
                    <a:pt x="1502" y="1184"/>
                  </a:cubicBezTo>
                  <a:cubicBezTo>
                    <a:pt x="347" y="2344"/>
                    <a:pt x="1" y="4084"/>
                    <a:pt x="625" y="5595"/>
                  </a:cubicBezTo>
                  <a:cubicBezTo>
                    <a:pt x="1253" y="7106"/>
                    <a:pt x="2725" y="8091"/>
                    <a:pt x="4363" y="8096"/>
                  </a:cubicBezTo>
                  <a:cubicBezTo>
                    <a:pt x="6596" y="8091"/>
                    <a:pt x="8409" y="6283"/>
                    <a:pt x="8409" y="4045"/>
                  </a:cubicBezTo>
                  <a:cubicBezTo>
                    <a:pt x="8409" y="2413"/>
                    <a:pt x="7424" y="936"/>
                    <a:pt x="5913" y="307"/>
                  </a:cubicBezTo>
                  <a:cubicBezTo>
                    <a:pt x="5414" y="101"/>
                    <a:pt x="4889" y="0"/>
                    <a:pt x="4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3" name="Google Shape;4393;p87"/>
            <p:cNvSpPr/>
            <p:nvPr/>
          </p:nvSpPr>
          <p:spPr>
            <a:xfrm rot="965794">
              <a:off x="3277907" y="3266317"/>
              <a:ext cx="360011" cy="346199"/>
            </a:xfrm>
            <a:custGeom>
              <a:rect b="b" l="l" r="r" t="t"/>
              <a:pathLst>
                <a:path extrusionOk="0" h="7093" w="7376">
                  <a:moveTo>
                    <a:pt x="3827" y="206"/>
                  </a:moveTo>
                  <a:cubicBezTo>
                    <a:pt x="5675" y="206"/>
                    <a:pt x="7166" y="1702"/>
                    <a:pt x="7171" y="3544"/>
                  </a:cubicBezTo>
                  <a:cubicBezTo>
                    <a:pt x="7171" y="4899"/>
                    <a:pt x="6357" y="6118"/>
                    <a:pt x="5109" y="6635"/>
                  </a:cubicBezTo>
                  <a:cubicBezTo>
                    <a:pt x="4695" y="6806"/>
                    <a:pt x="4260" y="6890"/>
                    <a:pt x="3828" y="6890"/>
                  </a:cubicBezTo>
                  <a:cubicBezTo>
                    <a:pt x="2959" y="6890"/>
                    <a:pt x="2105" y="6552"/>
                    <a:pt x="1463" y="5913"/>
                  </a:cubicBezTo>
                  <a:cubicBezTo>
                    <a:pt x="508" y="4953"/>
                    <a:pt x="220" y="3515"/>
                    <a:pt x="742" y="2267"/>
                  </a:cubicBezTo>
                  <a:cubicBezTo>
                    <a:pt x="1258" y="1020"/>
                    <a:pt x="2477" y="206"/>
                    <a:pt x="3827" y="206"/>
                  </a:cubicBezTo>
                  <a:close/>
                  <a:moveTo>
                    <a:pt x="3832" y="1"/>
                  </a:moveTo>
                  <a:cubicBezTo>
                    <a:pt x="2908" y="1"/>
                    <a:pt x="2000" y="360"/>
                    <a:pt x="1322" y="1039"/>
                  </a:cubicBezTo>
                  <a:cubicBezTo>
                    <a:pt x="308" y="2053"/>
                    <a:pt x="1" y="3579"/>
                    <a:pt x="552" y="4904"/>
                  </a:cubicBezTo>
                  <a:cubicBezTo>
                    <a:pt x="1098" y="6230"/>
                    <a:pt x="2394" y="7093"/>
                    <a:pt x="3827" y="7093"/>
                  </a:cubicBezTo>
                  <a:cubicBezTo>
                    <a:pt x="5787" y="7093"/>
                    <a:pt x="7371" y="5504"/>
                    <a:pt x="7376" y="3544"/>
                  </a:cubicBezTo>
                  <a:cubicBezTo>
                    <a:pt x="7376" y="2111"/>
                    <a:pt x="6508" y="820"/>
                    <a:pt x="5187" y="269"/>
                  </a:cubicBezTo>
                  <a:cubicBezTo>
                    <a:pt x="4749" y="88"/>
                    <a:pt x="4289" y="1"/>
                    <a:pt x="3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94" name="Google Shape;4394;p87"/>
          <p:cNvGrpSpPr/>
          <p:nvPr/>
        </p:nvGrpSpPr>
        <p:grpSpPr>
          <a:xfrm>
            <a:off x="3287641" y="2540844"/>
            <a:ext cx="410149" cy="410149"/>
            <a:chOff x="2775123" y="1408261"/>
            <a:chExt cx="3847554" cy="3847554"/>
          </a:xfrm>
        </p:grpSpPr>
        <p:sp>
          <p:nvSpPr>
            <p:cNvPr id="4395" name="Google Shape;4395;p87"/>
            <p:cNvSpPr/>
            <p:nvPr/>
          </p:nvSpPr>
          <p:spPr>
            <a:xfrm>
              <a:off x="2775123" y="1408261"/>
              <a:ext cx="3847554" cy="3847554"/>
            </a:xfrm>
            <a:custGeom>
              <a:rect b="b" l="l" r="r" t="t"/>
              <a:pathLst>
                <a:path extrusionOk="0" h="208483" w="208483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6" name="Google Shape;4396;p87"/>
            <p:cNvSpPr/>
            <p:nvPr/>
          </p:nvSpPr>
          <p:spPr>
            <a:xfrm>
              <a:off x="2887575" y="1520575"/>
              <a:ext cx="3622913" cy="3622913"/>
            </a:xfrm>
            <a:custGeom>
              <a:rect b="b" l="l" r="r" t="t"/>
              <a:pathLst>
                <a:path extrusionOk="0" h="208483" w="208483">
                  <a:moveTo>
                    <a:pt x="104241" y="0"/>
                  </a:moveTo>
                  <a:cubicBezTo>
                    <a:pt x="46667" y="0"/>
                    <a:pt x="0" y="46667"/>
                    <a:pt x="0" y="104241"/>
                  </a:cubicBezTo>
                  <a:cubicBezTo>
                    <a:pt x="0" y="161816"/>
                    <a:pt x="46667" y="208483"/>
                    <a:pt x="104241" y="208483"/>
                  </a:cubicBezTo>
                  <a:cubicBezTo>
                    <a:pt x="161816" y="208483"/>
                    <a:pt x="208482" y="161816"/>
                    <a:pt x="208482" y="104241"/>
                  </a:cubicBezTo>
                  <a:cubicBezTo>
                    <a:pt x="208482" y="46667"/>
                    <a:pt x="161816" y="0"/>
                    <a:pt x="104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97" name="Google Shape;4397;p87"/>
            <p:cNvGrpSpPr/>
            <p:nvPr/>
          </p:nvGrpSpPr>
          <p:grpSpPr>
            <a:xfrm>
              <a:off x="3503656" y="1972170"/>
              <a:ext cx="2391038" cy="2719924"/>
              <a:chOff x="1512725" y="258500"/>
              <a:chExt cx="4570900" cy="5199625"/>
            </a:xfrm>
          </p:grpSpPr>
          <p:sp>
            <p:nvSpPr>
              <p:cNvPr id="4398" name="Google Shape;4398;p87"/>
              <p:cNvSpPr/>
              <p:nvPr/>
            </p:nvSpPr>
            <p:spPr>
              <a:xfrm>
                <a:off x="1616300" y="358975"/>
                <a:ext cx="4365375" cy="4995600"/>
              </a:xfrm>
              <a:custGeom>
                <a:rect b="b" l="l" r="r" t="t"/>
                <a:pathLst>
                  <a:path extrusionOk="0" h="199824" w="174615">
                    <a:moveTo>
                      <a:pt x="119585" y="1"/>
                    </a:moveTo>
                    <a:cubicBezTo>
                      <a:pt x="114366" y="1"/>
                      <a:pt x="106537" y="59"/>
                      <a:pt x="106537" y="59"/>
                    </a:cubicBezTo>
                    <a:lnTo>
                      <a:pt x="91858" y="59"/>
                    </a:lnTo>
                    <a:lnTo>
                      <a:pt x="91858" y="89209"/>
                    </a:lnTo>
                    <a:lnTo>
                      <a:pt x="91793" y="138041"/>
                    </a:lnTo>
                    <a:cubicBezTo>
                      <a:pt x="91793" y="151089"/>
                      <a:pt x="83279" y="162180"/>
                      <a:pt x="71438" y="166061"/>
                    </a:cubicBezTo>
                    <a:cubicBezTo>
                      <a:pt x="68466" y="167014"/>
                      <a:pt x="65290" y="167557"/>
                      <a:pt x="61932" y="167557"/>
                    </a:cubicBezTo>
                    <a:cubicBezTo>
                      <a:pt x="61494" y="167557"/>
                      <a:pt x="61053" y="167548"/>
                      <a:pt x="60608" y="167529"/>
                    </a:cubicBezTo>
                    <a:cubicBezTo>
                      <a:pt x="45114" y="166746"/>
                      <a:pt x="32620" y="154025"/>
                      <a:pt x="32425" y="138498"/>
                    </a:cubicBezTo>
                    <a:cubicBezTo>
                      <a:pt x="32196" y="121992"/>
                      <a:pt x="45571" y="108520"/>
                      <a:pt x="62109" y="108520"/>
                    </a:cubicBezTo>
                    <a:cubicBezTo>
                      <a:pt x="65371" y="108520"/>
                      <a:pt x="68502" y="109042"/>
                      <a:pt x="71438" y="110021"/>
                    </a:cubicBezTo>
                    <a:lnTo>
                      <a:pt x="71438" y="77009"/>
                    </a:lnTo>
                    <a:cubicBezTo>
                      <a:pt x="68404" y="76553"/>
                      <a:pt x="65273" y="76324"/>
                      <a:pt x="62109" y="76324"/>
                    </a:cubicBezTo>
                    <a:cubicBezTo>
                      <a:pt x="47952" y="76324"/>
                      <a:pt x="34545" y="80956"/>
                      <a:pt x="23650" y="89568"/>
                    </a:cubicBezTo>
                    <a:cubicBezTo>
                      <a:pt x="21758" y="91068"/>
                      <a:pt x="19899" y="92667"/>
                      <a:pt x="18202" y="94428"/>
                    </a:cubicBezTo>
                    <a:cubicBezTo>
                      <a:pt x="6590" y="105943"/>
                      <a:pt x="1" y="121731"/>
                      <a:pt x="66" y="138074"/>
                    </a:cubicBezTo>
                    <a:cubicBezTo>
                      <a:pt x="66" y="154547"/>
                      <a:pt x="6525" y="170041"/>
                      <a:pt x="18235" y="181719"/>
                    </a:cubicBezTo>
                    <a:cubicBezTo>
                      <a:pt x="29978" y="193364"/>
                      <a:pt x="45571" y="199823"/>
                      <a:pt x="62174" y="199823"/>
                    </a:cubicBezTo>
                    <a:cubicBezTo>
                      <a:pt x="65306" y="199823"/>
                      <a:pt x="68437" y="199562"/>
                      <a:pt x="71503" y="199138"/>
                    </a:cubicBezTo>
                    <a:cubicBezTo>
                      <a:pt x="84551" y="197181"/>
                      <a:pt x="96588" y="191179"/>
                      <a:pt x="106080" y="181719"/>
                    </a:cubicBezTo>
                    <a:cubicBezTo>
                      <a:pt x="117726" y="170106"/>
                      <a:pt x="124184" y="154710"/>
                      <a:pt x="124250" y="138335"/>
                    </a:cubicBezTo>
                    <a:lnTo>
                      <a:pt x="124054" y="65233"/>
                    </a:lnTo>
                    <a:lnTo>
                      <a:pt x="124054" y="65233"/>
                    </a:lnTo>
                    <a:cubicBezTo>
                      <a:pt x="129697" y="69539"/>
                      <a:pt x="135797" y="73127"/>
                      <a:pt x="142354" y="75900"/>
                    </a:cubicBezTo>
                    <a:cubicBezTo>
                      <a:pt x="152596" y="80239"/>
                      <a:pt x="161762" y="82424"/>
                      <a:pt x="172951" y="82424"/>
                    </a:cubicBezTo>
                    <a:lnTo>
                      <a:pt x="174615" y="81576"/>
                    </a:lnTo>
                    <a:cubicBezTo>
                      <a:pt x="174615" y="81576"/>
                      <a:pt x="174549" y="50000"/>
                      <a:pt x="174484" y="50000"/>
                    </a:cubicBezTo>
                    <a:cubicBezTo>
                      <a:pt x="146790" y="50000"/>
                      <a:pt x="124380" y="27721"/>
                      <a:pt x="124152" y="59"/>
                    </a:cubicBezTo>
                    <a:cubicBezTo>
                      <a:pt x="124152" y="15"/>
                      <a:pt x="122195" y="1"/>
                      <a:pt x="1195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87"/>
              <p:cNvSpPr/>
              <p:nvPr/>
            </p:nvSpPr>
            <p:spPr>
              <a:xfrm>
                <a:off x="2197750" y="2419075"/>
                <a:ext cx="229175" cy="204450"/>
              </a:xfrm>
              <a:custGeom>
                <a:rect b="b" l="l" r="r" t="t"/>
                <a:pathLst>
                  <a:path extrusionOk="0" h="8178" w="9167">
                    <a:moveTo>
                      <a:pt x="4579" y="0"/>
                    </a:moveTo>
                    <a:cubicBezTo>
                      <a:pt x="3823" y="0"/>
                      <a:pt x="3059" y="217"/>
                      <a:pt x="2382" y="673"/>
                    </a:cubicBezTo>
                    <a:cubicBezTo>
                      <a:pt x="2317" y="673"/>
                      <a:pt x="2317" y="705"/>
                      <a:pt x="2284" y="705"/>
                    </a:cubicBezTo>
                    <a:cubicBezTo>
                      <a:pt x="490" y="1912"/>
                      <a:pt x="1" y="4293"/>
                      <a:pt x="1142" y="6087"/>
                    </a:cubicBezTo>
                    <a:cubicBezTo>
                      <a:pt x="1175" y="6153"/>
                      <a:pt x="1240" y="6218"/>
                      <a:pt x="1273" y="6316"/>
                    </a:cubicBezTo>
                    <a:cubicBezTo>
                      <a:pt x="2026" y="7508"/>
                      <a:pt x="3315" y="8177"/>
                      <a:pt x="4642" y="8177"/>
                    </a:cubicBezTo>
                    <a:cubicBezTo>
                      <a:pt x="5385" y="8177"/>
                      <a:pt x="6139" y="7967"/>
                      <a:pt x="6818" y="7523"/>
                    </a:cubicBezTo>
                    <a:cubicBezTo>
                      <a:pt x="6851" y="7523"/>
                      <a:pt x="6851" y="7490"/>
                      <a:pt x="6883" y="7490"/>
                    </a:cubicBezTo>
                    <a:cubicBezTo>
                      <a:pt x="8612" y="6348"/>
                      <a:pt x="9167" y="4032"/>
                      <a:pt x="8123" y="2173"/>
                    </a:cubicBezTo>
                    <a:cubicBezTo>
                      <a:pt x="8090" y="2108"/>
                      <a:pt x="8025" y="2075"/>
                      <a:pt x="7992" y="1977"/>
                    </a:cubicBezTo>
                    <a:cubicBezTo>
                      <a:pt x="7259" y="700"/>
                      <a:pt x="5934" y="0"/>
                      <a:pt x="4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87"/>
              <p:cNvSpPr/>
              <p:nvPr/>
            </p:nvSpPr>
            <p:spPr>
              <a:xfrm>
                <a:off x="1512725" y="2700900"/>
                <a:ext cx="2654475" cy="2757225"/>
              </a:xfrm>
              <a:custGeom>
                <a:rect b="b" l="l" r="r" t="t"/>
                <a:pathLst>
                  <a:path extrusionOk="0" h="110289" w="106179">
                    <a:moveTo>
                      <a:pt x="19199" y="1"/>
                    </a:moveTo>
                    <a:cubicBezTo>
                      <a:pt x="18076" y="1"/>
                      <a:pt x="16954" y="466"/>
                      <a:pt x="16148" y="1404"/>
                    </a:cubicBezTo>
                    <a:cubicBezTo>
                      <a:pt x="5840" y="13310"/>
                      <a:pt x="1" y="28739"/>
                      <a:pt x="33" y="44494"/>
                    </a:cubicBezTo>
                    <a:cubicBezTo>
                      <a:pt x="33" y="62077"/>
                      <a:pt x="6916" y="78582"/>
                      <a:pt x="19442" y="91010"/>
                    </a:cubicBezTo>
                    <a:cubicBezTo>
                      <a:pt x="31968" y="103439"/>
                      <a:pt x="48572" y="110289"/>
                      <a:pt x="66252" y="110289"/>
                    </a:cubicBezTo>
                    <a:cubicBezTo>
                      <a:pt x="69546" y="110289"/>
                      <a:pt x="72939" y="110060"/>
                      <a:pt x="76201" y="109571"/>
                    </a:cubicBezTo>
                    <a:cubicBezTo>
                      <a:pt x="86248" y="108071"/>
                      <a:pt x="95675" y="104352"/>
                      <a:pt x="103895" y="98643"/>
                    </a:cubicBezTo>
                    <a:cubicBezTo>
                      <a:pt x="105983" y="97208"/>
                      <a:pt x="106179" y="94272"/>
                      <a:pt x="104417" y="92478"/>
                    </a:cubicBezTo>
                    <a:cubicBezTo>
                      <a:pt x="104384" y="92348"/>
                      <a:pt x="104384" y="92315"/>
                      <a:pt x="104352" y="92315"/>
                    </a:cubicBezTo>
                    <a:cubicBezTo>
                      <a:pt x="103555" y="91537"/>
                      <a:pt x="102517" y="91128"/>
                      <a:pt x="101470" y="91128"/>
                    </a:cubicBezTo>
                    <a:cubicBezTo>
                      <a:pt x="100673" y="91128"/>
                      <a:pt x="99870" y="91365"/>
                      <a:pt x="99165" y="91859"/>
                    </a:cubicBezTo>
                    <a:cubicBezTo>
                      <a:pt x="91956" y="96849"/>
                      <a:pt x="83769" y="100111"/>
                      <a:pt x="74994" y="101416"/>
                    </a:cubicBezTo>
                    <a:cubicBezTo>
                      <a:pt x="72091" y="101808"/>
                      <a:pt x="69155" y="102069"/>
                      <a:pt x="66252" y="102069"/>
                    </a:cubicBezTo>
                    <a:cubicBezTo>
                      <a:pt x="50757" y="102069"/>
                      <a:pt x="36176" y="96066"/>
                      <a:pt x="25216" y="85171"/>
                    </a:cubicBezTo>
                    <a:cubicBezTo>
                      <a:pt x="14256" y="74309"/>
                      <a:pt x="8221" y="59826"/>
                      <a:pt x="8188" y="44462"/>
                    </a:cubicBezTo>
                    <a:cubicBezTo>
                      <a:pt x="8188" y="30664"/>
                      <a:pt x="13277" y="17126"/>
                      <a:pt x="22313" y="6721"/>
                    </a:cubicBezTo>
                    <a:cubicBezTo>
                      <a:pt x="23650" y="5188"/>
                      <a:pt x="23650" y="2904"/>
                      <a:pt x="22248" y="1404"/>
                    </a:cubicBezTo>
                    <a:lnTo>
                      <a:pt x="22215" y="1338"/>
                    </a:lnTo>
                    <a:cubicBezTo>
                      <a:pt x="21407" y="449"/>
                      <a:pt x="20302" y="1"/>
                      <a:pt x="19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87"/>
              <p:cNvSpPr/>
              <p:nvPr/>
            </p:nvSpPr>
            <p:spPr>
              <a:xfrm>
                <a:off x="4254425" y="4678500"/>
                <a:ext cx="238150" cy="212225"/>
              </a:xfrm>
              <a:custGeom>
                <a:rect b="b" l="l" r="r" t="t"/>
                <a:pathLst>
                  <a:path extrusionOk="0" h="8489" w="9526">
                    <a:moveTo>
                      <a:pt x="4871" y="1"/>
                    </a:moveTo>
                    <a:cubicBezTo>
                      <a:pt x="3710" y="1"/>
                      <a:pt x="2556" y="505"/>
                      <a:pt x="1762" y="1468"/>
                    </a:cubicBezTo>
                    <a:cubicBezTo>
                      <a:pt x="1632" y="1599"/>
                      <a:pt x="1567" y="1729"/>
                      <a:pt x="1436" y="1892"/>
                    </a:cubicBezTo>
                    <a:cubicBezTo>
                      <a:pt x="1" y="3588"/>
                      <a:pt x="294" y="6165"/>
                      <a:pt x="2056" y="7535"/>
                    </a:cubicBezTo>
                    <a:cubicBezTo>
                      <a:pt x="2089" y="7601"/>
                      <a:pt x="2121" y="7633"/>
                      <a:pt x="2186" y="7633"/>
                    </a:cubicBezTo>
                    <a:cubicBezTo>
                      <a:pt x="2903" y="8212"/>
                      <a:pt x="3766" y="8488"/>
                      <a:pt x="4627" y="8488"/>
                    </a:cubicBezTo>
                    <a:cubicBezTo>
                      <a:pt x="5802" y="8488"/>
                      <a:pt x="6974" y="7974"/>
                      <a:pt x="7764" y="7013"/>
                    </a:cubicBezTo>
                    <a:cubicBezTo>
                      <a:pt x="7895" y="6883"/>
                      <a:pt x="7960" y="6752"/>
                      <a:pt x="8091" y="6589"/>
                    </a:cubicBezTo>
                    <a:cubicBezTo>
                      <a:pt x="9526" y="4828"/>
                      <a:pt x="9200" y="2186"/>
                      <a:pt x="7340" y="848"/>
                    </a:cubicBezTo>
                    <a:cubicBezTo>
                      <a:pt x="7340" y="848"/>
                      <a:pt x="7308" y="816"/>
                      <a:pt x="7275" y="816"/>
                    </a:cubicBezTo>
                    <a:cubicBezTo>
                      <a:pt x="6561" y="267"/>
                      <a:pt x="5715" y="1"/>
                      <a:pt x="48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87"/>
              <p:cNvSpPr/>
              <p:nvPr/>
            </p:nvSpPr>
            <p:spPr>
              <a:xfrm>
                <a:off x="2323325" y="258500"/>
                <a:ext cx="3760300" cy="4390225"/>
              </a:xfrm>
              <a:custGeom>
                <a:rect b="b" l="l" r="r" t="t"/>
                <a:pathLst>
                  <a:path extrusionOk="0" h="175609" w="150412">
                    <a:moveTo>
                      <a:pt x="63610" y="0"/>
                    </a:moveTo>
                    <a:cubicBezTo>
                      <a:pt x="61359" y="0"/>
                      <a:pt x="59532" y="1827"/>
                      <a:pt x="59532" y="4078"/>
                    </a:cubicBezTo>
                    <a:lnTo>
                      <a:pt x="59532" y="93228"/>
                    </a:lnTo>
                    <a:lnTo>
                      <a:pt x="59467" y="142060"/>
                    </a:lnTo>
                    <a:cubicBezTo>
                      <a:pt x="59467" y="153020"/>
                      <a:pt x="52421" y="162741"/>
                      <a:pt x="41950" y="166199"/>
                    </a:cubicBezTo>
                    <a:cubicBezTo>
                      <a:pt x="39320" y="167047"/>
                      <a:pt x="36616" y="167503"/>
                      <a:pt x="33881" y="167503"/>
                    </a:cubicBezTo>
                    <a:cubicBezTo>
                      <a:pt x="33462" y="167503"/>
                      <a:pt x="33042" y="167493"/>
                      <a:pt x="32621" y="167471"/>
                    </a:cubicBezTo>
                    <a:cubicBezTo>
                      <a:pt x="19181" y="166818"/>
                      <a:pt x="8515" y="155793"/>
                      <a:pt x="8319" y="142419"/>
                    </a:cubicBezTo>
                    <a:cubicBezTo>
                      <a:pt x="8221" y="135569"/>
                      <a:pt x="10798" y="129143"/>
                      <a:pt x="15593" y="124250"/>
                    </a:cubicBezTo>
                    <a:cubicBezTo>
                      <a:pt x="20454" y="119291"/>
                      <a:pt x="26978" y="116584"/>
                      <a:pt x="33926" y="116584"/>
                    </a:cubicBezTo>
                    <a:cubicBezTo>
                      <a:pt x="36633" y="116584"/>
                      <a:pt x="39373" y="117041"/>
                      <a:pt x="41983" y="117889"/>
                    </a:cubicBezTo>
                    <a:cubicBezTo>
                      <a:pt x="42399" y="118019"/>
                      <a:pt x="42825" y="118082"/>
                      <a:pt x="43246" y="118082"/>
                    </a:cubicBezTo>
                    <a:cubicBezTo>
                      <a:pt x="44409" y="118082"/>
                      <a:pt x="45540" y="117600"/>
                      <a:pt x="46354" y="116714"/>
                    </a:cubicBezTo>
                    <a:cubicBezTo>
                      <a:pt x="47006" y="115931"/>
                      <a:pt x="47332" y="114920"/>
                      <a:pt x="47332" y="113909"/>
                    </a:cubicBezTo>
                    <a:lnTo>
                      <a:pt x="47332" y="81028"/>
                    </a:lnTo>
                    <a:cubicBezTo>
                      <a:pt x="47332" y="79038"/>
                      <a:pt x="45865" y="77277"/>
                      <a:pt x="43875" y="76983"/>
                    </a:cubicBezTo>
                    <a:cubicBezTo>
                      <a:pt x="40547" y="76494"/>
                      <a:pt x="37220" y="76233"/>
                      <a:pt x="33926" y="76233"/>
                    </a:cubicBezTo>
                    <a:cubicBezTo>
                      <a:pt x="26651" y="76233"/>
                      <a:pt x="19638" y="77407"/>
                      <a:pt x="12984" y="79593"/>
                    </a:cubicBezTo>
                    <a:cubicBezTo>
                      <a:pt x="10831" y="80311"/>
                      <a:pt x="9820" y="82724"/>
                      <a:pt x="10831" y="84780"/>
                    </a:cubicBezTo>
                    <a:lnTo>
                      <a:pt x="10831" y="84812"/>
                    </a:lnTo>
                    <a:cubicBezTo>
                      <a:pt x="10961" y="85008"/>
                      <a:pt x="11092" y="85269"/>
                      <a:pt x="11157" y="85465"/>
                    </a:cubicBezTo>
                    <a:cubicBezTo>
                      <a:pt x="11790" y="86730"/>
                      <a:pt x="13091" y="87485"/>
                      <a:pt x="14435" y="87485"/>
                    </a:cubicBezTo>
                    <a:cubicBezTo>
                      <a:pt x="14823" y="87485"/>
                      <a:pt x="15214" y="87423"/>
                      <a:pt x="15593" y="87291"/>
                    </a:cubicBezTo>
                    <a:cubicBezTo>
                      <a:pt x="21400" y="85367"/>
                      <a:pt x="27565" y="84388"/>
                      <a:pt x="33860" y="84388"/>
                    </a:cubicBezTo>
                    <a:cubicBezTo>
                      <a:pt x="35622" y="84388"/>
                      <a:pt x="37383" y="84486"/>
                      <a:pt x="39145" y="84649"/>
                    </a:cubicBezTo>
                    <a:lnTo>
                      <a:pt x="39145" y="108853"/>
                    </a:lnTo>
                    <a:cubicBezTo>
                      <a:pt x="37383" y="108592"/>
                      <a:pt x="35622" y="108462"/>
                      <a:pt x="33860" y="108462"/>
                    </a:cubicBezTo>
                    <a:cubicBezTo>
                      <a:pt x="24727" y="108462"/>
                      <a:pt x="16180" y="112050"/>
                      <a:pt x="9787" y="118541"/>
                    </a:cubicBezTo>
                    <a:cubicBezTo>
                      <a:pt x="3426" y="124967"/>
                      <a:pt x="1" y="133481"/>
                      <a:pt x="99" y="142549"/>
                    </a:cubicBezTo>
                    <a:cubicBezTo>
                      <a:pt x="360" y="160197"/>
                      <a:pt x="14452" y="174712"/>
                      <a:pt x="32164" y="175561"/>
                    </a:cubicBezTo>
                    <a:cubicBezTo>
                      <a:pt x="32758" y="175593"/>
                      <a:pt x="33351" y="175609"/>
                      <a:pt x="33941" y="175609"/>
                    </a:cubicBezTo>
                    <a:cubicBezTo>
                      <a:pt x="37530" y="175609"/>
                      <a:pt x="41044" y="175018"/>
                      <a:pt x="44462" y="173897"/>
                    </a:cubicBezTo>
                    <a:cubicBezTo>
                      <a:pt x="58325" y="169330"/>
                      <a:pt x="67622" y="156543"/>
                      <a:pt x="67622" y="142027"/>
                    </a:cubicBezTo>
                    <a:lnTo>
                      <a:pt x="67687" y="93163"/>
                    </a:lnTo>
                    <a:lnTo>
                      <a:pt x="67687" y="8155"/>
                    </a:lnTo>
                    <a:lnTo>
                      <a:pt x="78321" y="8155"/>
                    </a:lnTo>
                    <a:cubicBezTo>
                      <a:pt x="81697" y="8133"/>
                      <a:pt x="85305" y="8095"/>
                      <a:pt x="88344" y="8095"/>
                    </a:cubicBezTo>
                    <a:cubicBezTo>
                      <a:pt x="89709" y="8095"/>
                      <a:pt x="90960" y="8103"/>
                      <a:pt x="92022" y="8123"/>
                    </a:cubicBezTo>
                    <a:cubicBezTo>
                      <a:pt x="93098" y="21073"/>
                      <a:pt x="98643" y="33110"/>
                      <a:pt x="107973" y="42374"/>
                    </a:cubicBezTo>
                    <a:cubicBezTo>
                      <a:pt x="117269" y="51573"/>
                      <a:pt x="129339" y="57053"/>
                      <a:pt x="142256" y="58031"/>
                    </a:cubicBezTo>
                    <a:cubicBezTo>
                      <a:pt x="142256" y="64131"/>
                      <a:pt x="142289" y="76005"/>
                      <a:pt x="142354" y="82333"/>
                    </a:cubicBezTo>
                    <a:cubicBezTo>
                      <a:pt x="133155" y="81876"/>
                      <a:pt x="124250" y="79821"/>
                      <a:pt x="115769" y="76233"/>
                    </a:cubicBezTo>
                    <a:cubicBezTo>
                      <a:pt x="109506" y="73624"/>
                      <a:pt x="103700" y="70198"/>
                      <a:pt x="98350" y="66088"/>
                    </a:cubicBezTo>
                    <a:cubicBezTo>
                      <a:pt x="97610" y="65524"/>
                      <a:pt x="96719" y="65238"/>
                      <a:pt x="95830" y="65238"/>
                    </a:cubicBezTo>
                    <a:cubicBezTo>
                      <a:pt x="95229" y="65238"/>
                      <a:pt x="94629" y="65369"/>
                      <a:pt x="94077" y="65632"/>
                    </a:cubicBezTo>
                    <a:cubicBezTo>
                      <a:pt x="92674" y="66284"/>
                      <a:pt x="91793" y="67752"/>
                      <a:pt x="91793" y="69318"/>
                    </a:cubicBezTo>
                    <a:lnTo>
                      <a:pt x="91956" y="142354"/>
                    </a:lnTo>
                    <a:cubicBezTo>
                      <a:pt x="91891" y="150443"/>
                      <a:pt x="90195" y="158272"/>
                      <a:pt x="86966" y="165514"/>
                    </a:cubicBezTo>
                    <a:cubicBezTo>
                      <a:pt x="86150" y="167308"/>
                      <a:pt x="86802" y="169428"/>
                      <a:pt x="88433" y="170472"/>
                    </a:cubicBezTo>
                    <a:cubicBezTo>
                      <a:pt x="88466" y="170472"/>
                      <a:pt x="88466" y="170505"/>
                      <a:pt x="88531" y="170505"/>
                    </a:cubicBezTo>
                    <a:cubicBezTo>
                      <a:pt x="89214" y="170960"/>
                      <a:pt x="89984" y="171174"/>
                      <a:pt x="90744" y="171174"/>
                    </a:cubicBezTo>
                    <a:cubicBezTo>
                      <a:pt x="92271" y="171174"/>
                      <a:pt x="93760" y="170311"/>
                      <a:pt x="94436" y="168808"/>
                    </a:cubicBezTo>
                    <a:cubicBezTo>
                      <a:pt x="98089" y="160555"/>
                      <a:pt x="100046" y="151650"/>
                      <a:pt x="100111" y="142354"/>
                    </a:cubicBezTo>
                    <a:lnTo>
                      <a:pt x="99850" y="77049"/>
                    </a:lnTo>
                    <a:lnTo>
                      <a:pt x="99850" y="77049"/>
                    </a:lnTo>
                    <a:cubicBezTo>
                      <a:pt x="103895" y="79593"/>
                      <a:pt x="108071" y="81844"/>
                      <a:pt x="112474" y="83670"/>
                    </a:cubicBezTo>
                    <a:cubicBezTo>
                      <a:pt x="123206" y="88205"/>
                      <a:pt x="134591" y="90521"/>
                      <a:pt x="146301" y="90521"/>
                    </a:cubicBezTo>
                    <a:cubicBezTo>
                      <a:pt x="147410" y="90521"/>
                      <a:pt x="148454" y="90097"/>
                      <a:pt x="149237" y="89346"/>
                    </a:cubicBezTo>
                    <a:cubicBezTo>
                      <a:pt x="149987" y="88563"/>
                      <a:pt x="150411" y="87552"/>
                      <a:pt x="150411" y="86443"/>
                    </a:cubicBezTo>
                    <a:lnTo>
                      <a:pt x="150379" y="70231"/>
                    </a:lnTo>
                    <a:lnTo>
                      <a:pt x="150313" y="54345"/>
                    </a:lnTo>
                    <a:cubicBezTo>
                      <a:pt x="150281" y="49974"/>
                      <a:pt x="146301" y="49942"/>
                      <a:pt x="146236" y="49942"/>
                    </a:cubicBezTo>
                    <a:cubicBezTo>
                      <a:pt x="120955" y="49942"/>
                      <a:pt x="100177" y="29358"/>
                      <a:pt x="99981" y="4045"/>
                    </a:cubicBezTo>
                    <a:cubicBezTo>
                      <a:pt x="99981" y="2121"/>
                      <a:pt x="98546" y="131"/>
                      <a:pt x="95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403" name="Google Shape;4403;p87"/>
            <p:cNvSpPr/>
            <p:nvPr/>
          </p:nvSpPr>
          <p:spPr>
            <a:xfrm>
              <a:off x="4465397" y="1520575"/>
              <a:ext cx="2111987" cy="3622915"/>
            </a:xfrm>
            <a:custGeom>
              <a:rect b="b" l="l" r="r" t="t"/>
              <a:pathLst>
                <a:path extrusionOk="0" h="13160" w="7672">
                  <a:moveTo>
                    <a:pt x="859" y="1"/>
                  </a:moveTo>
                  <a:cubicBezTo>
                    <a:pt x="574" y="1"/>
                    <a:pt x="286" y="18"/>
                    <a:pt x="1" y="57"/>
                  </a:cubicBezTo>
                  <a:cubicBezTo>
                    <a:pt x="3277" y="486"/>
                    <a:pt x="5725" y="3276"/>
                    <a:pt x="5725" y="6580"/>
                  </a:cubicBezTo>
                  <a:cubicBezTo>
                    <a:pt x="5725" y="9880"/>
                    <a:pt x="3277" y="12670"/>
                    <a:pt x="1" y="13103"/>
                  </a:cubicBezTo>
                  <a:cubicBezTo>
                    <a:pt x="291" y="13141"/>
                    <a:pt x="580" y="13160"/>
                    <a:pt x="864" y="13160"/>
                  </a:cubicBezTo>
                  <a:cubicBezTo>
                    <a:pt x="4278" y="13160"/>
                    <a:pt x="7194" y="10510"/>
                    <a:pt x="7421" y="7009"/>
                  </a:cubicBezTo>
                  <a:cubicBezTo>
                    <a:pt x="7671" y="3216"/>
                    <a:pt x="4663" y="4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04" name="Google Shape;4404;p87"/>
          <p:cNvGrpSpPr/>
          <p:nvPr/>
        </p:nvGrpSpPr>
        <p:grpSpPr>
          <a:xfrm>
            <a:off x="3272561" y="1964278"/>
            <a:ext cx="440441" cy="417719"/>
            <a:chOff x="4186663" y="3796534"/>
            <a:chExt cx="372844" cy="353610"/>
          </a:xfrm>
        </p:grpSpPr>
        <p:sp>
          <p:nvSpPr>
            <p:cNvPr id="4405" name="Google Shape;4405;p87"/>
            <p:cNvSpPr/>
            <p:nvPr/>
          </p:nvSpPr>
          <p:spPr>
            <a:xfrm>
              <a:off x="4211025" y="3802104"/>
              <a:ext cx="342418" cy="342418"/>
            </a:xfrm>
            <a:custGeom>
              <a:rect b="b" l="l" r="r" t="t"/>
              <a:pathLst>
                <a:path extrusionOk="0" h="13156" w="13156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6" name="Google Shape;4406;p87"/>
            <p:cNvSpPr/>
            <p:nvPr/>
          </p:nvSpPr>
          <p:spPr>
            <a:xfrm>
              <a:off x="4359824" y="3802104"/>
              <a:ext cx="199683" cy="342522"/>
            </a:xfrm>
            <a:custGeom>
              <a:rect b="b" l="l" r="r" t="t"/>
              <a:pathLst>
                <a:path extrusionOk="0" h="13160" w="7672">
                  <a:moveTo>
                    <a:pt x="859" y="1"/>
                  </a:moveTo>
                  <a:cubicBezTo>
                    <a:pt x="574" y="1"/>
                    <a:pt x="286" y="18"/>
                    <a:pt x="1" y="57"/>
                  </a:cubicBezTo>
                  <a:cubicBezTo>
                    <a:pt x="3277" y="486"/>
                    <a:pt x="5725" y="3276"/>
                    <a:pt x="5725" y="6580"/>
                  </a:cubicBezTo>
                  <a:cubicBezTo>
                    <a:pt x="5725" y="9880"/>
                    <a:pt x="3277" y="12670"/>
                    <a:pt x="1" y="13103"/>
                  </a:cubicBezTo>
                  <a:cubicBezTo>
                    <a:pt x="291" y="13141"/>
                    <a:pt x="580" y="13160"/>
                    <a:pt x="864" y="13160"/>
                  </a:cubicBezTo>
                  <a:cubicBezTo>
                    <a:pt x="4278" y="13160"/>
                    <a:pt x="7194" y="10510"/>
                    <a:pt x="7421" y="7009"/>
                  </a:cubicBezTo>
                  <a:cubicBezTo>
                    <a:pt x="7671" y="3216"/>
                    <a:pt x="4663" y="4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7" name="Google Shape;4407;p87"/>
            <p:cNvSpPr/>
            <p:nvPr/>
          </p:nvSpPr>
          <p:spPr>
            <a:xfrm>
              <a:off x="4284370" y="3890988"/>
              <a:ext cx="218241" cy="179564"/>
            </a:xfrm>
            <a:custGeom>
              <a:rect b="b" l="l" r="r" t="t"/>
              <a:pathLst>
                <a:path extrusionOk="0" h="6899" w="8385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8" name="Google Shape;4408;p87"/>
            <p:cNvSpPr/>
            <p:nvPr/>
          </p:nvSpPr>
          <p:spPr>
            <a:xfrm>
              <a:off x="4186663" y="3796534"/>
              <a:ext cx="372480" cy="353610"/>
            </a:xfrm>
            <a:custGeom>
              <a:rect b="b" l="l" r="r" t="t"/>
              <a:pathLst>
                <a:path extrusionOk="0" h="13586" w="14311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9" name="Google Shape;4409;p87"/>
            <p:cNvSpPr/>
            <p:nvPr/>
          </p:nvSpPr>
          <p:spPr>
            <a:xfrm>
              <a:off x="4277785" y="3885834"/>
              <a:ext cx="231515" cy="189871"/>
            </a:xfrm>
            <a:custGeom>
              <a:rect b="b" l="l" r="r" t="t"/>
              <a:pathLst>
                <a:path extrusionOk="0" h="7295" w="8895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10" name="Google Shape;4410;p87"/>
          <p:cNvGrpSpPr/>
          <p:nvPr/>
        </p:nvGrpSpPr>
        <p:grpSpPr>
          <a:xfrm>
            <a:off x="3272630" y="1387713"/>
            <a:ext cx="440441" cy="417719"/>
            <a:chOff x="3302118" y="3796534"/>
            <a:chExt cx="372844" cy="353610"/>
          </a:xfrm>
        </p:grpSpPr>
        <p:sp>
          <p:nvSpPr>
            <p:cNvPr id="4411" name="Google Shape;4411;p87"/>
            <p:cNvSpPr/>
            <p:nvPr/>
          </p:nvSpPr>
          <p:spPr>
            <a:xfrm>
              <a:off x="3326480" y="3802104"/>
              <a:ext cx="342418" cy="342418"/>
            </a:xfrm>
            <a:custGeom>
              <a:rect b="b" l="l" r="r" t="t"/>
              <a:pathLst>
                <a:path extrusionOk="0" h="13156" w="13156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2" name="Google Shape;4412;p87"/>
            <p:cNvSpPr/>
            <p:nvPr/>
          </p:nvSpPr>
          <p:spPr>
            <a:xfrm>
              <a:off x="3475384" y="3802104"/>
              <a:ext cx="199579" cy="342522"/>
            </a:xfrm>
            <a:custGeom>
              <a:rect b="b" l="l" r="r" t="t"/>
              <a:pathLst>
                <a:path extrusionOk="0" h="13160" w="7668">
                  <a:moveTo>
                    <a:pt x="859" y="1"/>
                  </a:moveTo>
                  <a:cubicBezTo>
                    <a:pt x="570" y="1"/>
                    <a:pt x="282" y="18"/>
                    <a:pt x="0" y="57"/>
                  </a:cubicBezTo>
                  <a:cubicBezTo>
                    <a:pt x="3273" y="486"/>
                    <a:pt x="5721" y="3276"/>
                    <a:pt x="5721" y="6580"/>
                  </a:cubicBezTo>
                  <a:cubicBezTo>
                    <a:pt x="5721" y="9880"/>
                    <a:pt x="3273" y="12670"/>
                    <a:pt x="0" y="13103"/>
                  </a:cubicBezTo>
                  <a:cubicBezTo>
                    <a:pt x="291" y="13141"/>
                    <a:pt x="579" y="13160"/>
                    <a:pt x="863" y="13160"/>
                  </a:cubicBezTo>
                  <a:cubicBezTo>
                    <a:pt x="4274" y="13160"/>
                    <a:pt x="7190" y="10510"/>
                    <a:pt x="7417" y="7009"/>
                  </a:cubicBezTo>
                  <a:cubicBezTo>
                    <a:pt x="7667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3" name="Google Shape;4413;p87"/>
            <p:cNvSpPr/>
            <p:nvPr/>
          </p:nvSpPr>
          <p:spPr>
            <a:xfrm>
              <a:off x="3387931" y="3863555"/>
              <a:ext cx="219620" cy="219620"/>
            </a:xfrm>
            <a:custGeom>
              <a:rect b="b" l="l" r="r" t="t"/>
              <a:pathLst>
                <a:path extrusionOk="0" h="8438" w="8438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4" name="Google Shape;4414;p87"/>
            <p:cNvSpPr/>
            <p:nvPr/>
          </p:nvSpPr>
          <p:spPr>
            <a:xfrm>
              <a:off x="3542326" y="3891378"/>
              <a:ext cx="29775" cy="29880"/>
            </a:xfrm>
            <a:custGeom>
              <a:rect b="b" l="l" r="r" t="t"/>
              <a:pathLst>
                <a:path extrusionOk="0" h="1148" w="1144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5" name="Google Shape;4415;p87"/>
            <p:cNvSpPr/>
            <p:nvPr/>
          </p:nvSpPr>
          <p:spPr>
            <a:xfrm>
              <a:off x="3302118" y="3796534"/>
              <a:ext cx="372558" cy="353610"/>
            </a:xfrm>
            <a:custGeom>
              <a:rect b="b" l="l" r="r" t="t"/>
              <a:pathLst>
                <a:path extrusionOk="0" h="13586" w="14314">
                  <a:moveTo>
                    <a:pt x="7516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6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6" y="429"/>
                  </a:cubicBezTo>
                  <a:close/>
                  <a:moveTo>
                    <a:pt x="7514" y="1"/>
                  </a:moveTo>
                  <a:cubicBezTo>
                    <a:pt x="6207" y="1"/>
                    <a:pt x="4892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20" y="12825"/>
                    <a:pt x="14307" y="10035"/>
                    <a:pt x="14307" y="6794"/>
                  </a:cubicBezTo>
                  <a:cubicBezTo>
                    <a:pt x="14314" y="4989"/>
                    <a:pt x="13596" y="3261"/>
                    <a:pt x="12319" y="1991"/>
                  </a:cubicBezTo>
                  <a:cubicBezTo>
                    <a:pt x="11005" y="677"/>
                    <a:pt x="9266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6" name="Google Shape;4416;p87"/>
            <p:cNvSpPr/>
            <p:nvPr/>
          </p:nvSpPr>
          <p:spPr>
            <a:xfrm>
              <a:off x="3387931" y="3863555"/>
              <a:ext cx="219620" cy="219620"/>
            </a:xfrm>
            <a:custGeom>
              <a:rect b="b" l="l" r="r" t="t"/>
              <a:pathLst>
                <a:path extrusionOk="0" h="8438" w="8438">
                  <a:moveTo>
                    <a:pt x="6654" y="430"/>
                  </a:moveTo>
                  <a:cubicBezTo>
                    <a:pt x="7400" y="430"/>
                    <a:pt x="8005" y="1035"/>
                    <a:pt x="8008" y="1781"/>
                  </a:cubicBezTo>
                  <a:lnTo>
                    <a:pt x="8008" y="6654"/>
                  </a:lnTo>
                  <a:cubicBezTo>
                    <a:pt x="8005" y="7403"/>
                    <a:pt x="7400" y="8005"/>
                    <a:pt x="6654" y="8008"/>
                  </a:cubicBezTo>
                  <a:lnTo>
                    <a:pt x="1781" y="8008"/>
                  </a:lnTo>
                  <a:cubicBezTo>
                    <a:pt x="1035" y="8005"/>
                    <a:pt x="429" y="7403"/>
                    <a:pt x="429" y="6654"/>
                  </a:cubicBezTo>
                  <a:lnTo>
                    <a:pt x="429" y="1781"/>
                  </a:lnTo>
                  <a:cubicBezTo>
                    <a:pt x="429" y="1035"/>
                    <a:pt x="1035" y="430"/>
                    <a:pt x="1781" y="430"/>
                  </a:cubicBezTo>
                  <a:close/>
                  <a:moveTo>
                    <a:pt x="1781" y="0"/>
                  </a:moveTo>
                  <a:cubicBezTo>
                    <a:pt x="795" y="0"/>
                    <a:pt x="0" y="799"/>
                    <a:pt x="0" y="1781"/>
                  </a:cubicBezTo>
                  <a:lnTo>
                    <a:pt x="0" y="6654"/>
                  </a:lnTo>
                  <a:cubicBezTo>
                    <a:pt x="0" y="7639"/>
                    <a:pt x="795" y="8434"/>
                    <a:pt x="1781" y="8438"/>
                  </a:cubicBezTo>
                  <a:lnTo>
                    <a:pt x="6654" y="8438"/>
                  </a:lnTo>
                  <a:cubicBezTo>
                    <a:pt x="7639" y="8434"/>
                    <a:pt x="8434" y="7639"/>
                    <a:pt x="8438" y="6654"/>
                  </a:cubicBezTo>
                  <a:lnTo>
                    <a:pt x="8438" y="1781"/>
                  </a:lnTo>
                  <a:cubicBezTo>
                    <a:pt x="8434" y="799"/>
                    <a:pt x="7639" y="0"/>
                    <a:pt x="6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7" name="Google Shape;4417;p87"/>
            <p:cNvSpPr/>
            <p:nvPr/>
          </p:nvSpPr>
          <p:spPr>
            <a:xfrm>
              <a:off x="3434546" y="3915506"/>
              <a:ext cx="127665" cy="115562"/>
            </a:xfrm>
            <a:custGeom>
              <a:rect b="b" l="l" r="r" t="t"/>
              <a:pathLst>
                <a:path extrusionOk="0" h="4440" w="4905">
                  <a:moveTo>
                    <a:pt x="2426" y="0"/>
                  </a:moveTo>
                  <a:cubicBezTo>
                    <a:pt x="1830" y="0"/>
                    <a:pt x="1238" y="240"/>
                    <a:pt x="802" y="703"/>
                  </a:cubicBezTo>
                  <a:cubicBezTo>
                    <a:pt x="42" y="1516"/>
                    <a:pt x="0" y="2768"/>
                    <a:pt x="707" y="3627"/>
                  </a:cubicBezTo>
                  <a:cubicBezTo>
                    <a:pt x="1143" y="4158"/>
                    <a:pt x="1780" y="4440"/>
                    <a:pt x="2426" y="4440"/>
                  </a:cubicBezTo>
                  <a:cubicBezTo>
                    <a:pt x="2828" y="4440"/>
                    <a:pt x="3233" y="4331"/>
                    <a:pt x="3596" y="4105"/>
                  </a:cubicBezTo>
                  <a:cubicBezTo>
                    <a:pt x="3712" y="4032"/>
                    <a:pt x="3730" y="3870"/>
                    <a:pt x="3635" y="3775"/>
                  </a:cubicBezTo>
                  <a:lnTo>
                    <a:pt x="3631" y="3771"/>
                  </a:lnTo>
                  <a:cubicBezTo>
                    <a:pt x="3590" y="3730"/>
                    <a:pt x="3536" y="3708"/>
                    <a:pt x="3481" y="3708"/>
                  </a:cubicBezTo>
                  <a:cubicBezTo>
                    <a:pt x="3442" y="3708"/>
                    <a:pt x="3403" y="3719"/>
                    <a:pt x="3367" y="3743"/>
                  </a:cubicBezTo>
                  <a:cubicBezTo>
                    <a:pt x="3084" y="3916"/>
                    <a:pt x="2756" y="4010"/>
                    <a:pt x="2425" y="4010"/>
                  </a:cubicBezTo>
                  <a:cubicBezTo>
                    <a:pt x="2419" y="4010"/>
                    <a:pt x="2413" y="4010"/>
                    <a:pt x="2407" y="4010"/>
                  </a:cubicBezTo>
                  <a:cubicBezTo>
                    <a:pt x="1605" y="4003"/>
                    <a:pt x="904" y="3462"/>
                    <a:pt x="697" y="2687"/>
                  </a:cubicBezTo>
                  <a:cubicBezTo>
                    <a:pt x="489" y="1913"/>
                    <a:pt x="820" y="1094"/>
                    <a:pt x="1510" y="682"/>
                  </a:cubicBezTo>
                  <a:cubicBezTo>
                    <a:pt x="1793" y="514"/>
                    <a:pt x="2109" y="432"/>
                    <a:pt x="2422" y="432"/>
                  </a:cubicBezTo>
                  <a:cubicBezTo>
                    <a:pt x="2871" y="432"/>
                    <a:pt x="3316" y="600"/>
                    <a:pt x="3659" y="925"/>
                  </a:cubicBezTo>
                  <a:cubicBezTo>
                    <a:pt x="4240" y="1477"/>
                    <a:pt x="4381" y="2350"/>
                    <a:pt x="4008" y="3057"/>
                  </a:cubicBezTo>
                  <a:cubicBezTo>
                    <a:pt x="3962" y="3141"/>
                    <a:pt x="3976" y="3243"/>
                    <a:pt x="4043" y="3310"/>
                  </a:cubicBezTo>
                  <a:lnTo>
                    <a:pt x="4046" y="3314"/>
                  </a:lnTo>
                  <a:cubicBezTo>
                    <a:pt x="4087" y="3355"/>
                    <a:pt x="4141" y="3375"/>
                    <a:pt x="4194" y="3375"/>
                  </a:cubicBezTo>
                  <a:cubicBezTo>
                    <a:pt x="4268" y="3375"/>
                    <a:pt x="4342" y="3336"/>
                    <a:pt x="4381" y="3264"/>
                  </a:cubicBezTo>
                  <a:cubicBezTo>
                    <a:pt x="4905" y="2283"/>
                    <a:pt x="4620" y="1062"/>
                    <a:pt x="3716" y="415"/>
                  </a:cubicBezTo>
                  <a:cubicBezTo>
                    <a:pt x="3327" y="136"/>
                    <a:pt x="2875" y="0"/>
                    <a:pt x="2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8" name="Google Shape;4418;p87"/>
            <p:cNvSpPr/>
            <p:nvPr/>
          </p:nvSpPr>
          <p:spPr>
            <a:xfrm>
              <a:off x="3542326" y="3891378"/>
              <a:ext cx="29775" cy="29880"/>
            </a:xfrm>
            <a:custGeom>
              <a:rect b="b" l="l" r="r" t="t"/>
              <a:pathLst>
                <a:path extrusionOk="0" h="1148" w="1144">
                  <a:moveTo>
                    <a:pt x="574" y="1"/>
                  </a:moveTo>
                  <a:cubicBezTo>
                    <a:pt x="257" y="1"/>
                    <a:pt x="0" y="258"/>
                    <a:pt x="0" y="575"/>
                  </a:cubicBezTo>
                  <a:cubicBezTo>
                    <a:pt x="0" y="891"/>
                    <a:pt x="257" y="1148"/>
                    <a:pt x="574" y="1148"/>
                  </a:cubicBezTo>
                  <a:cubicBezTo>
                    <a:pt x="891" y="1148"/>
                    <a:pt x="1144" y="891"/>
                    <a:pt x="1144" y="575"/>
                  </a:cubicBezTo>
                  <a:cubicBezTo>
                    <a:pt x="1144" y="258"/>
                    <a:pt x="891" y="1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19" name="Google Shape;4419;p87"/>
          <p:cNvGrpSpPr/>
          <p:nvPr/>
        </p:nvGrpSpPr>
        <p:grpSpPr>
          <a:xfrm>
            <a:off x="3271131" y="811147"/>
            <a:ext cx="443484" cy="417719"/>
            <a:chOff x="2870687" y="3796508"/>
            <a:chExt cx="375421" cy="353610"/>
          </a:xfrm>
        </p:grpSpPr>
        <p:sp>
          <p:nvSpPr>
            <p:cNvPr id="4420" name="Google Shape;4420;p87"/>
            <p:cNvSpPr/>
            <p:nvPr/>
          </p:nvSpPr>
          <p:spPr>
            <a:xfrm>
              <a:off x="2884169" y="3802104"/>
              <a:ext cx="342522" cy="342418"/>
            </a:xfrm>
            <a:custGeom>
              <a:rect b="b" l="l" r="r" t="t"/>
              <a:pathLst>
                <a:path extrusionOk="0" h="13156" w="1316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1" name="Google Shape;4421;p87"/>
            <p:cNvSpPr/>
            <p:nvPr/>
          </p:nvSpPr>
          <p:spPr>
            <a:xfrm>
              <a:off x="3033072" y="3802104"/>
              <a:ext cx="199657" cy="342522"/>
            </a:xfrm>
            <a:custGeom>
              <a:rect b="b" l="l" r="r" t="t"/>
              <a:pathLst>
                <a:path extrusionOk="0" h="13160" w="7671">
                  <a:moveTo>
                    <a:pt x="859" y="1"/>
                  </a:moveTo>
                  <a:cubicBezTo>
                    <a:pt x="574" y="1"/>
                    <a:pt x="285" y="18"/>
                    <a:pt x="0" y="57"/>
                  </a:cubicBezTo>
                  <a:cubicBezTo>
                    <a:pt x="3276" y="486"/>
                    <a:pt x="5721" y="3276"/>
                    <a:pt x="5721" y="6580"/>
                  </a:cubicBezTo>
                  <a:cubicBezTo>
                    <a:pt x="5721" y="9880"/>
                    <a:pt x="3276" y="12670"/>
                    <a:pt x="0" y="13103"/>
                  </a:cubicBezTo>
                  <a:cubicBezTo>
                    <a:pt x="290" y="13141"/>
                    <a:pt x="578" y="13160"/>
                    <a:pt x="863" y="13160"/>
                  </a:cubicBezTo>
                  <a:cubicBezTo>
                    <a:pt x="4274" y="13160"/>
                    <a:pt x="7190" y="10510"/>
                    <a:pt x="7421" y="7009"/>
                  </a:cubicBezTo>
                  <a:cubicBezTo>
                    <a:pt x="7670" y="3216"/>
                    <a:pt x="4659" y="4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2" name="Google Shape;4422;p87"/>
            <p:cNvSpPr/>
            <p:nvPr/>
          </p:nvSpPr>
          <p:spPr>
            <a:xfrm>
              <a:off x="2943772" y="3876569"/>
              <a:ext cx="186123" cy="267953"/>
            </a:xfrm>
            <a:custGeom>
              <a:rect b="b" l="l" r="r" t="t"/>
              <a:pathLst>
                <a:path extrusionOk="0" h="10295" w="7151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3" name="Google Shape;4423;p87"/>
            <p:cNvSpPr/>
            <p:nvPr/>
          </p:nvSpPr>
          <p:spPr>
            <a:xfrm>
              <a:off x="2870687" y="3796508"/>
              <a:ext cx="375421" cy="353610"/>
            </a:xfrm>
            <a:custGeom>
              <a:rect b="b" l="l" r="r" t="t"/>
              <a:pathLst>
                <a:path extrusionOk="0" h="13586" w="14424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7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88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</a:t>
            </a:r>
            <a:r>
              <a:rPr lang="en">
                <a:solidFill>
                  <a:schemeClr val="dk2"/>
                </a:solidFill>
              </a:rPr>
              <a:t>RESOURCES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4429" name="Google Shape;4429;p88"/>
          <p:cNvGrpSpPr/>
          <p:nvPr/>
        </p:nvGrpSpPr>
        <p:grpSpPr>
          <a:xfrm rot="-669508">
            <a:off x="6382394" y="1540197"/>
            <a:ext cx="1589246" cy="720597"/>
            <a:chOff x="-1439675" y="5623375"/>
            <a:chExt cx="1076500" cy="488075"/>
          </a:xfrm>
        </p:grpSpPr>
        <p:sp>
          <p:nvSpPr>
            <p:cNvPr id="4430" name="Google Shape;4430;p88"/>
            <p:cNvSpPr/>
            <p:nvPr/>
          </p:nvSpPr>
          <p:spPr>
            <a:xfrm>
              <a:off x="-1089450" y="5814050"/>
              <a:ext cx="24875" cy="92425"/>
            </a:xfrm>
            <a:custGeom>
              <a:rect b="b" l="l" r="r" t="t"/>
              <a:pathLst>
                <a:path extrusionOk="0" h="3697" w="995">
                  <a:moveTo>
                    <a:pt x="473" y="1"/>
                  </a:moveTo>
                  <a:cubicBezTo>
                    <a:pt x="419" y="1"/>
                    <a:pt x="368" y="14"/>
                    <a:pt x="322" y="31"/>
                  </a:cubicBezTo>
                  <a:cubicBezTo>
                    <a:pt x="127" y="104"/>
                    <a:pt x="0" y="290"/>
                    <a:pt x="0" y="494"/>
                  </a:cubicBezTo>
                  <a:lnTo>
                    <a:pt x="0" y="3199"/>
                  </a:lnTo>
                  <a:cubicBezTo>
                    <a:pt x="0" y="3409"/>
                    <a:pt x="127" y="3589"/>
                    <a:pt x="322" y="3662"/>
                  </a:cubicBezTo>
                  <a:cubicBezTo>
                    <a:pt x="375" y="3687"/>
                    <a:pt x="434" y="3697"/>
                    <a:pt x="497" y="3697"/>
                  </a:cubicBezTo>
                  <a:cubicBezTo>
                    <a:pt x="687" y="3697"/>
                    <a:pt x="863" y="3585"/>
                    <a:pt x="946" y="3409"/>
                  </a:cubicBezTo>
                  <a:cubicBezTo>
                    <a:pt x="975" y="3346"/>
                    <a:pt x="990" y="3273"/>
                    <a:pt x="990" y="3199"/>
                  </a:cubicBezTo>
                  <a:lnTo>
                    <a:pt x="990" y="528"/>
                  </a:lnTo>
                  <a:lnTo>
                    <a:pt x="990" y="494"/>
                  </a:lnTo>
                  <a:cubicBezTo>
                    <a:pt x="994" y="224"/>
                    <a:pt x="775" y="2"/>
                    <a:pt x="506" y="2"/>
                  </a:cubicBezTo>
                  <a:cubicBezTo>
                    <a:pt x="503" y="2"/>
                    <a:pt x="500" y="2"/>
                    <a:pt x="497" y="2"/>
                  </a:cubicBezTo>
                  <a:cubicBezTo>
                    <a:pt x="489" y="1"/>
                    <a:pt x="481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1" name="Google Shape;4431;p88"/>
            <p:cNvSpPr/>
            <p:nvPr/>
          </p:nvSpPr>
          <p:spPr>
            <a:xfrm>
              <a:off x="-738275" y="5813975"/>
              <a:ext cx="24900" cy="92375"/>
            </a:xfrm>
            <a:custGeom>
              <a:rect b="b" l="l" r="r" t="t"/>
              <a:pathLst>
                <a:path extrusionOk="0" h="3695" w="996">
                  <a:moveTo>
                    <a:pt x="498" y="0"/>
                  </a:moveTo>
                  <a:cubicBezTo>
                    <a:pt x="225" y="0"/>
                    <a:pt x="1" y="219"/>
                    <a:pt x="1" y="497"/>
                  </a:cubicBezTo>
                  <a:lnTo>
                    <a:pt x="1" y="3202"/>
                  </a:lnTo>
                  <a:cubicBezTo>
                    <a:pt x="1" y="3276"/>
                    <a:pt x="15" y="3344"/>
                    <a:pt x="49" y="3412"/>
                  </a:cubicBezTo>
                  <a:cubicBezTo>
                    <a:pt x="132" y="3583"/>
                    <a:pt x="303" y="3695"/>
                    <a:pt x="498" y="3695"/>
                  </a:cubicBezTo>
                  <a:cubicBezTo>
                    <a:pt x="556" y="3695"/>
                    <a:pt x="615" y="3685"/>
                    <a:pt x="673" y="3665"/>
                  </a:cubicBezTo>
                  <a:cubicBezTo>
                    <a:pt x="868" y="3592"/>
                    <a:pt x="995" y="3407"/>
                    <a:pt x="995" y="3202"/>
                  </a:cubicBezTo>
                  <a:lnTo>
                    <a:pt x="995" y="497"/>
                  </a:lnTo>
                  <a:cubicBezTo>
                    <a:pt x="995" y="288"/>
                    <a:pt x="868" y="102"/>
                    <a:pt x="673" y="34"/>
                  </a:cubicBezTo>
                  <a:cubicBezTo>
                    <a:pt x="615" y="10"/>
                    <a:pt x="556" y="0"/>
                    <a:pt x="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2" name="Google Shape;4432;p88"/>
            <p:cNvSpPr/>
            <p:nvPr/>
          </p:nvSpPr>
          <p:spPr>
            <a:xfrm>
              <a:off x="-960775" y="5813975"/>
              <a:ext cx="118575" cy="99075"/>
            </a:xfrm>
            <a:custGeom>
              <a:rect b="b" l="l" r="r" t="t"/>
              <a:pathLst>
                <a:path extrusionOk="0" h="3963" w="4743">
                  <a:moveTo>
                    <a:pt x="2374" y="0"/>
                  </a:moveTo>
                  <a:cubicBezTo>
                    <a:pt x="1492" y="0"/>
                    <a:pt x="702" y="20"/>
                    <a:pt x="0" y="54"/>
                  </a:cubicBezTo>
                  <a:lnTo>
                    <a:pt x="0" y="3904"/>
                  </a:lnTo>
                  <a:cubicBezTo>
                    <a:pt x="702" y="3943"/>
                    <a:pt x="1492" y="3963"/>
                    <a:pt x="2374" y="3963"/>
                  </a:cubicBezTo>
                  <a:cubicBezTo>
                    <a:pt x="3256" y="3963"/>
                    <a:pt x="4046" y="3943"/>
                    <a:pt x="4743" y="3904"/>
                  </a:cubicBezTo>
                  <a:lnTo>
                    <a:pt x="4743" y="54"/>
                  </a:lnTo>
                  <a:cubicBezTo>
                    <a:pt x="4046" y="20"/>
                    <a:pt x="3256" y="0"/>
                    <a:pt x="2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3" name="Google Shape;4433;p88"/>
            <p:cNvSpPr/>
            <p:nvPr/>
          </p:nvSpPr>
          <p:spPr>
            <a:xfrm>
              <a:off x="-1065825" y="5819575"/>
              <a:ext cx="50100" cy="87875"/>
            </a:xfrm>
            <a:custGeom>
              <a:rect b="b" l="l" r="r" t="t"/>
              <a:pathLst>
                <a:path extrusionOk="0" h="3515" w="2004">
                  <a:moveTo>
                    <a:pt x="2004" y="0"/>
                  </a:moveTo>
                  <a:cubicBezTo>
                    <a:pt x="683" y="142"/>
                    <a:pt x="45" y="307"/>
                    <a:pt x="45" y="307"/>
                  </a:cubicBezTo>
                  <a:lnTo>
                    <a:pt x="45" y="2978"/>
                  </a:lnTo>
                  <a:cubicBezTo>
                    <a:pt x="45" y="3052"/>
                    <a:pt x="30" y="3120"/>
                    <a:pt x="1" y="3188"/>
                  </a:cubicBezTo>
                  <a:lnTo>
                    <a:pt x="45" y="3212"/>
                  </a:lnTo>
                  <a:cubicBezTo>
                    <a:pt x="45" y="3212"/>
                    <a:pt x="683" y="3368"/>
                    <a:pt x="2004" y="3515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4" name="Google Shape;4434;p88"/>
            <p:cNvSpPr/>
            <p:nvPr/>
          </p:nvSpPr>
          <p:spPr>
            <a:xfrm>
              <a:off x="-787125" y="5819450"/>
              <a:ext cx="50100" cy="88000"/>
            </a:xfrm>
            <a:custGeom>
              <a:rect b="b" l="l" r="r" t="t"/>
              <a:pathLst>
                <a:path extrusionOk="0" h="3520" w="2004">
                  <a:moveTo>
                    <a:pt x="0" y="0"/>
                  </a:moveTo>
                  <a:lnTo>
                    <a:pt x="0" y="3520"/>
                  </a:lnTo>
                  <a:cubicBezTo>
                    <a:pt x="1316" y="3373"/>
                    <a:pt x="1955" y="3213"/>
                    <a:pt x="1955" y="3213"/>
                  </a:cubicBezTo>
                  <a:lnTo>
                    <a:pt x="2003" y="3193"/>
                  </a:lnTo>
                  <a:cubicBezTo>
                    <a:pt x="1969" y="3125"/>
                    <a:pt x="1955" y="3057"/>
                    <a:pt x="1955" y="2983"/>
                  </a:cubicBezTo>
                  <a:lnTo>
                    <a:pt x="1955" y="307"/>
                  </a:lnTo>
                  <a:cubicBezTo>
                    <a:pt x="1955" y="307"/>
                    <a:pt x="1316" y="14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5" name="Google Shape;4435;p88"/>
            <p:cNvSpPr/>
            <p:nvPr/>
          </p:nvSpPr>
          <p:spPr>
            <a:xfrm>
              <a:off x="-989650" y="5815300"/>
              <a:ext cx="28900" cy="96300"/>
            </a:xfrm>
            <a:custGeom>
              <a:rect b="b" l="l" r="r" t="t"/>
              <a:pathLst>
                <a:path extrusionOk="0" h="3852" w="1156">
                  <a:moveTo>
                    <a:pt x="1155" y="1"/>
                  </a:moveTo>
                  <a:cubicBezTo>
                    <a:pt x="741" y="20"/>
                    <a:pt x="356" y="45"/>
                    <a:pt x="0" y="74"/>
                  </a:cubicBezTo>
                  <a:lnTo>
                    <a:pt x="0" y="3783"/>
                  </a:lnTo>
                  <a:cubicBezTo>
                    <a:pt x="356" y="3812"/>
                    <a:pt x="741" y="3832"/>
                    <a:pt x="1155" y="3851"/>
                  </a:cubicBezTo>
                  <a:lnTo>
                    <a:pt x="11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6" name="Google Shape;4436;p88"/>
            <p:cNvSpPr/>
            <p:nvPr/>
          </p:nvSpPr>
          <p:spPr>
            <a:xfrm>
              <a:off x="-842225" y="5815300"/>
              <a:ext cx="28925" cy="96300"/>
            </a:xfrm>
            <a:custGeom>
              <a:rect b="b" l="l" r="r" t="t"/>
              <a:pathLst>
                <a:path extrusionOk="0" h="3852" w="1157">
                  <a:moveTo>
                    <a:pt x="1" y="1"/>
                  </a:moveTo>
                  <a:lnTo>
                    <a:pt x="1" y="3851"/>
                  </a:lnTo>
                  <a:cubicBezTo>
                    <a:pt x="420" y="3832"/>
                    <a:pt x="805" y="3812"/>
                    <a:pt x="1156" y="3783"/>
                  </a:cubicBezTo>
                  <a:lnTo>
                    <a:pt x="1156" y="74"/>
                  </a:lnTo>
                  <a:cubicBezTo>
                    <a:pt x="805" y="45"/>
                    <a:pt x="420" y="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7" name="Google Shape;4437;p88"/>
            <p:cNvSpPr/>
            <p:nvPr/>
          </p:nvSpPr>
          <p:spPr>
            <a:xfrm>
              <a:off x="-813200" y="5817125"/>
              <a:ext cx="26100" cy="92650"/>
            </a:xfrm>
            <a:custGeom>
              <a:rect b="b" l="l" r="r" t="t"/>
              <a:pathLst>
                <a:path extrusionOk="0" h="3706" w="1044">
                  <a:moveTo>
                    <a:pt x="0" y="1"/>
                  </a:moveTo>
                  <a:lnTo>
                    <a:pt x="0" y="3705"/>
                  </a:lnTo>
                  <a:cubicBezTo>
                    <a:pt x="385" y="3681"/>
                    <a:pt x="731" y="3647"/>
                    <a:pt x="1043" y="3613"/>
                  </a:cubicBezTo>
                  <a:lnTo>
                    <a:pt x="1043" y="93"/>
                  </a:lnTo>
                  <a:cubicBezTo>
                    <a:pt x="731" y="59"/>
                    <a:pt x="385" y="2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8" name="Google Shape;4438;p88"/>
            <p:cNvSpPr/>
            <p:nvPr/>
          </p:nvSpPr>
          <p:spPr>
            <a:xfrm>
              <a:off x="-1015725" y="5817125"/>
              <a:ext cx="26100" cy="92775"/>
            </a:xfrm>
            <a:custGeom>
              <a:rect b="b" l="l" r="r" t="t"/>
              <a:pathLst>
                <a:path extrusionOk="0" h="3711" w="1044">
                  <a:moveTo>
                    <a:pt x="1043" y="1"/>
                  </a:moveTo>
                  <a:cubicBezTo>
                    <a:pt x="658" y="30"/>
                    <a:pt x="312" y="64"/>
                    <a:pt x="0" y="98"/>
                  </a:cubicBezTo>
                  <a:lnTo>
                    <a:pt x="0" y="3613"/>
                  </a:lnTo>
                  <a:cubicBezTo>
                    <a:pt x="307" y="3647"/>
                    <a:pt x="658" y="3681"/>
                    <a:pt x="1043" y="3710"/>
                  </a:cubicBezTo>
                  <a:lnTo>
                    <a:pt x="1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88"/>
            <p:cNvSpPr/>
            <p:nvPr/>
          </p:nvSpPr>
          <p:spPr>
            <a:xfrm>
              <a:off x="-1111650" y="5693200"/>
              <a:ext cx="30250" cy="347800"/>
            </a:xfrm>
            <a:custGeom>
              <a:rect b="b" l="l" r="r" t="t"/>
              <a:pathLst>
                <a:path extrusionOk="0" h="13912" w="1210">
                  <a:moveTo>
                    <a:pt x="1117" y="1"/>
                  </a:moveTo>
                  <a:lnTo>
                    <a:pt x="1" y="2662"/>
                  </a:lnTo>
                  <a:lnTo>
                    <a:pt x="1" y="10393"/>
                  </a:lnTo>
                  <a:lnTo>
                    <a:pt x="16" y="10436"/>
                  </a:lnTo>
                  <a:lnTo>
                    <a:pt x="1127" y="13912"/>
                  </a:lnTo>
                  <a:cubicBezTo>
                    <a:pt x="1171" y="13766"/>
                    <a:pt x="1195" y="13619"/>
                    <a:pt x="1195" y="13468"/>
                  </a:cubicBezTo>
                  <a:lnTo>
                    <a:pt x="1195" y="8526"/>
                  </a:lnTo>
                  <a:lnTo>
                    <a:pt x="1210" y="8496"/>
                  </a:lnTo>
                  <a:cubicBezTo>
                    <a:pt x="1015" y="8423"/>
                    <a:pt x="888" y="8238"/>
                    <a:pt x="888" y="8033"/>
                  </a:cubicBezTo>
                  <a:lnTo>
                    <a:pt x="888" y="5328"/>
                  </a:lnTo>
                  <a:cubicBezTo>
                    <a:pt x="888" y="5119"/>
                    <a:pt x="1015" y="4933"/>
                    <a:pt x="1210" y="4865"/>
                  </a:cubicBezTo>
                  <a:lnTo>
                    <a:pt x="1195" y="4831"/>
                  </a:lnTo>
                  <a:lnTo>
                    <a:pt x="1195" y="469"/>
                  </a:lnTo>
                  <a:cubicBezTo>
                    <a:pt x="1195" y="308"/>
                    <a:pt x="1171" y="147"/>
                    <a:pt x="1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88"/>
            <p:cNvSpPr/>
            <p:nvPr/>
          </p:nvSpPr>
          <p:spPr>
            <a:xfrm>
              <a:off x="-721450" y="5693200"/>
              <a:ext cx="30125" cy="347800"/>
            </a:xfrm>
            <a:custGeom>
              <a:rect b="b" l="l" r="r" t="t"/>
              <a:pathLst>
                <a:path extrusionOk="0" h="13912" w="1205">
                  <a:moveTo>
                    <a:pt x="93" y="1"/>
                  </a:moveTo>
                  <a:cubicBezTo>
                    <a:pt x="39" y="152"/>
                    <a:pt x="10" y="308"/>
                    <a:pt x="10" y="469"/>
                  </a:cubicBezTo>
                  <a:lnTo>
                    <a:pt x="10" y="4831"/>
                  </a:lnTo>
                  <a:lnTo>
                    <a:pt x="0" y="4865"/>
                  </a:lnTo>
                  <a:cubicBezTo>
                    <a:pt x="195" y="4933"/>
                    <a:pt x="322" y="5119"/>
                    <a:pt x="322" y="5328"/>
                  </a:cubicBezTo>
                  <a:lnTo>
                    <a:pt x="322" y="8033"/>
                  </a:lnTo>
                  <a:cubicBezTo>
                    <a:pt x="322" y="8238"/>
                    <a:pt x="195" y="8423"/>
                    <a:pt x="0" y="8496"/>
                  </a:cubicBezTo>
                  <a:lnTo>
                    <a:pt x="10" y="8526"/>
                  </a:lnTo>
                  <a:lnTo>
                    <a:pt x="10" y="13468"/>
                  </a:lnTo>
                  <a:cubicBezTo>
                    <a:pt x="10" y="13619"/>
                    <a:pt x="34" y="13766"/>
                    <a:pt x="83" y="13912"/>
                  </a:cubicBezTo>
                  <a:lnTo>
                    <a:pt x="1190" y="10436"/>
                  </a:lnTo>
                  <a:lnTo>
                    <a:pt x="1204" y="10388"/>
                  </a:lnTo>
                  <a:lnTo>
                    <a:pt x="1204" y="2662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88"/>
            <p:cNvSpPr/>
            <p:nvPr/>
          </p:nvSpPr>
          <p:spPr>
            <a:xfrm>
              <a:off x="-1186225" y="5628125"/>
              <a:ext cx="102525" cy="131625"/>
            </a:xfrm>
            <a:custGeom>
              <a:rect b="b" l="l" r="r" t="t"/>
              <a:pathLst>
                <a:path extrusionOk="0" h="5265" w="4101">
                  <a:moveTo>
                    <a:pt x="1166" y="1"/>
                  </a:moveTo>
                  <a:lnTo>
                    <a:pt x="1151" y="50"/>
                  </a:lnTo>
                  <a:lnTo>
                    <a:pt x="1" y="3769"/>
                  </a:lnTo>
                  <a:lnTo>
                    <a:pt x="2989" y="5265"/>
                  </a:lnTo>
                  <a:lnTo>
                    <a:pt x="4100" y="2604"/>
                  </a:lnTo>
                  <a:cubicBezTo>
                    <a:pt x="4012" y="2360"/>
                    <a:pt x="3866" y="2150"/>
                    <a:pt x="3671" y="1985"/>
                  </a:cubicBezTo>
                  <a:lnTo>
                    <a:pt x="1590" y="244"/>
                  </a:lnTo>
                  <a:cubicBezTo>
                    <a:pt x="1463" y="137"/>
                    <a:pt x="1317" y="54"/>
                    <a:pt x="1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88"/>
            <p:cNvSpPr/>
            <p:nvPr/>
          </p:nvSpPr>
          <p:spPr>
            <a:xfrm>
              <a:off x="-1185125" y="5954100"/>
              <a:ext cx="101650" cy="152600"/>
            </a:xfrm>
            <a:custGeom>
              <a:rect b="b" l="l" r="r" t="t"/>
              <a:pathLst>
                <a:path extrusionOk="0" h="6104" w="4066">
                  <a:moveTo>
                    <a:pt x="2955" y="0"/>
                  </a:moveTo>
                  <a:lnTo>
                    <a:pt x="2940" y="5"/>
                  </a:lnTo>
                  <a:lnTo>
                    <a:pt x="1" y="1326"/>
                  </a:lnTo>
                  <a:lnTo>
                    <a:pt x="1127" y="6103"/>
                  </a:lnTo>
                  <a:cubicBezTo>
                    <a:pt x="1278" y="6049"/>
                    <a:pt x="1419" y="5967"/>
                    <a:pt x="1546" y="5859"/>
                  </a:cubicBezTo>
                  <a:lnTo>
                    <a:pt x="3627" y="4119"/>
                  </a:lnTo>
                  <a:cubicBezTo>
                    <a:pt x="3832" y="3949"/>
                    <a:pt x="3983" y="3724"/>
                    <a:pt x="4066" y="3476"/>
                  </a:cubicBezTo>
                  <a:lnTo>
                    <a:pt x="29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88"/>
            <p:cNvSpPr/>
            <p:nvPr/>
          </p:nvSpPr>
          <p:spPr>
            <a:xfrm>
              <a:off x="-1186225" y="5722325"/>
              <a:ext cx="74975" cy="264950"/>
            </a:xfrm>
            <a:custGeom>
              <a:rect b="b" l="l" r="r" t="t"/>
              <a:pathLst>
                <a:path extrusionOk="0" h="10598" w="2999">
                  <a:moveTo>
                    <a:pt x="1" y="1"/>
                  </a:moveTo>
                  <a:lnTo>
                    <a:pt x="1" y="10417"/>
                  </a:lnTo>
                  <a:lnTo>
                    <a:pt x="45" y="10597"/>
                  </a:lnTo>
                  <a:lnTo>
                    <a:pt x="2984" y="9276"/>
                  </a:lnTo>
                  <a:lnTo>
                    <a:pt x="2999" y="9271"/>
                  </a:lnTo>
                  <a:lnTo>
                    <a:pt x="2984" y="9223"/>
                  </a:lnTo>
                  <a:lnTo>
                    <a:pt x="2984" y="14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88"/>
            <p:cNvSpPr/>
            <p:nvPr/>
          </p:nvSpPr>
          <p:spPr>
            <a:xfrm>
              <a:off x="-1435300" y="5630700"/>
              <a:ext cx="90325" cy="123575"/>
            </a:xfrm>
            <a:custGeom>
              <a:rect b="b" l="l" r="r" t="t"/>
              <a:pathLst>
                <a:path extrusionOk="0" h="4943" w="3613">
                  <a:moveTo>
                    <a:pt x="3613" y="0"/>
                  </a:moveTo>
                  <a:lnTo>
                    <a:pt x="3613" y="0"/>
                  </a:lnTo>
                  <a:cubicBezTo>
                    <a:pt x="3476" y="73"/>
                    <a:pt x="3350" y="176"/>
                    <a:pt x="3247" y="297"/>
                  </a:cubicBezTo>
                  <a:lnTo>
                    <a:pt x="1590" y="2203"/>
                  </a:lnTo>
                  <a:cubicBezTo>
                    <a:pt x="1531" y="2272"/>
                    <a:pt x="1478" y="2345"/>
                    <a:pt x="1434" y="2423"/>
                  </a:cubicBezTo>
                  <a:lnTo>
                    <a:pt x="118" y="4689"/>
                  </a:lnTo>
                  <a:cubicBezTo>
                    <a:pt x="69" y="4767"/>
                    <a:pt x="30" y="4855"/>
                    <a:pt x="1" y="4943"/>
                  </a:cubicBezTo>
                  <a:lnTo>
                    <a:pt x="2477" y="3666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88"/>
            <p:cNvSpPr/>
            <p:nvPr/>
          </p:nvSpPr>
          <p:spPr>
            <a:xfrm>
              <a:off x="-1437000" y="5949700"/>
              <a:ext cx="92525" cy="155050"/>
            </a:xfrm>
            <a:custGeom>
              <a:rect b="b" l="l" r="r" t="t"/>
              <a:pathLst>
                <a:path extrusionOk="0" h="6202" w="3701">
                  <a:moveTo>
                    <a:pt x="1" y="1"/>
                  </a:moveTo>
                  <a:cubicBezTo>
                    <a:pt x="6" y="147"/>
                    <a:pt x="40" y="293"/>
                    <a:pt x="93" y="435"/>
                  </a:cubicBezTo>
                  <a:lnTo>
                    <a:pt x="1365" y="3627"/>
                  </a:lnTo>
                  <a:cubicBezTo>
                    <a:pt x="1429" y="3788"/>
                    <a:pt x="1517" y="3935"/>
                    <a:pt x="1634" y="4061"/>
                  </a:cubicBezTo>
                  <a:lnTo>
                    <a:pt x="3315" y="5904"/>
                  </a:lnTo>
                  <a:cubicBezTo>
                    <a:pt x="3427" y="6026"/>
                    <a:pt x="3554" y="6123"/>
                    <a:pt x="3700" y="6201"/>
                  </a:cubicBezTo>
                  <a:lnTo>
                    <a:pt x="2589" y="15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6" name="Google Shape;4446;p88"/>
            <p:cNvSpPr/>
            <p:nvPr/>
          </p:nvSpPr>
          <p:spPr>
            <a:xfrm>
              <a:off x="-1437125" y="5722325"/>
              <a:ext cx="64850" cy="264950"/>
            </a:xfrm>
            <a:custGeom>
              <a:rect b="b" l="l" r="r" t="t"/>
              <a:pathLst>
                <a:path extrusionOk="0" h="10598" w="2594">
                  <a:moveTo>
                    <a:pt x="2550" y="1"/>
                  </a:moveTo>
                  <a:lnTo>
                    <a:pt x="74" y="1278"/>
                  </a:lnTo>
                  <a:cubicBezTo>
                    <a:pt x="25" y="1424"/>
                    <a:pt x="1" y="1580"/>
                    <a:pt x="1" y="1736"/>
                  </a:cubicBezTo>
                  <a:lnTo>
                    <a:pt x="1" y="9008"/>
                  </a:lnTo>
                  <a:cubicBezTo>
                    <a:pt x="1" y="9037"/>
                    <a:pt x="1" y="9072"/>
                    <a:pt x="6" y="9101"/>
                  </a:cubicBezTo>
                  <a:lnTo>
                    <a:pt x="2594" y="10597"/>
                  </a:lnTo>
                  <a:lnTo>
                    <a:pt x="2550" y="10417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7" name="Google Shape;4447;p88"/>
            <p:cNvSpPr/>
            <p:nvPr/>
          </p:nvSpPr>
          <p:spPr>
            <a:xfrm>
              <a:off x="-430575" y="5722200"/>
              <a:ext cx="64850" cy="265075"/>
            </a:xfrm>
            <a:custGeom>
              <a:rect b="b" l="l" r="r" t="t"/>
              <a:pathLst>
                <a:path extrusionOk="0" h="10603" w="2594">
                  <a:moveTo>
                    <a:pt x="44" y="1"/>
                  </a:moveTo>
                  <a:lnTo>
                    <a:pt x="44" y="10417"/>
                  </a:lnTo>
                  <a:lnTo>
                    <a:pt x="0" y="10602"/>
                  </a:lnTo>
                  <a:lnTo>
                    <a:pt x="2588" y="9101"/>
                  </a:lnTo>
                  <a:cubicBezTo>
                    <a:pt x="2593" y="9072"/>
                    <a:pt x="2593" y="9042"/>
                    <a:pt x="2593" y="9013"/>
                  </a:cubicBezTo>
                  <a:lnTo>
                    <a:pt x="2593" y="1741"/>
                  </a:lnTo>
                  <a:cubicBezTo>
                    <a:pt x="2593" y="1580"/>
                    <a:pt x="2569" y="1424"/>
                    <a:pt x="2515" y="127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8" name="Google Shape;4448;p88"/>
            <p:cNvSpPr/>
            <p:nvPr/>
          </p:nvSpPr>
          <p:spPr>
            <a:xfrm>
              <a:off x="-457875" y="5630700"/>
              <a:ext cx="90200" cy="123575"/>
            </a:xfrm>
            <a:custGeom>
              <a:rect b="b" l="l" r="r" t="t"/>
              <a:pathLst>
                <a:path extrusionOk="0" h="4943" w="3608">
                  <a:moveTo>
                    <a:pt x="0" y="0"/>
                  </a:moveTo>
                  <a:lnTo>
                    <a:pt x="1136" y="3666"/>
                  </a:lnTo>
                  <a:lnTo>
                    <a:pt x="3607" y="4943"/>
                  </a:lnTo>
                  <a:cubicBezTo>
                    <a:pt x="3578" y="4855"/>
                    <a:pt x="3539" y="4772"/>
                    <a:pt x="3490" y="4689"/>
                  </a:cubicBezTo>
                  <a:lnTo>
                    <a:pt x="2179" y="2423"/>
                  </a:lnTo>
                  <a:cubicBezTo>
                    <a:pt x="2135" y="2345"/>
                    <a:pt x="2082" y="2272"/>
                    <a:pt x="2023" y="2208"/>
                  </a:cubicBezTo>
                  <a:lnTo>
                    <a:pt x="366" y="297"/>
                  </a:lnTo>
                  <a:cubicBezTo>
                    <a:pt x="259" y="180"/>
                    <a:pt x="137" y="7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9" name="Google Shape;4449;p88"/>
            <p:cNvSpPr/>
            <p:nvPr/>
          </p:nvSpPr>
          <p:spPr>
            <a:xfrm>
              <a:off x="-458375" y="5949700"/>
              <a:ext cx="92525" cy="155050"/>
            </a:xfrm>
            <a:custGeom>
              <a:rect b="b" l="l" r="r" t="t"/>
              <a:pathLst>
                <a:path extrusionOk="0" h="6202" w="3701">
                  <a:moveTo>
                    <a:pt x="3700" y="1"/>
                  </a:moveTo>
                  <a:lnTo>
                    <a:pt x="1112" y="1502"/>
                  </a:lnTo>
                  <a:lnTo>
                    <a:pt x="1" y="6201"/>
                  </a:lnTo>
                  <a:cubicBezTo>
                    <a:pt x="142" y="6128"/>
                    <a:pt x="274" y="6030"/>
                    <a:pt x="381" y="5909"/>
                  </a:cubicBezTo>
                  <a:lnTo>
                    <a:pt x="2063" y="4066"/>
                  </a:lnTo>
                  <a:cubicBezTo>
                    <a:pt x="2180" y="3939"/>
                    <a:pt x="2272" y="3793"/>
                    <a:pt x="2336" y="3632"/>
                  </a:cubicBezTo>
                  <a:lnTo>
                    <a:pt x="3603" y="435"/>
                  </a:lnTo>
                  <a:cubicBezTo>
                    <a:pt x="3661" y="293"/>
                    <a:pt x="3691" y="147"/>
                    <a:pt x="37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0" name="Google Shape;4450;p88"/>
            <p:cNvSpPr/>
            <p:nvPr/>
          </p:nvSpPr>
          <p:spPr>
            <a:xfrm>
              <a:off x="-719375" y="5953975"/>
              <a:ext cx="101650" cy="152725"/>
            </a:xfrm>
            <a:custGeom>
              <a:rect b="b" l="l" r="r" t="t"/>
              <a:pathLst>
                <a:path extrusionOk="0" h="6109" w="4066">
                  <a:moveTo>
                    <a:pt x="1107" y="1"/>
                  </a:moveTo>
                  <a:lnTo>
                    <a:pt x="0" y="3476"/>
                  </a:lnTo>
                  <a:cubicBezTo>
                    <a:pt x="83" y="3729"/>
                    <a:pt x="234" y="3949"/>
                    <a:pt x="439" y="4119"/>
                  </a:cubicBezTo>
                  <a:lnTo>
                    <a:pt x="2520" y="5864"/>
                  </a:lnTo>
                  <a:cubicBezTo>
                    <a:pt x="2642" y="5967"/>
                    <a:pt x="2783" y="6050"/>
                    <a:pt x="2935" y="6108"/>
                  </a:cubicBezTo>
                  <a:lnTo>
                    <a:pt x="4065" y="1331"/>
                  </a:lnTo>
                  <a:lnTo>
                    <a:pt x="1121" y="5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1" name="Google Shape;4451;p88"/>
            <p:cNvSpPr/>
            <p:nvPr/>
          </p:nvSpPr>
          <p:spPr>
            <a:xfrm>
              <a:off x="-719150" y="5629225"/>
              <a:ext cx="102525" cy="130525"/>
            </a:xfrm>
            <a:custGeom>
              <a:rect b="b" l="l" r="r" t="t"/>
              <a:pathLst>
                <a:path extrusionOk="0" h="5221" w="4101">
                  <a:moveTo>
                    <a:pt x="2828" y="1"/>
                  </a:moveTo>
                  <a:cubicBezTo>
                    <a:pt x="2711" y="54"/>
                    <a:pt x="2604" y="122"/>
                    <a:pt x="2511" y="200"/>
                  </a:cubicBezTo>
                  <a:lnTo>
                    <a:pt x="425" y="1945"/>
                  </a:lnTo>
                  <a:cubicBezTo>
                    <a:pt x="230" y="2106"/>
                    <a:pt x="84" y="2321"/>
                    <a:pt x="1" y="2560"/>
                  </a:cubicBezTo>
                  <a:lnTo>
                    <a:pt x="1112" y="5221"/>
                  </a:lnTo>
                  <a:lnTo>
                    <a:pt x="4100" y="3725"/>
                  </a:lnTo>
                  <a:lnTo>
                    <a:pt x="2950" y="6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2" name="Google Shape;4452;p88"/>
            <p:cNvSpPr/>
            <p:nvPr/>
          </p:nvSpPr>
          <p:spPr>
            <a:xfrm>
              <a:off x="-691725" y="5722325"/>
              <a:ext cx="75100" cy="264950"/>
            </a:xfrm>
            <a:custGeom>
              <a:rect b="b" l="l" r="r" t="t"/>
              <a:pathLst>
                <a:path extrusionOk="0" h="10598" w="3004">
                  <a:moveTo>
                    <a:pt x="3003" y="1"/>
                  </a:moveTo>
                  <a:lnTo>
                    <a:pt x="15" y="1497"/>
                  </a:lnTo>
                  <a:lnTo>
                    <a:pt x="15" y="9223"/>
                  </a:lnTo>
                  <a:lnTo>
                    <a:pt x="1" y="9271"/>
                  </a:lnTo>
                  <a:lnTo>
                    <a:pt x="15" y="9276"/>
                  </a:lnTo>
                  <a:lnTo>
                    <a:pt x="2959" y="10597"/>
                  </a:lnTo>
                  <a:lnTo>
                    <a:pt x="3003" y="10417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3" name="Google Shape;4453;p88"/>
            <p:cNvSpPr/>
            <p:nvPr/>
          </p:nvSpPr>
          <p:spPr>
            <a:xfrm>
              <a:off x="-1373375" y="5625950"/>
              <a:ext cx="216300" cy="96400"/>
            </a:xfrm>
            <a:custGeom>
              <a:rect b="b" l="l" r="r" t="t"/>
              <a:pathLst>
                <a:path extrusionOk="0" h="3856" w="8652">
                  <a:moveTo>
                    <a:pt x="1838" y="0"/>
                  </a:moveTo>
                  <a:cubicBezTo>
                    <a:pt x="1589" y="0"/>
                    <a:pt x="1350" y="63"/>
                    <a:pt x="1136" y="190"/>
                  </a:cubicBezTo>
                  <a:lnTo>
                    <a:pt x="0" y="3856"/>
                  </a:lnTo>
                  <a:lnTo>
                    <a:pt x="7487" y="3856"/>
                  </a:lnTo>
                  <a:lnTo>
                    <a:pt x="8637" y="137"/>
                  </a:lnTo>
                  <a:lnTo>
                    <a:pt x="8652" y="88"/>
                  </a:lnTo>
                  <a:cubicBezTo>
                    <a:pt x="8496" y="29"/>
                    <a:pt x="8330" y="0"/>
                    <a:pt x="8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4" name="Google Shape;4454;p88"/>
            <p:cNvSpPr/>
            <p:nvPr/>
          </p:nvSpPr>
          <p:spPr>
            <a:xfrm>
              <a:off x="-1373375" y="5722325"/>
              <a:ext cx="188275" cy="264950"/>
            </a:xfrm>
            <a:custGeom>
              <a:rect b="b" l="l" r="r" t="t"/>
              <a:pathLst>
                <a:path extrusionOk="0" h="10598" w="7531">
                  <a:moveTo>
                    <a:pt x="0" y="1"/>
                  </a:moveTo>
                  <a:lnTo>
                    <a:pt x="0" y="10417"/>
                  </a:lnTo>
                  <a:lnTo>
                    <a:pt x="44" y="10597"/>
                  </a:lnTo>
                  <a:lnTo>
                    <a:pt x="7531" y="10597"/>
                  </a:lnTo>
                  <a:lnTo>
                    <a:pt x="7487" y="10417"/>
                  </a:lnTo>
                  <a:lnTo>
                    <a:pt x="74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5" name="Google Shape;4455;p88"/>
            <p:cNvSpPr/>
            <p:nvPr/>
          </p:nvSpPr>
          <p:spPr>
            <a:xfrm>
              <a:off x="-1372300" y="5987250"/>
              <a:ext cx="215350" cy="121625"/>
            </a:xfrm>
            <a:custGeom>
              <a:rect b="b" l="l" r="r" t="t"/>
              <a:pathLst>
                <a:path extrusionOk="0" h="4865" w="8614">
                  <a:moveTo>
                    <a:pt x="1" y="0"/>
                  </a:moveTo>
                  <a:lnTo>
                    <a:pt x="1112" y="4699"/>
                  </a:lnTo>
                  <a:cubicBezTo>
                    <a:pt x="1312" y="4806"/>
                    <a:pt x="1541" y="4865"/>
                    <a:pt x="1775" y="4865"/>
                  </a:cubicBezTo>
                  <a:lnTo>
                    <a:pt x="8126" y="4865"/>
                  </a:lnTo>
                  <a:cubicBezTo>
                    <a:pt x="8292" y="4865"/>
                    <a:pt x="8458" y="4836"/>
                    <a:pt x="8614" y="4777"/>
                  </a:cubicBezTo>
                  <a:lnTo>
                    <a:pt x="7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6" name="Google Shape;4456;p88"/>
            <p:cNvSpPr/>
            <p:nvPr/>
          </p:nvSpPr>
          <p:spPr>
            <a:xfrm>
              <a:off x="-646025" y="5987250"/>
              <a:ext cx="215475" cy="121625"/>
            </a:xfrm>
            <a:custGeom>
              <a:rect b="b" l="l" r="r" t="t"/>
              <a:pathLst>
                <a:path extrusionOk="0" h="4865" w="8619">
                  <a:moveTo>
                    <a:pt x="1131" y="0"/>
                  </a:moveTo>
                  <a:lnTo>
                    <a:pt x="1" y="4777"/>
                  </a:lnTo>
                  <a:cubicBezTo>
                    <a:pt x="157" y="4836"/>
                    <a:pt x="327" y="4865"/>
                    <a:pt x="493" y="4865"/>
                  </a:cubicBezTo>
                  <a:lnTo>
                    <a:pt x="6844" y="4865"/>
                  </a:lnTo>
                  <a:cubicBezTo>
                    <a:pt x="7073" y="4865"/>
                    <a:pt x="7302" y="4806"/>
                    <a:pt x="7507" y="4699"/>
                  </a:cubicBezTo>
                  <a:lnTo>
                    <a:pt x="8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7" name="Google Shape;4457;p88"/>
            <p:cNvSpPr/>
            <p:nvPr/>
          </p:nvSpPr>
          <p:spPr>
            <a:xfrm>
              <a:off x="-648450" y="5625950"/>
              <a:ext cx="219000" cy="96400"/>
            </a:xfrm>
            <a:custGeom>
              <a:rect b="b" l="l" r="r" t="t"/>
              <a:pathLst>
                <a:path extrusionOk="0" h="3856" w="8760">
                  <a:moveTo>
                    <a:pt x="590" y="0"/>
                  </a:moveTo>
                  <a:cubicBezTo>
                    <a:pt x="385" y="0"/>
                    <a:pt x="185" y="44"/>
                    <a:pt x="0" y="132"/>
                  </a:cubicBezTo>
                  <a:lnTo>
                    <a:pt x="122" y="137"/>
                  </a:lnTo>
                  <a:lnTo>
                    <a:pt x="1272" y="3856"/>
                  </a:lnTo>
                  <a:lnTo>
                    <a:pt x="8759" y="3856"/>
                  </a:lnTo>
                  <a:lnTo>
                    <a:pt x="7623" y="190"/>
                  </a:lnTo>
                  <a:cubicBezTo>
                    <a:pt x="7409" y="63"/>
                    <a:pt x="7165" y="0"/>
                    <a:pt x="6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8" name="Google Shape;4458;p88"/>
            <p:cNvSpPr/>
            <p:nvPr/>
          </p:nvSpPr>
          <p:spPr>
            <a:xfrm>
              <a:off x="-617750" y="5722325"/>
              <a:ext cx="188300" cy="264950"/>
            </a:xfrm>
            <a:custGeom>
              <a:rect b="b" l="l" r="r" t="t"/>
              <a:pathLst>
                <a:path extrusionOk="0" h="10598" w="7532">
                  <a:moveTo>
                    <a:pt x="44" y="1"/>
                  </a:moveTo>
                  <a:lnTo>
                    <a:pt x="44" y="10417"/>
                  </a:lnTo>
                  <a:lnTo>
                    <a:pt x="0" y="10597"/>
                  </a:lnTo>
                  <a:lnTo>
                    <a:pt x="7487" y="10597"/>
                  </a:lnTo>
                  <a:lnTo>
                    <a:pt x="7531" y="10417"/>
                  </a:lnTo>
                  <a:lnTo>
                    <a:pt x="7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9" name="Google Shape;4459;p88"/>
            <p:cNvSpPr/>
            <p:nvPr/>
          </p:nvSpPr>
          <p:spPr>
            <a:xfrm>
              <a:off x="-1188775" y="5628625"/>
              <a:ext cx="34400" cy="478675"/>
            </a:xfrm>
            <a:custGeom>
              <a:rect b="b" l="l" r="r" t="t"/>
              <a:pathLst>
                <a:path extrusionOk="0" h="19147" w="1376">
                  <a:moveTo>
                    <a:pt x="1156" y="0"/>
                  </a:moveTo>
                  <a:lnTo>
                    <a:pt x="1" y="3729"/>
                  </a:lnTo>
                  <a:lnTo>
                    <a:pt x="1" y="14165"/>
                  </a:lnTo>
                  <a:lnTo>
                    <a:pt x="1175" y="19146"/>
                  </a:lnTo>
                  <a:lnTo>
                    <a:pt x="1375" y="19098"/>
                  </a:lnTo>
                  <a:lnTo>
                    <a:pt x="244" y="14321"/>
                  </a:lnTo>
                  <a:lnTo>
                    <a:pt x="205" y="14150"/>
                  </a:lnTo>
                  <a:lnTo>
                    <a:pt x="205" y="3763"/>
                  </a:lnTo>
                  <a:lnTo>
                    <a:pt x="1351" y="59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0" name="Google Shape;4460;p88"/>
            <p:cNvSpPr/>
            <p:nvPr/>
          </p:nvSpPr>
          <p:spPr>
            <a:xfrm>
              <a:off x="-1114075" y="5692225"/>
              <a:ext cx="33050" cy="349525"/>
            </a:xfrm>
            <a:custGeom>
              <a:rect b="b" l="l" r="r" t="t"/>
              <a:pathLst>
                <a:path extrusionOk="0" h="13981" w="1322">
                  <a:moveTo>
                    <a:pt x="1117" y="1"/>
                  </a:moveTo>
                  <a:lnTo>
                    <a:pt x="0" y="2681"/>
                  </a:lnTo>
                  <a:lnTo>
                    <a:pt x="0" y="10427"/>
                  </a:lnTo>
                  <a:lnTo>
                    <a:pt x="1126" y="13980"/>
                  </a:lnTo>
                  <a:lnTo>
                    <a:pt x="1321" y="13917"/>
                  </a:lnTo>
                  <a:lnTo>
                    <a:pt x="210" y="10446"/>
                  </a:lnTo>
                  <a:lnTo>
                    <a:pt x="200" y="10412"/>
                  </a:lnTo>
                  <a:lnTo>
                    <a:pt x="200" y="2720"/>
                  </a:lnTo>
                  <a:lnTo>
                    <a:pt x="1307" y="79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1" name="Google Shape;4461;p88"/>
            <p:cNvSpPr/>
            <p:nvPr/>
          </p:nvSpPr>
          <p:spPr>
            <a:xfrm>
              <a:off x="-1375950" y="5629850"/>
              <a:ext cx="33900" cy="475500"/>
            </a:xfrm>
            <a:custGeom>
              <a:rect b="b" l="l" r="r" t="t"/>
              <a:pathLst>
                <a:path extrusionOk="0" h="19020" w="1356">
                  <a:moveTo>
                    <a:pt x="1141" y="0"/>
                  </a:moveTo>
                  <a:lnTo>
                    <a:pt x="1" y="3680"/>
                  </a:lnTo>
                  <a:lnTo>
                    <a:pt x="1" y="14116"/>
                  </a:lnTo>
                  <a:lnTo>
                    <a:pt x="1156" y="19019"/>
                  </a:lnTo>
                  <a:lnTo>
                    <a:pt x="1356" y="18971"/>
                  </a:lnTo>
                  <a:lnTo>
                    <a:pt x="205" y="14101"/>
                  </a:lnTo>
                  <a:lnTo>
                    <a:pt x="205" y="3714"/>
                  </a:lnTo>
                  <a:lnTo>
                    <a:pt x="1336" y="63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2" name="Google Shape;4462;p88"/>
            <p:cNvSpPr/>
            <p:nvPr/>
          </p:nvSpPr>
          <p:spPr>
            <a:xfrm>
              <a:off x="-1439675" y="5623375"/>
              <a:ext cx="360475" cy="488075"/>
            </a:xfrm>
            <a:custGeom>
              <a:rect b="b" l="l" r="r" t="t"/>
              <a:pathLst>
                <a:path extrusionOk="0" h="19523" w="14419">
                  <a:moveTo>
                    <a:pt x="4490" y="1"/>
                  </a:moveTo>
                  <a:cubicBezTo>
                    <a:pt x="4226" y="1"/>
                    <a:pt x="3963" y="69"/>
                    <a:pt x="3739" y="201"/>
                  </a:cubicBezTo>
                  <a:cubicBezTo>
                    <a:pt x="3588" y="283"/>
                    <a:pt x="3456" y="395"/>
                    <a:pt x="3344" y="522"/>
                  </a:cubicBezTo>
                  <a:lnTo>
                    <a:pt x="1687" y="2433"/>
                  </a:lnTo>
                  <a:cubicBezTo>
                    <a:pt x="1624" y="2501"/>
                    <a:pt x="1565" y="2579"/>
                    <a:pt x="1516" y="2667"/>
                  </a:cubicBezTo>
                  <a:lnTo>
                    <a:pt x="200" y="4933"/>
                  </a:lnTo>
                  <a:cubicBezTo>
                    <a:pt x="152" y="5016"/>
                    <a:pt x="113" y="5109"/>
                    <a:pt x="78" y="5206"/>
                  </a:cubicBezTo>
                  <a:cubicBezTo>
                    <a:pt x="25" y="5362"/>
                    <a:pt x="0" y="5528"/>
                    <a:pt x="0" y="5694"/>
                  </a:cubicBezTo>
                  <a:lnTo>
                    <a:pt x="0" y="12966"/>
                  </a:lnTo>
                  <a:cubicBezTo>
                    <a:pt x="0" y="12995"/>
                    <a:pt x="0" y="13030"/>
                    <a:pt x="5" y="13059"/>
                  </a:cubicBezTo>
                  <a:cubicBezTo>
                    <a:pt x="10" y="13220"/>
                    <a:pt x="49" y="13376"/>
                    <a:pt x="108" y="13522"/>
                  </a:cubicBezTo>
                  <a:lnTo>
                    <a:pt x="1375" y="16719"/>
                  </a:lnTo>
                  <a:cubicBezTo>
                    <a:pt x="1443" y="16890"/>
                    <a:pt x="1541" y="17051"/>
                    <a:pt x="1667" y="17182"/>
                  </a:cubicBezTo>
                  <a:lnTo>
                    <a:pt x="3349" y="19030"/>
                  </a:lnTo>
                  <a:cubicBezTo>
                    <a:pt x="3466" y="19157"/>
                    <a:pt x="3603" y="19264"/>
                    <a:pt x="3758" y="19342"/>
                  </a:cubicBezTo>
                  <a:cubicBezTo>
                    <a:pt x="3978" y="19459"/>
                    <a:pt x="4222" y="19522"/>
                    <a:pt x="4470" y="19522"/>
                  </a:cubicBezTo>
                  <a:lnTo>
                    <a:pt x="10816" y="19522"/>
                  </a:lnTo>
                  <a:cubicBezTo>
                    <a:pt x="11172" y="19522"/>
                    <a:pt x="11518" y="19395"/>
                    <a:pt x="11791" y="19171"/>
                  </a:cubicBezTo>
                  <a:lnTo>
                    <a:pt x="13873" y="17426"/>
                  </a:lnTo>
                  <a:cubicBezTo>
                    <a:pt x="14092" y="17246"/>
                    <a:pt x="14253" y="17007"/>
                    <a:pt x="14341" y="16739"/>
                  </a:cubicBezTo>
                  <a:cubicBezTo>
                    <a:pt x="14389" y="16583"/>
                    <a:pt x="14419" y="16427"/>
                    <a:pt x="14419" y="16266"/>
                  </a:cubicBezTo>
                  <a:lnTo>
                    <a:pt x="14419" y="11324"/>
                  </a:lnTo>
                  <a:lnTo>
                    <a:pt x="14214" y="11324"/>
                  </a:lnTo>
                  <a:lnTo>
                    <a:pt x="14214" y="16266"/>
                  </a:lnTo>
                  <a:cubicBezTo>
                    <a:pt x="14214" y="16403"/>
                    <a:pt x="14189" y="16539"/>
                    <a:pt x="14146" y="16676"/>
                  </a:cubicBezTo>
                  <a:cubicBezTo>
                    <a:pt x="14072" y="16905"/>
                    <a:pt x="13931" y="17114"/>
                    <a:pt x="13741" y="17270"/>
                  </a:cubicBezTo>
                  <a:lnTo>
                    <a:pt x="11660" y="19015"/>
                  </a:lnTo>
                  <a:cubicBezTo>
                    <a:pt x="11421" y="19210"/>
                    <a:pt x="11124" y="19317"/>
                    <a:pt x="10816" y="19317"/>
                  </a:cubicBezTo>
                  <a:lnTo>
                    <a:pt x="4465" y="19317"/>
                  </a:lnTo>
                  <a:cubicBezTo>
                    <a:pt x="4251" y="19317"/>
                    <a:pt x="4041" y="19264"/>
                    <a:pt x="3851" y="19161"/>
                  </a:cubicBezTo>
                  <a:cubicBezTo>
                    <a:pt x="3720" y="19093"/>
                    <a:pt x="3598" y="19001"/>
                    <a:pt x="3500" y="18893"/>
                  </a:cubicBezTo>
                  <a:lnTo>
                    <a:pt x="1819" y="17051"/>
                  </a:lnTo>
                  <a:cubicBezTo>
                    <a:pt x="1711" y="16934"/>
                    <a:pt x="1624" y="16797"/>
                    <a:pt x="1565" y="16651"/>
                  </a:cubicBezTo>
                  <a:lnTo>
                    <a:pt x="298" y="13454"/>
                  </a:lnTo>
                  <a:cubicBezTo>
                    <a:pt x="244" y="13322"/>
                    <a:pt x="215" y="13186"/>
                    <a:pt x="205" y="13044"/>
                  </a:cubicBezTo>
                  <a:cubicBezTo>
                    <a:pt x="205" y="13020"/>
                    <a:pt x="205" y="12995"/>
                    <a:pt x="205" y="12971"/>
                  </a:cubicBezTo>
                  <a:lnTo>
                    <a:pt x="205" y="5699"/>
                  </a:lnTo>
                  <a:cubicBezTo>
                    <a:pt x="205" y="5552"/>
                    <a:pt x="230" y="5406"/>
                    <a:pt x="273" y="5270"/>
                  </a:cubicBezTo>
                  <a:cubicBezTo>
                    <a:pt x="303" y="5187"/>
                    <a:pt x="337" y="5109"/>
                    <a:pt x="381" y="5036"/>
                  </a:cubicBezTo>
                  <a:lnTo>
                    <a:pt x="1697" y="2769"/>
                  </a:lnTo>
                  <a:cubicBezTo>
                    <a:pt x="1736" y="2696"/>
                    <a:pt x="1784" y="2628"/>
                    <a:pt x="1838" y="2565"/>
                  </a:cubicBezTo>
                  <a:lnTo>
                    <a:pt x="3500" y="659"/>
                  </a:lnTo>
                  <a:cubicBezTo>
                    <a:pt x="3598" y="547"/>
                    <a:pt x="3710" y="454"/>
                    <a:pt x="3841" y="381"/>
                  </a:cubicBezTo>
                  <a:cubicBezTo>
                    <a:pt x="4036" y="264"/>
                    <a:pt x="4261" y="205"/>
                    <a:pt x="4490" y="205"/>
                  </a:cubicBezTo>
                  <a:lnTo>
                    <a:pt x="10821" y="205"/>
                  </a:lnTo>
                  <a:cubicBezTo>
                    <a:pt x="11128" y="205"/>
                    <a:pt x="11426" y="313"/>
                    <a:pt x="11665" y="512"/>
                  </a:cubicBezTo>
                  <a:lnTo>
                    <a:pt x="13746" y="2253"/>
                  </a:lnTo>
                  <a:cubicBezTo>
                    <a:pt x="14043" y="2506"/>
                    <a:pt x="14214" y="2872"/>
                    <a:pt x="14219" y="3262"/>
                  </a:cubicBezTo>
                  <a:lnTo>
                    <a:pt x="14219" y="7624"/>
                  </a:lnTo>
                  <a:lnTo>
                    <a:pt x="14419" y="7624"/>
                  </a:lnTo>
                  <a:lnTo>
                    <a:pt x="14419" y="3262"/>
                  </a:lnTo>
                  <a:cubicBezTo>
                    <a:pt x="14419" y="3091"/>
                    <a:pt x="14389" y="2920"/>
                    <a:pt x="14336" y="2760"/>
                  </a:cubicBezTo>
                  <a:cubicBezTo>
                    <a:pt x="14243" y="2501"/>
                    <a:pt x="14087" y="2272"/>
                    <a:pt x="13877" y="2097"/>
                  </a:cubicBezTo>
                  <a:lnTo>
                    <a:pt x="11791" y="356"/>
                  </a:lnTo>
                  <a:cubicBezTo>
                    <a:pt x="11518" y="127"/>
                    <a:pt x="11177" y="1"/>
                    <a:pt x="10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3" name="Google Shape;4463;p88"/>
            <p:cNvSpPr/>
            <p:nvPr/>
          </p:nvSpPr>
          <p:spPr>
            <a:xfrm>
              <a:off x="-1438325" y="5719775"/>
              <a:ext cx="281625" cy="37800"/>
            </a:xfrm>
            <a:custGeom>
              <a:rect b="b" l="l" r="r" t="t"/>
              <a:pathLst>
                <a:path extrusionOk="0" h="1512" w="11265">
                  <a:moveTo>
                    <a:pt x="2993" y="0"/>
                  </a:moveTo>
                  <a:lnTo>
                    <a:pt x="2993" y="200"/>
                  </a:lnTo>
                  <a:lnTo>
                    <a:pt x="3602" y="200"/>
                  </a:lnTo>
                  <a:lnTo>
                    <a:pt x="3602" y="0"/>
                  </a:lnTo>
                  <a:close/>
                  <a:moveTo>
                    <a:pt x="6049" y="0"/>
                  </a:moveTo>
                  <a:lnTo>
                    <a:pt x="6049" y="200"/>
                  </a:lnTo>
                  <a:lnTo>
                    <a:pt x="6863" y="200"/>
                  </a:lnTo>
                  <a:lnTo>
                    <a:pt x="6863" y="0"/>
                  </a:lnTo>
                  <a:close/>
                  <a:moveTo>
                    <a:pt x="7477" y="0"/>
                  </a:moveTo>
                  <a:lnTo>
                    <a:pt x="7477" y="200"/>
                  </a:lnTo>
                  <a:lnTo>
                    <a:pt x="9924" y="200"/>
                  </a:lnTo>
                  <a:lnTo>
                    <a:pt x="9924" y="0"/>
                  </a:lnTo>
                  <a:close/>
                  <a:moveTo>
                    <a:pt x="10714" y="302"/>
                  </a:moveTo>
                  <a:lnTo>
                    <a:pt x="10621" y="488"/>
                  </a:lnTo>
                  <a:lnTo>
                    <a:pt x="11172" y="761"/>
                  </a:lnTo>
                  <a:lnTo>
                    <a:pt x="11264" y="575"/>
                  </a:lnTo>
                  <a:lnTo>
                    <a:pt x="10714" y="302"/>
                  </a:lnTo>
                  <a:close/>
                  <a:moveTo>
                    <a:pt x="2174" y="205"/>
                  </a:moveTo>
                  <a:lnTo>
                    <a:pt x="0" y="1326"/>
                  </a:lnTo>
                  <a:lnTo>
                    <a:pt x="93" y="1511"/>
                  </a:lnTo>
                  <a:lnTo>
                    <a:pt x="2267" y="385"/>
                  </a:lnTo>
                  <a:lnTo>
                    <a:pt x="2174" y="2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4" name="Google Shape;4464;p88"/>
            <p:cNvSpPr/>
            <p:nvPr/>
          </p:nvSpPr>
          <p:spPr>
            <a:xfrm>
              <a:off x="-1393375" y="5951900"/>
              <a:ext cx="282850" cy="37925"/>
            </a:xfrm>
            <a:custGeom>
              <a:rect b="b" l="l" r="r" t="t"/>
              <a:pathLst>
                <a:path extrusionOk="0" h="1517" w="11314">
                  <a:moveTo>
                    <a:pt x="11231" y="1"/>
                  </a:moveTo>
                  <a:lnTo>
                    <a:pt x="8999" y="1000"/>
                  </a:lnTo>
                  <a:lnTo>
                    <a:pt x="9081" y="1190"/>
                  </a:lnTo>
                  <a:lnTo>
                    <a:pt x="11314" y="181"/>
                  </a:lnTo>
                  <a:lnTo>
                    <a:pt x="11231" y="1"/>
                  </a:lnTo>
                  <a:close/>
                  <a:moveTo>
                    <a:pt x="103" y="868"/>
                  </a:moveTo>
                  <a:lnTo>
                    <a:pt x="1" y="1044"/>
                  </a:lnTo>
                  <a:lnTo>
                    <a:pt x="527" y="1351"/>
                  </a:lnTo>
                  <a:lnTo>
                    <a:pt x="629" y="1171"/>
                  </a:lnTo>
                  <a:lnTo>
                    <a:pt x="103" y="868"/>
                  </a:lnTo>
                  <a:close/>
                  <a:moveTo>
                    <a:pt x="1356" y="1312"/>
                  </a:moveTo>
                  <a:lnTo>
                    <a:pt x="1356" y="1517"/>
                  </a:lnTo>
                  <a:lnTo>
                    <a:pt x="3803" y="1517"/>
                  </a:lnTo>
                  <a:lnTo>
                    <a:pt x="3803" y="1312"/>
                  </a:lnTo>
                  <a:close/>
                  <a:moveTo>
                    <a:pt x="4417" y="1312"/>
                  </a:moveTo>
                  <a:lnTo>
                    <a:pt x="4417" y="1517"/>
                  </a:lnTo>
                  <a:lnTo>
                    <a:pt x="5231" y="1517"/>
                  </a:lnTo>
                  <a:lnTo>
                    <a:pt x="5231" y="1312"/>
                  </a:lnTo>
                  <a:close/>
                  <a:moveTo>
                    <a:pt x="7682" y="1312"/>
                  </a:moveTo>
                  <a:lnTo>
                    <a:pt x="7682" y="1517"/>
                  </a:lnTo>
                  <a:lnTo>
                    <a:pt x="8292" y="1517"/>
                  </a:lnTo>
                  <a:lnTo>
                    <a:pt x="8292" y="1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5" name="Google Shape;4465;p88"/>
            <p:cNvSpPr/>
            <p:nvPr/>
          </p:nvSpPr>
          <p:spPr>
            <a:xfrm>
              <a:off x="-1092025" y="5811400"/>
              <a:ext cx="29875" cy="97525"/>
            </a:xfrm>
            <a:custGeom>
              <a:rect b="b" l="l" r="r" t="t"/>
              <a:pathLst>
                <a:path extrusionOk="0" h="3901" w="1195">
                  <a:moveTo>
                    <a:pt x="600" y="201"/>
                  </a:moveTo>
                  <a:cubicBezTo>
                    <a:pt x="815" y="201"/>
                    <a:pt x="995" y="376"/>
                    <a:pt x="995" y="595"/>
                  </a:cubicBezTo>
                  <a:lnTo>
                    <a:pt x="995" y="3301"/>
                  </a:lnTo>
                  <a:cubicBezTo>
                    <a:pt x="995" y="3359"/>
                    <a:pt x="980" y="3413"/>
                    <a:pt x="956" y="3466"/>
                  </a:cubicBezTo>
                  <a:cubicBezTo>
                    <a:pt x="885" y="3605"/>
                    <a:pt x="744" y="3689"/>
                    <a:pt x="594" y="3689"/>
                  </a:cubicBezTo>
                  <a:cubicBezTo>
                    <a:pt x="549" y="3689"/>
                    <a:pt x="504" y="3682"/>
                    <a:pt x="459" y="3666"/>
                  </a:cubicBezTo>
                  <a:cubicBezTo>
                    <a:pt x="308" y="3608"/>
                    <a:pt x="205" y="3461"/>
                    <a:pt x="205" y="3301"/>
                  </a:cubicBezTo>
                  <a:lnTo>
                    <a:pt x="205" y="595"/>
                  </a:lnTo>
                  <a:cubicBezTo>
                    <a:pt x="205" y="430"/>
                    <a:pt x="308" y="283"/>
                    <a:pt x="464" y="230"/>
                  </a:cubicBezTo>
                  <a:cubicBezTo>
                    <a:pt x="508" y="215"/>
                    <a:pt x="552" y="205"/>
                    <a:pt x="600" y="205"/>
                  </a:cubicBezTo>
                  <a:lnTo>
                    <a:pt x="600" y="201"/>
                  </a:lnTo>
                  <a:close/>
                  <a:moveTo>
                    <a:pt x="600" y="1"/>
                  </a:moveTo>
                  <a:cubicBezTo>
                    <a:pt x="527" y="1"/>
                    <a:pt x="454" y="15"/>
                    <a:pt x="391" y="40"/>
                  </a:cubicBezTo>
                  <a:cubicBezTo>
                    <a:pt x="152" y="127"/>
                    <a:pt x="1" y="347"/>
                    <a:pt x="1" y="600"/>
                  </a:cubicBezTo>
                  <a:lnTo>
                    <a:pt x="1" y="3305"/>
                  </a:lnTo>
                  <a:cubicBezTo>
                    <a:pt x="1" y="3549"/>
                    <a:pt x="152" y="3773"/>
                    <a:pt x="386" y="3861"/>
                  </a:cubicBezTo>
                  <a:cubicBezTo>
                    <a:pt x="454" y="3885"/>
                    <a:pt x="527" y="3900"/>
                    <a:pt x="600" y="3900"/>
                  </a:cubicBezTo>
                  <a:cubicBezTo>
                    <a:pt x="829" y="3900"/>
                    <a:pt x="1039" y="3768"/>
                    <a:pt x="1141" y="3559"/>
                  </a:cubicBezTo>
                  <a:cubicBezTo>
                    <a:pt x="1175" y="3476"/>
                    <a:pt x="1195" y="3393"/>
                    <a:pt x="1195" y="3305"/>
                  </a:cubicBezTo>
                  <a:lnTo>
                    <a:pt x="1195" y="600"/>
                  </a:lnTo>
                  <a:cubicBezTo>
                    <a:pt x="1195" y="269"/>
                    <a:pt x="932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6" name="Google Shape;4466;p88"/>
            <p:cNvSpPr/>
            <p:nvPr/>
          </p:nvSpPr>
          <p:spPr>
            <a:xfrm>
              <a:off x="-1065325" y="5811400"/>
              <a:ext cx="163925" cy="18300"/>
            </a:xfrm>
            <a:custGeom>
              <a:rect b="b" l="l" r="r" t="t"/>
              <a:pathLst>
                <a:path extrusionOk="0" h="732" w="6557">
                  <a:moveTo>
                    <a:pt x="6556" y="1"/>
                  </a:moveTo>
                  <a:cubicBezTo>
                    <a:pt x="5718" y="1"/>
                    <a:pt x="4918" y="20"/>
                    <a:pt x="4177" y="54"/>
                  </a:cubicBezTo>
                  <a:cubicBezTo>
                    <a:pt x="3709" y="79"/>
                    <a:pt x="3344" y="103"/>
                    <a:pt x="3022" y="127"/>
                  </a:cubicBezTo>
                  <a:cubicBezTo>
                    <a:pt x="2647" y="157"/>
                    <a:pt x="2296" y="186"/>
                    <a:pt x="1974" y="225"/>
                  </a:cubicBezTo>
                  <a:cubicBezTo>
                    <a:pt x="663" y="366"/>
                    <a:pt x="29" y="527"/>
                    <a:pt x="0" y="532"/>
                  </a:cubicBezTo>
                  <a:lnTo>
                    <a:pt x="54" y="732"/>
                  </a:lnTo>
                  <a:cubicBezTo>
                    <a:pt x="59" y="727"/>
                    <a:pt x="702" y="571"/>
                    <a:pt x="1994" y="430"/>
                  </a:cubicBezTo>
                  <a:cubicBezTo>
                    <a:pt x="2315" y="396"/>
                    <a:pt x="2666" y="361"/>
                    <a:pt x="3037" y="332"/>
                  </a:cubicBezTo>
                  <a:cubicBezTo>
                    <a:pt x="3359" y="308"/>
                    <a:pt x="3724" y="288"/>
                    <a:pt x="4192" y="264"/>
                  </a:cubicBezTo>
                  <a:cubicBezTo>
                    <a:pt x="4928" y="225"/>
                    <a:pt x="5723" y="210"/>
                    <a:pt x="6556" y="210"/>
                  </a:cubicBezTo>
                  <a:lnTo>
                    <a:pt x="65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p88"/>
            <p:cNvSpPr/>
            <p:nvPr/>
          </p:nvSpPr>
          <p:spPr>
            <a:xfrm>
              <a:off x="-1065325" y="5897325"/>
              <a:ext cx="163925" cy="18300"/>
            </a:xfrm>
            <a:custGeom>
              <a:rect b="b" l="l" r="r" t="t"/>
              <a:pathLst>
                <a:path extrusionOk="0" h="732" w="6557">
                  <a:moveTo>
                    <a:pt x="49" y="0"/>
                  </a:moveTo>
                  <a:lnTo>
                    <a:pt x="0" y="200"/>
                  </a:lnTo>
                  <a:cubicBezTo>
                    <a:pt x="29" y="205"/>
                    <a:pt x="663" y="366"/>
                    <a:pt x="1969" y="507"/>
                  </a:cubicBezTo>
                  <a:cubicBezTo>
                    <a:pt x="2301" y="541"/>
                    <a:pt x="2657" y="575"/>
                    <a:pt x="3022" y="604"/>
                  </a:cubicBezTo>
                  <a:cubicBezTo>
                    <a:pt x="3339" y="629"/>
                    <a:pt x="3690" y="653"/>
                    <a:pt x="4177" y="678"/>
                  </a:cubicBezTo>
                  <a:cubicBezTo>
                    <a:pt x="4918" y="712"/>
                    <a:pt x="5718" y="731"/>
                    <a:pt x="6556" y="731"/>
                  </a:cubicBezTo>
                  <a:lnTo>
                    <a:pt x="6556" y="526"/>
                  </a:lnTo>
                  <a:cubicBezTo>
                    <a:pt x="5718" y="526"/>
                    <a:pt x="4918" y="512"/>
                    <a:pt x="4187" y="473"/>
                  </a:cubicBezTo>
                  <a:cubicBezTo>
                    <a:pt x="3705" y="448"/>
                    <a:pt x="3349" y="429"/>
                    <a:pt x="3037" y="405"/>
                  </a:cubicBezTo>
                  <a:cubicBezTo>
                    <a:pt x="2671" y="375"/>
                    <a:pt x="2320" y="341"/>
                    <a:pt x="1994" y="307"/>
                  </a:cubicBezTo>
                  <a:cubicBezTo>
                    <a:pt x="702" y="166"/>
                    <a:pt x="5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p88"/>
            <p:cNvSpPr/>
            <p:nvPr/>
          </p:nvSpPr>
          <p:spPr>
            <a:xfrm>
              <a:off x="-1018300" y="5819450"/>
              <a:ext cx="5150" cy="88000"/>
            </a:xfrm>
            <a:custGeom>
              <a:rect b="b" l="l" r="r" t="t"/>
              <a:pathLst>
                <a:path extrusionOk="0" h="3520" w="206">
                  <a:moveTo>
                    <a:pt x="1" y="0"/>
                  </a:moveTo>
                  <a:lnTo>
                    <a:pt x="1" y="3520"/>
                  </a:lnTo>
                  <a:lnTo>
                    <a:pt x="205" y="352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9" name="Google Shape;4469;p88"/>
            <p:cNvSpPr/>
            <p:nvPr/>
          </p:nvSpPr>
          <p:spPr>
            <a:xfrm>
              <a:off x="-992100" y="5817125"/>
              <a:ext cx="5025" cy="92775"/>
            </a:xfrm>
            <a:custGeom>
              <a:rect b="b" l="l" r="r" t="t"/>
              <a:pathLst>
                <a:path extrusionOk="0" h="3711" w="201">
                  <a:moveTo>
                    <a:pt x="1" y="1"/>
                  </a:moveTo>
                  <a:lnTo>
                    <a:pt x="1" y="3710"/>
                  </a:lnTo>
                  <a:lnTo>
                    <a:pt x="200" y="371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0" name="Google Shape;4470;p88"/>
            <p:cNvSpPr/>
            <p:nvPr/>
          </p:nvSpPr>
          <p:spPr>
            <a:xfrm>
              <a:off x="-963350" y="5815300"/>
              <a:ext cx="5150" cy="96300"/>
            </a:xfrm>
            <a:custGeom>
              <a:rect b="b" l="l" r="r" t="t"/>
              <a:pathLst>
                <a:path extrusionOk="0" h="3852" w="206">
                  <a:moveTo>
                    <a:pt x="1" y="1"/>
                  </a:moveTo>
                  <a:lnTo>
                    <a:pt x="1" y="3851"/>
                  </a:lnTo>
                  <a:lnTo>
                    <a:pt x="206" y="3851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1" name="Google Shape;4471;p88"/>
            <p:cNvSpPr/>
            <p:nvPr/>
          </p:nvSpPr>
          <p:spPr>
            <a:xfrm>
              <a:off x="-648450" y="5628625"/>
              <a:ext cx="34250" cy="478675"/>
            </a:xfrm>
            <a:custGeom>
              <a:rect b="b" l="l" r="r" t="t"/>
              <a:pathLst>
                <a:path extrusionOk="0" h="19147" w="1370">
                  <a:moveTo>
                    <a:pt x="215" y="0"/>
                  </a:moveTo>
                  <a:lnTo>
                    <a:pt x="20" y="59"/>
                  </a:lnTo>
                  <a:lnTo>
                    <a:pt x="1170" y="3763"/>
                  </a:lnTo>
                  <a:lnTo>
                    <a:pt x="1170" y="14150"/>
                  </a:lnTo>
                  <a:lnTo>
                    <a:pt x="0" y="19098"/>
                  </a:lnTo>
                  <a:lnTo>
                    <a:pt x="195" y="19146"/>
                  </a:lnTo>
                  <a:lnTo>
                    <a:pt x="1370" y="14189"/>
                  </a:lnTo>
                  <a:lnTo>
                    <a:pt x="1370" y="3749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2" name="Google Shape;4472;p88"/>
            <p:cNvSpPr/>
            <p:nvPr/>
          </p:nvSpPr>
          <p:spPr>
            <a:xfrm>
              <a:off x="-721825" y="5692225"/>
              <a:ext cx="33050" cy="349525"/>
            </a:xfrm>
            <a:custGeom>
              <a:rect b="b" l="l" r="r" t="t"/>
              <a:pathLst>
                <a:path extrusionOk="0" h="13981" w="1322">
                  <a:moveTo>
                    <a:pt x="201" y="1"/>
                  </a:moveTo>
                  <a:lnTo>
                    <a:pt x="10" y="79"/>
                  </a:lnTo>
                  <a:lnTo>
                    <a:pt x="1117" y="2720"/>
                  </a:lnTo>
                  <a:lnTo>
                    <a:pt x="1117" y="10412"/>
                  </a:lnTo>
                  <a:lnTo>
                    <a:pt x="1" y="13917"/>
                  </a:lnTo>
                  <a:lnTo>
                    <a:pt x="196" y="13980"/>
                  </a:lnTo>
                  <a:lnTo>
                    <a:pt x="1302" y="10505"/>
                  </a:lnTo>
                  <a:lnTo>
                    <a:pt x="1317" y="10456"/>
                  </a:lnTo>
                  <a:lnTo>
                    <a:pt x="1322" y="270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88"/>
            <p:cNvSpPr/>
            <p:nvPr/>
          </p:nvSpPr>
          <p:spPr>
            <a:xfrm>
              <a:off x="-460800" y="5629850"/>
              <a:ext cx="33900" cy="475500"/>
            </a:xfrm>
            <a:custGeom>
              <a:rect b="b" l="l" r="r" t="t"/>
              <a:pathLst>
                <a:path extrusionOk="0" h="19020" w="1356">
                  <a:moveTo>
                    <a:pt x="215" y="0"/>
                  </a:moveTo>
                  <a:lnTo>
                    <a:pt x="20" y="63"/>
                  </a:lnTo>
                  <a:lnTo>
                    <a:pt x="1151" y="3714"/>
                  </a:lnTo>
                  <a:lnTo>
                    <a:pt x="1151" y="14101"/>
                  </a:lnTo>
                  <a:lnTo>
                    <a:pt x="0" y="18971"/>
                  </a:lnTo>
                  <a:lnTo>
                    <a:pt x="195" y="19019"/>
                  </a:lnTo>
                  <a:lnTo>
                    <a:pt x="1351" y="14140"/>
                  </a:lnTo>
                  <a:lnTo>
                    <a:pt x="1355" y="370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88"/>
            <p:cNvSpPr/>
            <p:nvPr/>
          </p:nvSpPr>
          <p:spPr>
            <a:xfrm>
              <a:off x="-723775" y="5623375"/>
              <a:ext cx="360600" cy="488075"/>
            </a:xfrm>
            <a:custGeom>
              <a:rect b="b" l="l" r="r" t="t"/>
              <a:pathLst>
                <a:path extrusionOk="0" h="19523" w="14424">
                  <a:moveTo>
                    <a:pt x="3573" y="0"/>
                  </a:moveTo>
                  <a:cubicBezTo>
                    <a:pt x="3364" y="0"/>
                    <a:pt x="3155" y="49"/>
                    <a:pt x="2964" y="142"/>
                  </a:cubicBezTo>
                  <a:cubicBezTo>
                    <a:pt x="2847" y="196"/>
                    <a:pt x="2730" y="269"/>
                    <a:pt x="2633" y="352"/>
                  </a:cubicBezTo>
                  <a:lnTo>
                    <a:pt x="547" y="2097"/>
                  </a:lnTo>
                  <a:cubicBezTo>
                    <a:pt x="337" y="2272"/>
                    <a:pt x="181" y="2496"/>
                    <a:pt x="88" y="2755"/>
                  </a:cubicBezTo>
                  <a:lnTo>
                    <a:pt x="84" y="2774"/>
                  </a:lnTo>
                  <a:cubicBezTo>
                    <a:pt x="30" y="2930"/>
                    <a:pt x="6" y="3096"/>
                    <a:pt x="6" y="3257"/>
                  </a:cubicBezTo>
                  <a:lnTo>
                    <a:pt x="6" y="7624"/>
                  </a:lnTo>
                  <a:lnTo>
                    <a:pt x="205" y="7624"/>
                  </a:lnTo>
                  <a:lnTo>
                    <a:pt x="205" y="3257"/>
                  </a:lnTo>
                  <a:cubicBezTo>
                    <a:pt x="205" y="3110"/>
                    <a:pt x="235" y="2964"/>
                    <a:pt x="283" y="2823"/>
                  </a:cubicBezTo>
                  <a:lnTo>
                    <a:pt x="283" y="2813"/>
                  </a:lnTo>
                  <a:cubicBezTo>
                    <a:pt x="366" y="2594"/>
                    <a:pt x="503" y="2399"/>
                    <a:pt x="678" y="2253"/>
                  </a:cubicBezTo>
                  <a:lnTo>
                    <a:pt x="2760" y="508"/>
                  </a:lnTo>
                  <a:cubicBezTo>
                    <a:pt x="2847" y="434"/>
                    <a:pt x="2945" y="376"/>
                    <a:pt x="3052" y="327"/>
                  </a:cubicBezTo>
                  <a:cubicBezTo>
                    <a:pt x="3223" y="244"/>
                    <a:pt x="3413" y="205"/>
                    <a:pt x="3603" y="205"/>
                  </a:cubicBezTo>
                  <a:lnTo>
                    <a:pt x="9934" y="205"/>
                  </a:lnTo>
                  <a:cubicBezTo>
                    <a:pt x="10164" y="205"/>
                    <a:pt x="10388" y="264"/>
                    <a:pt x="10588" y="381"/>
                  </a:cubicBezTo>
                  <a:cubicBezTo>
                    <a:pt x="10714" y="454"/>
                    <a:pt x="10831" y="547"/>
                    <a:pt x="10924" y="659"/>
                  </a:cubicBezTo>
                  <a:lnTo>
                    <a:pt x="12586" y="2565"/>
                  </a:lnTo>
                  <a:cubicBezTo>
                    <a:pt x="12640" y="2628"/>
                    <a:pt x="12688" y="2696"/>
                    <a:pt x="12732" y="2769"/>
                  </a:cubicBezTo>
                  <a:lnTo>
                    <a:pt x="14044" y="5031"/>
                  </a:lnTo>
                  <a:cubicBezTo>
                    <a:pt x="14087" y="5109"/>
                    <a:pt x="14121" y="5187"/>
                    <a:pt x="14151" y="5270"/>
                  </a:cubicBezTo>
                  <a:cubicBezTo>
                    <a:pt x="14199" y="5406"/>
                    <a:pt x="14224" y="5548"/>
                    <a:pt x="14224" y="5694"/>
                  </a:cubicBezTo>
                  <a:lnTo>
                    <a:pt x="14224" y="12961"/>
                  </a:lnTo>
                  <a:cubicBezTo>
                    <a:pt x="14224" y="12991"/>
                    <a:pt x="14219" y="13020"/>
                    <a:pt x="14219" y="13044"/>
                  </a:cubicBezTo>
                  <a:cubicBezTo>
                    <a:pt x="14209" y="13186"/>
                    <a:pt x="14180" y="13317"/>
                    <a:pt x="14131" y="13449"/>
                  </a:cubicBezTo>
                  <a:lnTo>
                    <a:pt x="12859" y="16641"/>
                  </a:lnTo>
                  <a:cubicBezTo>
                    <a:pt x="12801" y="16793"/>
                    <a:pt x="12718" y="16929"/>
                    <a:pt x="12610" y="17046"/>
                  </a:cubicBezTo>
                  <a:lnTo>
                    <a:pt x="10924" y="18888"/>
                  </a:lnTo>
                  <a:cubicBezTo>
                    <a:pt x="10826" y="19001"/>
                    <a:pt x="10705" y="19093"/>
                    <a:pt x="10573" y="19161"/>
                  </a:cubicBezTo>
                  <a:cubicBezTo>
                    <a:pt x="10383" y="19264"/>
                    <a:pt x="10168" y="19317"/>
                    <a:pt x="9959" y="19317"/>
                  </a:cubicBezTo>
                  <a:lnTo>
                    <a:pt x="3603" y="19317"/>
                  </a:lnTo>
                  <a:cubicBezTo>
                    <a:pt x="3296" y="19317"/>
                    <a:pt x="2998" y="19210"/>
                    <a:pt x="2760" y="19010"/>
                  </a:cubicBezTo>
                  <a:lnTo>
                    <a:pt x="678" y="17270"/>
                  </a:lnTo>
                  <a:cubicBezTo>
                    <a:pt x="381" y="17022"/>
                    <a:pt x="210" y="16651"/>
                    <a:pt x="210" y="16261"/>
                  </a:cubicBezTo>
                  <a:lnTo>
                    <a:pt x="210" y="11319"/>
                  </a:lnTo>
                  <a:lnTo>
                    <a:pt x="1" y="11319"/>
                  </a:lnTo>
                  <a:lnTo>
                    <a:pt x="1" y="16261"/>
                  </a:lnTo>
                  <a:cubicBezTo>
                    <a:pt x="1" y="16710"/>
                    <a:pt x="201" y="17139"/>
                    <a:pt x="547" y="17426"/>
                  </a:cubicBezTo>
                  <a:lnTo>
                    <a:pt x="2628" y="19166"/>
                  </a:lnTo>
                  <a:cubicBezTo>
                    <a:pt x="2901" y="19395"/>
                    <a:pt x="3247" y="19522"/>
                    <a:pt x="3603" y="19522"/>
                  </a:cubicBezTo>
                  <a:lnTo>
                    <a:pt x="9959" y="19522"/>
                  </a:lnTo>
                  <a:cubicBezTo>
                    <a:pt x="10203" y="19522"/>
                    <a:pt x="10446" y="19459"/>
                    <a:pt x="10666" y="19342"/>
                  </a:cubicBezTo>
                  <a:cubicBezTo>
                    <a:pt x="10817" y="19259"/>
                    <a:pt x="10958" y="19152"/>
                    <a:pt x="11075" y="19025"/>
                  </a:cubicBezTo>
                  <a:lnTo>
                    <a:pt x="12757" y="17182"/>
                  </a:lnTo>
                  <a:cubicBezTo>
                    <a:pt x="12879" y="17046"/>
                    <a:pt x="12981" y="16890"/>
                    <a:pt x="13049" y="16719"/>
                  </a:cubicBezTo>
                  <a:lnTo>
                    <a:pt x="14316" y="13522"/>
                  </a:lnTo>
                  <a:cubicBezTo>
                    <a:pt x="14375" y="13376"/>
                    <a:pt x="14409" y="13220"/>
                    <a:pt x="14419" y="13064"/>
                  </a:cubicBezTo>
                  <a:cubicBezTo>
                    <a:pt x="14424" y="13030"/>
                    <a:pt x="14424" y="12995"/>
                    <a:pt x="14424" y="12961"/>
                  </a:cubicBezTo>
                  <a:lnTo>
                    <a:pt x="14424" y="5689"/>
                  </a:lnTo>
                  <a:cubicBezTo>
                    <a:pt x="14424" y="5523"/>
                    <a:pt x="14394" y="5358"/>
                    <a:pt x="14341" y="5202"/>
                  </a:cubicBezTo>
                  <a:cubicBezTo>
                    <a:pt x="14312" y="5109"/>
                    <a:pt x="14268" y="5016"/>
                    <a:pt x="14219" y="4929"/>
                  </a:cubicBezTo>
                  <a:lnTo>
                    <a:pt x="12903" y="2662"/>
                  </a:lnTo>
                  <a:cubicBezTo>
                    <a:pt x="12854" y="2579"/>
                    <a:pt x="12801" y="2501"/>
                    <a:pt x="12737" y="2428"/>
                  </a:cubicBezTo>
                  <a:lnTo>
                    <a:pt x="11075" y="522"/>
                  </a:lnTo>
                  <a:cubicBezTo>
                    <a:pt x="10963" y="391"/>
                    <a:pt x="10831" y="283"/>
                    <a:pt x="10685" y="201"/>
                  </a:cubicBezTo>
                  <a:cubicBezTo>
                    <a:pt x="10463" y="73"/>
                    <a:pt x="10214" y="0"/>
                    <a:pt x="9959" y="0"/>
                  </a:cubicBezTo>
                  <a:cubicBezTo>
                    <a:pt x="9951" y="0"/>
                    <a:pt x="9943" y="1"/>
                    <a:pt x="9934" y="1"/>
                  </a:cubicBezTo>
                  <a:lnTo>
                    <a:pt x="3603" y="1"/>
                  </a:lnTo>
                  <a:cubicBezTo>
                    <a:pt x="3593" y="0"/>
                    <a:pt x="3583" y="0"/>
                    <a:pt x="3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88"/>
            <p:cNvSpPr/>
            <p:nvPr/>
          </p:nvSpPr>
          <p:spPr>
            <a:xfrm>
              <a:off x="-646275" y="5719775"/>
              <a:ext cx="281650" cy="37800"/>
            </a:xfrm>
            <a:custGeom>
              <a:rect b="b" l="l" r="r" t="t"/>
              <a:pathLst>
                <a:path extrusionOk="0" h="1512" w="11266">
                  <a:moveTo>
                    <a:pt x="1341" y="0"/>
                  </a:moveTo>
                  <a:lnTo>
                    <a:pt x="1341" y="200"/>
                  </a:lnTo>
                  <a:lnTo>
                    <a:pt x="3788" y="200"/>
                  </a:lnTo>
                  <a:lnTo>
                    <a:pt x="3788" y="0"/>
                  </a:lnTo>
                  <a:close/>
                  <a:moveTo>
                    <a:pt x="4402" y="0"/>
                  </a:moveTo>
                  <a:lnTo>
                    <a:pt x="4402" y="200"/>
                  </a:lnTo>
                  <a:lnTo>
                    <a:pt x="5216" y="200"/>
                  </a:lnTo>
                  <a:lnTo>
                    <a:pt x="5216" y="0"/>
                  </a:lnTo>
                  <a:close/>
                  <a:moveTo>
                    <a:pt x="7663" y="0"/>
                  </a:moveTo>
                  <a:lnTo>
                    <a:pt x="7663" y="200"/>
                  </a:lnTo>
                  <a:lnTo>
                    <a:pt x="8277" y="200"/>
                  </a:lnTo>
                  <a:lnTo>
                    <a:pt x="8277" y="0"/>
                  </a:lnTo>
                  <a:close/>
                  <a:moveTo>
                    <a:pt x="552" y="302"/>
                  </a:moveTo>
                  <a:lnTo>
                    <a:pt x="1" y="580"/>
                  </a:lnTo>
                  <a:lnTo>
                    <a:pt x="93" y="761"/>
                  </a:lnTo>
                  <a:lnTo>
                    <a:pt x="639" y="488"/>
                  </a:lnTo>
                  <a:lnTo>
                    <a:pt x="552" y="302"/>
                  </a:lnTo>
                  <a:close/>
                  <a:moveTo>
                    <a:pt x="9096" y="205"/>
                  </a:moveTo>
                  <a:lnTo>
                    <a:pt x="8999" y="385"/>
                  </a:lnTo>
                  <a:lnTo>
                    <a:pt x="11173" y="1511"/>
                  </a:lnTo>
                  <a:lnTo>
                    <a:pt x="11265" y="1326"/>
                  </a:lnTo>
                  <a:lnTo>
                    <a:pt x="9096" y="2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88"/>
            <p:cNvSpPr/>
            <p:nvPr/>
          </p:nvSpPr>
          <p:spPr>
            <a:xfrm>
              <a:off x="-692325" y="5951900"/>
              <a:ext cx="282850" cy="37925"/>
            </a:xfrm>
            <a:custGeom>
              <a:rect b="b" l="l" r="r" t="t"/>
              <a:pathLst>
                <a:path extrusionOk="0" h="1517" w="11314">
                  <a:moveTo>
                    <a:pt x="83" y="1"/>
                  </a:moveTo>
                  <a:lnTo>
                    <a:pt x="0" y="186"/>
                  </a:lnTo>
                  <a:lnTo>
                    <a:pt x="2233" y="1190"/>
                  </a:lnTo>
                  <a:lnTo>
                    <a:pt x="2316" y="1005"/>
                  </a:lnTo>
                  <a:lnTo>
                    <a:pt x="83" y="1"/>
                  </a:lnTo>
                  <a:close/>
                  <a:moveTo>
                    <a:pt x="11211" y="868"/>
                  </a:moveTo>
                  <a:lnTo>
                    <a:pt x="10680" y="1171"/>
                  </a:lnTo>
                  <a:lnTo>
                    <a:pt x="10782" y="1351"/>
                  </a:lnTo>
                  <a:lnTo>
                    <a:pt x="11313" y="1044"/>
                  </a:lnTo>
                  <a:lnTo>
                    <a:pt x="11211" y="868"/>
                  </a:lnTo>
                  <a:close/>
                  <a:moveTo>
                    <a:pt x="3022" y="1312"/>
                  </a:moveTo>
                  <a:lnTo>
                    <a:pt x="3022" y="1517"/>
                  </a:lnTo>
                  <a:lnTo>
                    <a:pt x="3632" y="1517"/>
                  </a:lnTo>
                  <a:lnTo>
                    <a:pt x="3632" y="1312"/>
                  </a:lnTo>
                  <a:close/>
                  <a:moveTo>
                    <a:pt x="6083" y="1312"/>
                  </a:moveTo>
                  <a:lnTo>
                    <a:pt x="6083" y="1517"/>
                  </a:lnTo>
                  <a:lnTo>
                    <a:pt x="6897" y="1517"/>
                  </a:lnTo>
                  <a:lnTo>
                    <a:pt x="6897" y="1312"/>
                  </a:lnTo>
                  <a:close/>
                  <a:moveTo>
                    <a:pt x="7512" y="1312"/>
                  </a:moveTo>
                  <a:lnTo>
                    <a:pt x="7512" y="1517"/>
                  </a:lnTo>
                  <a:lnTo>
                    <a:pt x="9958" y="1517"/>
                  </a:lnTo>
                  <a:lnTo>
                    <a:pt x="9958" y="1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88"/>
            <p:cNvSpPr/>
            <p:nvPr/>
          </p:nvSpPr>
          <p:spPr>
            <a:xfrm>
              <a:off x="-740825" y="5811425"/>
              <a:ext cx="30000" cy="97500"/>
            </a:xfrm>
            <a:custGeom>
              <a:rect b="b" l="l" r="r" t="t"/>
              <a:pathLst>
                <a:path extrusionOk="0" h="3900" w="1200">
                  <a:moveTo>
                    <a:pt x="600" y="204"/>
                  </a:moveTo>
                  <a:lnTo>
                    <a:pt x="600" y="209"/>
                  </a:lnTo>
                  <a:cubicBezTo>
                    <a:pt x="608" y="208"/>
                    <a:pt x="616" y="208"/>
                    <a:pt x="625" y="208"/>
                  </a:cubicBezTo>
                  <a:cubicBezTo>
                    <a:pt x="664" y="208"/>
                    <a:pt x="701" y="217"/>
                    <a:pt x="741" y="234"/>
                  </a:cubicBezTo>
                  <a:cubicBezTo>
                    <a:pt x="892" y="292"/>
                    <a:pt x="995" y="438"/>
                    <a:pt x="995" y="599"/>
                  </a:cubicBezTo>
                  <a:lnTo>
                    <a:pt x="995" y="3304"/>
                  </a:lnTo>
                  <a:cubicBezTo>
                    <a:pt x="990" y="3470"/>
                    <a:pt x="887" y="3612"/>
                    <a:pt x="736" y="3670"/>
                  </a:cubicBezTo>
                  <a:cubicBezTo>
                    <a:pt x="692" y="3690"/>
                    <a:pt x="644" y="3694"/>
                    <a:pt x="600" y="3694"/>
                  </a:cubicBezTo>
                  <a:cubicBezTo>
                    <a:pt x="444" y="3694"/>
                    <a:pt x="307" y="3607"/>
                    <a:pt x="244" y="3470"/>
                  </a:cubicBezTo>
                  <a:cubicBezTo>
                    <a:pt x="220" y="3417"/>
                    <a:pt x="205" y="3358"/>
                    <a:pt x="205" y="3304"/>
                  </a:cubicBezTo>
                  <a:lnTo>
                    <a:pt x="205" y="599"/>
                  </a:lnTo>
                  <a:cubicBezTo>
                    <a:pt x="205" y="380"/>
                    <a:pt x="381" y="204"/>
                    <a:pt x="600" y="204"/>
                  </a:cubicBezTo>
                  <a:close/>
                  <a:moveTo>
                    <a:pt x="604" y="0"/>
                  </a:moveTo>
                  <a:cubicBezTo>
                    <a:pt x="447" y="0"/>
                    <a:pt x="293" y="61"/>
                    <a:pt x="176" y="175"/>
                  </a:cubicBezTo>
                  <a:cubicBezTo>
                    <a:pt x="64" y="287"/>
                    <a:pt x="0" y="438"/>
                    <a:pt x="0" y="599"/>
                  </a:cubicBezTo>
                  <a:lnTo>
                    <a:pt x="0" y="3304"/>
                  </a:lnTo>
                  <a:cubicBezTo>
                    <a:pt x="0" y="3392"/>
                    <a:pt x="20" y="3475"/>
                    <a:pt x="59" y="3558"/>
                  </a:cubicBezTo>
                  <a:cubicBezTo>
                    <a:pt x="156" y="3767"/>
                    <a:pt x="366" y="3899"/>
                    <a:pt x="600" y="3899"/>
                  </a:cubicBezTo>
                  <a:cubicBezTo>
                    <a:pt x="673" y="3899"/>
                    <a:pt x="741" y="3889"/>
                    <a:pt x="809" y="3860"/>
                  </a:cubicBezTo>
                  <a:cubicBezTo>
                    <a:pt x="1043" y="3772"/>
                    <a:pt x="1199" y="3553"/>
                    <a:pt x="1199" y="3304"/>
                  </a:cubicBezTo>
                  <a:lnTo>
                    <a:pt x="1199" y="599"/>
                  </a:lnTo>
                  <a:cubicBezTo>
                    <a:pt x="1199" y="351"/>
                    <a:pt x="1043" y="126"/>
                    <a:pt x="814" y="39"/>
                  </a:cubicBezTo>
                  <a:cubicBezTo>
                    <a:pt x="746" y="13"/>
                    <a:pt x="675" y="0"/>
                    <a:pt x="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88"/>
            <p:cNvSpPr/>
            <p:nvPr/>
          </p:nvSpPr>
          <p:spPr>
            <a:xfrm>
              <a:off x="-901425" y="5811400"/>
              <a:ext cx="163800" cy="18300"/>
            </a:xfrm>
            <a:custGeom>
              <a:rect b="b" l="l" r="r" t="t"/>
              <a:pathLst>
                <a:path extrusionOk="0" h="732" w="6552">
                  <a:moveTo>
                    <a:pt x="0" y="1"/>
                  </a:moveTo>
                  <a:lnTo>
                    <a:pt x="0" y="205"/>
                  </a:lnTo>
                  <a:cubicBezTo>
                    <a:pt x="834" y="205"/>
                    <a:pt x="1628" y="220"/>
                    <a:pt x="2364" y="259"/>
                  </a:cubicBezTo>
                  <a:cubicBezTo>
                    <a:pt x="2832" y="283"/>
                    <a:pt x="3198" y="303"/>
                    <a:pt x="3519" y="332"/>
                  </a:cubicBezTo>
                  <a:cubicBezTo>
                    <a:pt x="3890" y="357"/>
                    <a:pt x="4236" y="391"/>
                    <a:pt x="4558" y="425"/>
                  </a:cubicBezTo>
                  <a:cubicBezTo>
                    <a:pt x="5854" y="571"/>
                    <a:pt x="6497" y="732"/>
                    <a:pt x="6502" y="732"/>
                  </a:cubicBezTo>
                  <a:lnTo>
                    <a:pt x="6551" y="532"/>
                  </a:lnTo>
                  <a:cubicBezTo>
                    <a:pt x="6527" y="522"/>
                    <a:pt x="5893" y="366"/>
                    <a:pt x="4582" y="225"/>
                  </a:cubicBezTo>
                  <a:cubicBezTo>
                    <a:pt x="4255" y="186"/>
                    <a:pt x="3904" y="157"/>
                    <a:pt x="3534" y="127"/>
                  </a:cubicBezTo>
                  <a:cubicBezTo>
                    <a:pt x="3212" y="103"/>
                    <a:pt x="2842" y="79"/>
                    <a:pt x="2374" y="54"/>
                  </a:cubicBezTo>
                  <a:cubicBezTo>
                    <a:pt x="1633" y="20"/>
                    <a:pt x="8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88"/>
            <p:cNvSpPr/>
            <p:nvPr/>
          </p:nvSpPr>
          <p:spPr>
            <a:xfrm>
              <a:off x="-901425" y="5897325"/>
              <a:ext cx="163800" cy="18300"/>
            </a:xfrm>
            <a:custGeom>
              <a:rect b="b" l="l" r="r" t="t"/>
              <a:pathLst>
                <a:path extrusionOk="0" h="732" w="6552">
                  <a:moveTo>
                    <a:pt x="6502" y="0"/>
                  </a:moveTo>
                  <a:cubicBezTo>
                    <a:pt x="6497" y="5"/>
                    <a:pt x="5854" y="166"/>
                    <a:pt x="4558" y="307"/>
                  </a:cubicBezTo>
                  <a:cubicBezTo>
                    <a:pt x="4231" y="341"/>
                    <a:pt x="3885" y="375"/>
                    <a:pt x="3519" y="400"/>
                  </a:cubicBezTo>
                  <a:cubicBezTo>
                    <a:pt x="3202" y="429"/>
                    <a:pt x="2847" y="448"/>
                    <a:pt x="2364" y="473"/>
                  </a:cubicBezTo>
                  <a:cubicBezTo>
                    <a:pt x="1633" y="507"/>
                    <a:pt x="834" y="526"/>
                    <a:pt x="0" y="526"/>
                  </a:cubicBezTo>
                  <a:lnTo>
                    <a:pt x="0" y="731"/>
                  </a:lnTo>
                  <a:cubicBezTo>
                    <a:pt x="838" y="731"/>
                    <a:pt x="1638" y="712"/>
                    <a:pt x="2374" y="673"/>
                  </a:cubicBezTo>
                  <a:cubicBezTo>
                    <a:pt x="2861" y="653"/>
                    <a:pt x="3217" y="629"/>
                    <a:pt x="3534" y="604"/>
                  </a:cubicBezTo>
                  <a:cubicBezTo>
                    <a:pt x="3899" y="575"/>
                    <a:pt x="4255" y="541"/>
                    <a:pt x="4582" y="507"/>
                  </a:cubicBezTo>
                  <a:cubicBezTo>
                    <a:pt x="5893" y="361"/>
                    <a:pt x="6527" y="205"/>
                    <a:pt x="6551" y="200"/>
                  </a:cubicBezTo>
                  <a:lnTo>
                    <a:pt x="65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88"/>
            <p:cNvSpPr/>
            <p:nvPr/>
          </p:nvSpPr>
          <p:spPr>
            <a:xfrm>
              <a:off x="-789700" y="5819450"/>
              <a:ext cx="5025" cy="88000"/>
            </a:xfrm>
            <a:custGeom>
              <a:rect b="b" l="l" r="r" t="t"/>
              <a:pathLst>
                <a:path extrusionOk="0" h="3520" w="201">
                  <a:moveTo>
                    <a:pt x="1" y="0"/>
                  </a:moveTo>
                  <a:lnTo>
                    <a:pt x="1" y="3520"/>
                  </a:lnTo>
                  <a:lnTo>
                    <a:pt x="201" y="352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88"/>
            <p:cNvSpPr/>
            <p:nvPr/>
          </p:nvSpPr>
          <p:spPr>
            <a:xfrm>
              <a:off x="-815900" y="5817125"/>
              <a:ext cx="5150" cy="92775"/>
            </a:xfrm>
            <a:custGeom>
              <a:rect b="b" l="l" r="r" t="t"/>
              <a:pathLst>
                <a:path extrusionOk="0" h="3711" w="206">
                  <a:moveTo>
                    <a:pt x="1" y="1"/>
                  </a:moveTo>
                  <a:lnTo>
                    <a:pt x="1" y="3710"/>
                  </a:lnTo>
                  <a:lnTo>
                    <a:pt x="206" y="371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88"/>
            <p:cNvSpPr/>
            <p:nvPr/>
          </p:nvSpPr>
          <p:spPr>
            <a:xfrm>
              <a:off x="-844775" y="5815300"/>
              <a:ext cx="5150" cy="96300"/>
            </a:xfrm>
            <a:custGeom>
              <a:rect b="b" l="l" r="r" t="t"/>
              <a:pathLst>
                <a:path extrusionOk="0" h="3852" w="206">
                  <a:moveTo>
                    <a:pt x="1" y="1"/>
                  </a:moveTo>
                  <a:lnTo>
                    <a:pt x="1" y="3851"/>
                  </a:lnTo>
                  <a:lnTo>
                    <a:pt x="205" y="3851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83" name="Google Shape;4483;p88"/>
          <p:cNvGrpSpPr/>
          <p:nvPr/>
        </p:nvGrpSpPr>
        <p:grpSpPr>
          <a:xfrm rot="899883">
            <a:off x="8092122" y="2285386"/>
            <a:ext cx="489368" cy="572711"/>
            <a:chOff x="-2490925" y="3645450"/>
            <a:chExt cx="475025" cy="555925"/>
          </a:xfrm>
        </p:grpSpPr>
        <p:sp>
          <p:nvSpPr>
            <p:cNvPr id="4484" name="Google Shape;4484;p88"/>
            <p:cNvSpPr/>
            <p:nvPr/>
          </p:nvSpPr>
          <p:spPr>
            <a:xfrm>
              <a:off x="-2254650" y="3648625"/>
              <a:ext cx="99700" cy="132225"/>
            </a:xfrm>
            <a:custGeom>
              <a:rect b="b" l="l" r="r" t="t"/>
              <a:pathLst>
                <a:path extrusionOk="0" h="5289" w="3988">
                  <a:moveTo>
                    <a:pt x="3988" y="0"/>
                  </a:moveTo>
                  <a:lnTo>
                    <a:pt x="3988" y="0"/>
                  </a:lnTo>
                  <a:cubicBezTo>
                    <a:pt x="2638" y="224"/>
                    <a:pt x="1560" y="1053"/>
                    <a:pt x="849" y="2194"/>
                  </a:cubicBezTo>
                  <a:cubicBezTo>
                    <a:pt x="664" y="2486"/>
                    <a:pt x="508" y="2803"/>
                    <a:pt x="381" y="3130"/>
                  </a:cubicBezTo>
                  <a:cubicBezTo>
                    <a:pt x="132" y="3778"/>
                    <a:pt x="6" y="4475"/>
                    <a:pt x="15" y="5172"/>
                  </a:cubicBezTo>
                  <a:cubicBezTo>
                    <a:pt x="15" y="5191"/>
                    <a:pt x="15" y="5211"/>
                    <a:pt x="15" y="5235"/>
                  </a:cubicBezTo>
                  <a:lnTo>
                    <a:pt x="1" y="5265"/>
                  </a:lnTo>
                  <a:cubicBezTo>
                    <a:pt x="20" y="5274"/>
                    <a:pt x="35" y="5279"/>
                    <a:pt x="54" y="5289"/>
                  </a:cubicBezTo>
                  <a:cubicBezTo>
                    <a:pt x="201" y="5221"/>
                    <a:pt x="342" y="5157"/>
                    <a:pt x="488" y="5099"/>
                  </a:cubicBezTo>
                  <a:cubicBezTo>
                    <a:pt x="839" y="4948"/>
                    <a:pt x="1190" y="4811"/>
                    <a:pt x="1551" y="4694"/>
                  </a:cubicBezTo>
                  <a:cubicBezTo>
                    <a:pt x="2950" y="3554"/>
                    <a:pt x="3822" y="1794"/>
                    <a:pt x="3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p88"/>
            <p:cNvSpPr/>
            <p:nvPr/>
          </p:nvSpPr>
          <p:spPr>
            <a:xfrm>
              <a:off x="-2337025" y="3659100"/>
              <a:ext cx="92025" cy="118825"/>
            </a:xfrm>
            <a:custGeom>
              <a:rect b="b" l="l" r="r" t="t"/>
              <a:pathLst>
                <a:path extrusionOk="0" h="4753" w="3681">
                  <a:moveTo>
                    <a:pt x="1" y="0"/>
                  </a:moveTo>
                  <a:cubicBezTo>
                    <a:pt x="688" y="1799"/>
                    <a:pt x="1848" y="3490"/>
                    <a:pt x="3315" y="4753"/>
                  </a:cubicBezTo>
                  <a:cubicBezTo>
                    <a:pt x="3301" y="4056"/>
                    <a:pt x="3427" y="3359"/>
                    <a:pt x="3681" y="2711"/>
                  </a:cubicBezTo>
                  <a:lnTo>
                    <a:pt x="3637" y="2696"/>
                  </a:lnTo>
                  <a:cubicBezTo>
                    <a:pt x="2906" y="1282"/>
                    <a:pt x="1565" y="28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p88"/>
            <p:cNvSpPr/>
            <p:nvPr/>
          </p:nvSpPr>
          <p:spPr>
            <a:xfrm>
              <a:off x="-2488500" y="3755200"/>
              <a:ext cx="470275" cy="443575"/>
            </a:xfrm>
            <a:custGeom>
              <a:rect b="b" l="l" r="r" t="t"/>
              <a:pathLst>
                <a:path extrusionOk="0" h="17743" w="18811">
                  <a:moveTo>
                    <a:pt x="13260" y="0"/>
                  </a:moveTo>
                  <a:cubicBezTo>
                    <a:pt x="12475" y="0"/>
                    <a:pt x="11684" y="171"/>
                    <a:pt x="10905" y="431"/>
                  </a:cubicBezTo>
                  <a:cubicBezTo>
                    <a:pt x="10544" y="548"/>
                    <a:pt x="10193" y="685"/>
                    <a:pt x="9842" y="831"/>
                  </a:cubicBezTo>
                  <a:cubicBezTo>
                    <a:pt x="9696" y="894"/>
                    <a:pt x="9555" y="958"/>
                    <a:pt x="9408" y="1026"/>
                  </a:cubicBezTo>
                  <a:cubicBezTo>
                    <a:pt x="9389" y="1016"/>
                    <a:pt x="9374" y="1011"/>
                    <a:pt x="9355" y="1002"/>
                  </a:cubicBezTo>
                  <a:cubicBezTo>
                    <a:pt x="8123" y="449"/>
                    <a:pt x="6832" y="1"/>
                    <a:pt x="5557" y="1"/>
                  </a:cubicBezTo>
                  <a:cubicBezTo>
                    <a:pt x="4636" y="1"/>
                    <a:pt x="3724" y="234"/>
                    <a:pt x="2848" y="831"/>
                  </a:cubicBezTo>
                  <a:cubicBezTo>
                    <a:pt x="445" y="2469"/>
                    <a:pt x="59" y="5554"/>
                    <a:pt x="30" y="8464"/>
                  </a:cubicBezTo>
                  <a:cubicBezTo>
                    <a:pt x="1" y="10969"/>
                    <a:pt x="527" y="13772"/>
                    <a:pt x="2073" y="15683"/>
                  </a:cubicBezTo>
                  <a:cubicBezTo>
                    <a:pt x="2862" y="16658"/>
                    <a:pt x="3920" y="17282"/>
                    <a:pt x="5031" y="17637"/>
                  </a:cubicBezTo>
                  <a:cubicBezTo>
                    <a:pt x="5257" y="17710"/>
                    <a:pt x="5478" y="17743"/>
                    <a:pt x="5694" y="17743"/>
                  </a:cubicBezTo>
                  <a:cubicBezTo>
                    <a:pt x="6523" y="17743"/>
                    <a:pt x="7279" y="17257"/>
                    <a:pt x="7936" y="16658"/>
                  </a:cubicBezTo>
                  <a:cubicBezTo>
                    <a:pt x="8346" y="16282"/>
                    <a:pt x="8833" y="15644"/>
                    <a:pt x="9408" y="15644"/>
                  </a:cubicBezTo>
                  <a:cubicBezTo>
                    <a:pt x="9979" y="15644"/>
                    <a:pt x="10466" y="16282"/>
                    <a:pt x="10875" y="16658"/>
                  </a:cubicBezTo>
                  <a:cubicBezTo>
                    <a:pt x="11533" y="17257"/>
                    <a:pt x="12291" y="17743"/>
                    <a:pt x="13120" y="17743"/>
                  </a:cubicBezTo>
                  <a:cubicBezTo>
                    <a:pt x="13335" y="17743"/>
                    <a:pt x="13556" y="17710"/>
                    <a:pt x="13780" y="17637"/>
                  </a:cubicBezTo>
                  <a:cubicBezTo>
                    <a:pt x="14892" y="17282"/>
                    <a:pt x="15950" y="16658"/>
                    <a:pt x="16739" y="15683"/>
                  </a:cubicBezTo>
                  <a:cubicBezTo>
                    <a:pt x="18284" y="13772"/>
                    <a:pt x="18811" y="10969"/>
                    <a:pt x="18786" y="8464"/>
                  </a:cubicBezTo>
                  <a:cubicBezTo>
                    <a:pt x="18752" y="5549"/>
                    <a:pt x="18367" y="2469"/>
                    <a:pt x="15964" y="831"/>
                  </a:cubicBezTo>
                  <a:cubicBezTo>
                    <a:pt x="15091" y="234"/>
                    <a:pt x="14180" y="0"/>
                    <a:pt x="13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p88"/>
            <p:cNvSpPr/>
            <p:nvPr/>
          </p:nvSpPr>
          <p:spPr>
            <a:xfrm>
              <a:off x="-2490925" y="3752550"/>
              <a:ext cx="475025" cy="448825"/>
            </a:xfrm>
            <a:custGeom>
              <a:rect b="b" l="l" r="r" t="t"/>
              <a:pathLst>
                <a:path extrusionOk="0" h="17953" w="19001">
                  <a:moveTo>
                    <a:pt x="9500" y="15647"/>
                  </a:moveTo>
                  <a:cubicBezTo>
                    <a:pt x="9501" y="15647"/>
                    <a:pt x="9502" y="15647"/>
                    <a:pt x="9503" y="15647"/>
                  </a:cubicBezTo>
                  <a:lnTo>
                    <a:pt x="9503" y="15647"/>
                  </a:lnTo>
                  <a:cubicBezTo>
                    <a:pt x="9504" y="15647"/>
                    <a:pt x="9504" y="15647"/>
                    <a:pt x="9505" y="15647"/>
                  </a:cubicBezTo>
                  <a:close/>
                  <a:moveTo>
                    <a:pt x="5657" y="207"/>
                  </a:moveTo>
                  <a:cubicBezTo>
                    <a:pt x="6947" y="207"/>
                    <a:pt x="8234" y="674"/>
                    <a:pt x="9408" y="1200"/>
                  </a:cubicBezTo>
                  <a:lnTo>
                    <a:pt x="9457" y="1220"/>
                  </a:lnTo>
                  <a:lnTo>
                    <a:pt x="9496" y="1244"/>
                  </a:lnTo>
                  <a:lnTo>
                    <a:pt x="9544" y="1224"/>
                  </a:lnTo>
                  <a:cubicBezTo>
                    <a:pt x="9676" y="1166"/>
                    <a:pt x="9807" y="1108"/>
                    <a:pt x="9939" y="1049"/>
                  </a:cubicBezTo>
                  <a:lnTo>
                    <a:pt x="9973" y="1034"/>
                  </a:lnTo>
                  <a:cubicBezTo>
                    <a:pt x="10353" y="874"/>
                    <a:pt x="10699" y="742"/>
                    <a:pt x="11026" y="630"/>
                  </a:cubicBezTo>
                  <a:cubicBezTo>
                    <a:pt x="11874" y="349"/>
                    <a:pt x="12645" y="208"/>
                    <a:pt x="13356" y="208"/>
                  </a:cubicBezTo>
                  <a:cubicBezTo>
                    <a:pt x="14338" y="208"/>
                    <a:pt x="15206" y="477"/>
                    <a:pt x="16003" y="1020"/>
                  </a:cubicBezTo>
                  <a:cubicBezTo>
                    <a:pt x="18391" y="2648"/>
                    <a:pt x="18742" y="5753"/>
                    <a:pt x="18776" y="8570"/>
                  </a:cubicBezTo>
                  <a:cubicBezTo>
                    <a:pt x="18796" y="10286"/>
                    <a:pt x="18557" y="13493"/>
                    <a:pt x="16753" y="15725"/>
                  </a:cubicBezTo>
                  <a:cubicBezTo>
                    <a:pt x="16037" y="16613"/>
                    <a:pt x="15057" y="17256"/>
                    <a:pt x="13843" y="17646"/>
                  </a:cubicBezTo>
                  <a:cubicBezTo>
                    <a:pt x="13637" y="17713"/>
                    <a:pt x="13428" y="17746"/>
                    <a:pt x="13216" y="17746"/>
                  </a:cubicBezTo>
                  <a:cubicBezTo>
                    <a:pt x="12532" y="17746"/>
                    <a:pt x="11815" y="17396"/>
                    <a:pt x="11041" y="16686"/>
                  </a:cubicBezTo>
                  <a:cubicBezTo>
                    <a:pt x="10958" y="16613"/>
                    <a:pt x="10870" y="16525"/>
                    <a:pt x="10782" y="16432"/>
                  </a:cubicBezTo>
                  <a:cubicBezTo>
                    <a:pt x="10417" y="16067"/>
                    <a:pt x="9999" y="15649"/>
                    <a:pt x="9503" y="15647"/>
                  </a:cubicBezTo>
                  <a:lnTo>
                    <a:pt x="9503" y="15647"/>
                  </a:lnTo>
                  <a:cubicBezTo>
                    <a:pt x="9002" y="15649"/>
                    <a:pt x="8588" y="16067"/>
                    <a:pt x="8214" y="16437"/>
                  </a:cubicBezTo>
                  <a:cubicBezTo>
                    <a:pt x="8126" y="16525"/>
                    <a:pt x="8043" y="16613"/>
                    <a:pt x="7960" y="16686"/>
                  </a:cubicBezTo>
                  <a:cubicBezTo>
                    <a:pt x="7185" y="17394"/>
                    <a:pt x="6467" y="17746"/>
                    <a:pt x="5781" y="17746"/>
                  </a:cubicBezTo>
                  <a:cubicBezTo>
                    <a:pt x="5570" y="17746"/>
                    <a:pt x="5363" y="17712"/>
                    <a:pt x="5157" y="17646"/>
                  </a:cubicBezTo>
                  <a:cubicBezTo>
                    <a:pt x="3939" y="17256"/>
                    <a:pt x="2964" y="16608"/>
                    <a:pt x="2247" y="15725"/>
                  </a:cubicBezTo>
                  <a:cubicBezTo>
                    <a:pt x="439" y="13493"/>
                    <a:pt x="205" y="10286"/>
                    <a:pt x="225" y="8570"/>
                  </a:cubicBezTo>
                  <a:cubicBezTo>
                    <a:pt x="254" y="5753"/>
                    <a:pt x="610" y="2648"/>
                    <a:pt x="2998" y="1020"/>
                  </a:cubicBezTo>
                  <a:cubicBezTo>
                    <a:pt x="3861" y="432"/>
                    <a:pt x="4760" y="207"/>
                    <a:pt x="5657" y="207"/>
                  </a:cubicBezTo>
                  <a:close/>
                  <a:moveTo>
                    <a:pt x="13361" y="0"/>
                  </a:moveTo>
                  <a:cubicBezTo>
                    <a:pt x="12629" y="0"/>
                    <a:pt x="11835" y="145"/>
                    <a:pt x="10963" y="435"/>
                  </a:cubicBezTo>
                  <a:cubicBezTo>
                    <a:pt x="10626" y="547"/>
                    <a:pt x="10280" y="683"/>
                    <a:pt x="9895" y="844"/>
                  </a:cubicBezTo>
                  <a:lnTo>
                    <a:pt x="9856" y="859"/>
                  </a:lnTo>
                  <a:cubicBezTo>
                    <a:pt x="9739" y="913"/>
                    <a:pt x="9622" y="966"/>
                    <a:pt x="9500" y="1020"/>
                  </a:cubicBezTo>
                  <a:lnTo>
                    <a:pt x="9491" y="1015"/>
                  </a:lnTo>
                  <a:cubicBezTo>
                    <a:pt x="8294" y="477"/>
                    <a:pt x="6978" y="1"/>
                    <a:pt x="5652" y="1"/>
                  </a:cubicBezTo>
                  <a:cubicBezTo>
                    <a:pt x="4721" y="1"/>
                    <a:pt x="3784" y="236"/>
                    <a:pt x="2881" y="849"/>
                  </a:cubicBezTo>
                  <a:cubicBezTo>
                    <a:pt x="420" y="2531"/>
                    <a:pt x="54" y="5694"/>
                    <a:pt x="20" y="8570"/>
                  </a:cubicBezTo>
                  <a:cubicBezTo>
                    <a:pt x="0" y="10310"/>
                    <a:pt x="244" y="13571"/>
                    <a:pt x="2092" y="15852"/>
                  </a:cubicBezTo>
                  <a:cubicBezTo>
                    <a:pt x="2832" y="16769"/>
                    <a:pt x="3841" y="17436"/>
                    <a:pt x="5099" y="17841"/>
                  </a:cubicBezTo>
                  <a:cubicBezTo>
                    <a:pt x="5325" y="17913"/>
                    <a:pt x="5554" y="17949"/>
                    <a:pt x="5785" y="17949"/>
                  </a:cubicBezTo>
                  <a:cubicBezTo>
                    <a:pt x="6521" y="17949"/>
                    <a:pt x="7286" y="17582"/>
                    <a:pt x="8101" y="16837"/>
                  </a:cubicBezTo>
                  <a:cubicBezTo>
                    <a:pt x="8184" y="16764"/>
                    <a:pt x="8272" y="16671"/>
                    <a:pt x="8365" y="16578"/>
                  </a:cubicBezTo>
                  <a:cubicBezTo>
                    <a:pt x="8706" y="16237"/>
                    <a:pt x="9091" y="15847"/>
                    <a:pt x="9505" y="15847"/>
                  </a:cubicBezTo>
                  <a:cubicBezTo>
                    <a:pt x="9915" y="15847"/>
                    <a:pt x="10300" y="16237"/>
                    <a:pt x="10636" y="16578"/>
                  </a:cubicBezTo>
                  <a:cubicBezTo>
                    <a:pt x="10729" y="16671"/>
                    <a:pt x="10816" y="16759"/>
                    <a:pt x="10904" y="16837"/>
                  </a:cubicBezTo>
                  <a:cubicBezTo>
                    <a:pt x="11718" y="17583"/>
                    <a:pt x="12483" y="17953"/>
                    <a:pt x="13219" y="17953"/>
                  </a:cubicBezTo>
                  <a:cubicBezTo>
                    <a:pt x="13453" y="17948"/>
                    <a:pt x="13683" y="17914"/>
                    <a:pt x="13907" y="17841"/>
                  </a:cubicBezTo>
                  <a:cubicBezTo>
                    <a:pt x="15159" y="17436"/>
                    <a:pt x="16168" y="16769"/>
                    <a:pt x="16914" y="15852"/>
                  </a:cubicBezTo>
                  <a:cubicBezTo>
                    <a:pt x="18757" y="13571"/>
                    <a:pt x="19000" y="10310"/>
                    <a:pt x="18981" y="8570"/>
                  </a:cubicBezTo>
                  <a:cubicBezTo>
                    <a:pt x="18947" y="5694"/>
                    <a:pt x="18581" y="2531"/>
                    <a:pt x="16115" y="849"/>
                  </a:cubicBezTo>
                  <a:cubicBezTo>
                    <a:pt x="15284" y="282"/>
                    <a:pt x="14382" y="0"/>
                    <a:pt x="13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p88"/>
            <p:cNvSpPr/>
            <p:nvPr/>
          </p:nvSpPr>
          <p:spPr>
            <a:xfrm>
              <a:off x="-2340925" y="3655675"/>
              <a:ext cx="97150" cy="125300"/>
            </a:xfrm>
            <a:custGeom>
              <a:rect b="b" l="l" r="r" t="t"/>
              <a:pathLst>
                <a:path extrusionOk="0" h="5012" w="3886">
                  <a:moveTo>
                    <a:pt x="1" y="1"/>
                  </a:moveTo>
                  <a:lnTo>
                    <a:pt x="59" y="172"/>
                  </a:lnTo>
                  <a:cubicBezTo>
                    <a:pt x="761" y="2014"/>
                    <a:pt x="1950" y="3720"/>
                    <a:pt x="3393" y="4963"/>
                  </a:cubicBezTo>
                  <a:cubicBezTo>
                    <a:pt x="3413" y="4983"/>
                    <a:pt x="3432" y="4997"/>
                    <a:pt x="3452" y="5012"/>
                  </a:cubicBezTo>
                  <a:lnTo>
                    <a:pt x="3583" y="4856"/>
                  </a:lnTo>
                  <a:cubicBezTo>
                    <a:pt x="3569" y="4846"/>
                    <a:pt x="3554" y="4831"/>
                    <a:pt x="3535" y="4812"/>
                  </a:cubicBezTo>
                  <a:cubicBezTo>
                    <a:pt x="2155" y="3623"/>
                    <a:pt x="1019" y="2019"/>
                    <a:pt x="322" y="269"/>
                  </a:cubicBezTo>
                  <a:lnTo>
                    <a:pt x="322" y="269"/>
                  </a:lnTo>
                  <a:cubicBezTo>
                    <a:pt x="1775" y="601"/>
                    <a:pt x="3013" y="1551"/>
                    <a:pt x="3700" y="2877"/>
                  </a:cubicBezTo>
                  <a:lnTo>
                    <a:pt x="3885" y="2784"/>
                  </a:lnTo>
                  <a:cubicBezTo>
                    <a:pt x="3135" y="1346"/>
                    <a:pt x="1770" y="332"/>
                    <a:pt x="176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p88"/>
            <p:cNvSpPr/>
            <p:nvPr/>
          </p:nvSpPr>
          <p:spPr>
            <a:xfrm>
              <a:off x="-2256950" y="3645450"/>
              <a:ext cx="104925" cy="134075"/>
            </a:xfrm>
            <a:custGeom>
              <a:rect b="b" l="l" r="r" t="t"/>
              <a:pathLst>
                <a:path extrusionOk="0" h="5363" w="4197">
                  <a:moveTo>
                    <a:pt x="4197" y="1"/>
                  </a:moveTo>
                  <a:lnTo>
                    <a:pt x="4065" y="25"/>
                  </a:lnTo>
                  <a:cubicBezTo>
                    <a:pt x="2759" y="239"/>
                    <a:pt x="1618" y="1034"/>
                    <a:pt x="853" y="2262"/>
                  </a:cubicBezTo>
                  <a:cubicBezTo>
                    <a:pt x="663" y="2564"/>
                    <a:pt x="507" y="2886"/>
                    <a:pt x="380" y="3218"/>
                  </a:cubicBezTo>
                  <a:cubicBezTo>
                    <a:pt x="127" y="3876"/>
                    <a:pt x="0" y="4582"/>
                    <a:pt x="5" y="5289"/>
                  </a:cubicBezTo>
                  <a:cubicBezTo>
                    <a:pt x="5" y="5309"/>
                    <a:pt x="5" y="5323"/>
                    <a:pt x="5" y="5343"/>
                  </a:cubicBezTo>
                  <a:lnTo>
                    <a:pt x="107" y="5362"/>
                  </a:lnTo>
                  <a:lnTo>
                    <a:pt x="210" y="5362"/>
                  </a:lnTo>
                  <a:lnTo>
                    <a:pt x="210" y="5333"/>
                  </a:lnTo>
                  <a:lnTo>
                    <a:pt x="210" y="5294"/>
                  </a:lnTo>
                  <a:cubicBezTo>
                    <a:pt x="200" y="4612"/>
                    <a:pt x="322" y="3929"/>
                    <a:pt x="570" y="3291"/>
                  </a:cubicBezTo>
                  <a:cubicBezTo>
                    <a:pt x="692" y="2969"/>
                    <a:pt x="843" y="2662"/>
                    <a:pt x="1024" y="2369"/>
                  </a:cubicBezTo>
                  <a:cubicBezTo>
                    <a:pt x="1735" y="1234"/>
                    <a:pt x="2774" y="488"/>
                    <a:pt x="3968" y="249"/>
                  </a:cubicBezTo>
                  <a:lnTo>
                    <a:pt x="3968" y="249"/>
                  </a:lnTo>
                  <a:cubicBezTo>
                    <a:pt x="3768" y="2004"/>
                    <a:pt x="2881" y="3676"/>
                    <a:pt x="1565" y="4748"/>
                  </a:cubicBezTo>
                  <a:cubicBezTo>
                    <a:pt x="1560" y="4753"/>
                    <a:pt x="1550" y="4763"/>
                    <a:pt x="1540" y="4768"/>
                  </a:cubicBezTo>
                  <a:lnTo>
                    <a:pt x="1672" y="4928"/>
                  </a:lnTo>
                  <a:cubicBezTo>
                    <a:pt x="1682" y="4919"/>
                    <a:pt x="1691" y="4909"/>
                    <a:pt x="1701" y="4899"/>
                  </a:cubicBezTo>
                  <a:cubicBezTo>
                    <a:pt x="3081" y="3773"/>
                    <a:pt x="4012" y="1994"/>
                    <a:pt x="4182" y="132"/>
                  </a:cubicBezTo>
                  <a:lnTo>
                    <a:pt x="4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p88"/>
            <p:cNvSpPr/>
            <p:nvPr/>
          </p:nvSpPr>
          <p:spPr>
            <a:xfrm>
              <a:off x="-2245025" y="3698950"/>
              <a:ext cx="49500" cy="78375"/>
            </a:xfrm>
            <a:custGeom>
              <a:rect b="b" l="l" r="r" t="t"/>
              <a:pathLst>
                <a:path extrusionOk="0" h="3135" w="1980">
                  <a:moveTo>
                    <a:pt x="1804" y="0"/>
                  </a:moveTo>
                  <a:lnTo>
                    <a:pt x="10" y="3037"/>
                  </a:lnTo>
                  <a:lnTo>
                    <a:pt x="1" y="3052"/>
                  </a:lnTo>
                  <a:lnTo>
                    <a:pt x="191" y="3135"/>
                  </a:lnTo>
                  <a:lnTo>
                    <a:pt x="1980" y="103"/>
                  </a:lnTo>
                  <a:lnTo>
                    <a:pt x="18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p88"/>
            <p:cNvSpPr/>
            <p:nvPr/>
          </p:nvSpPr>
          <p:spPr>
            <a:xfrm>
              <a:off x="-2125725" y="3796925"/>
              <a:ext cx="69125" cy="268475"/>
            </a:xfrm>
            <a:custGeom>
              <a:rect b="b" l="l" r="r" t="t"/>
              <a:pathLst>
                <a:path extrusionOk="0" h="10739" w="2765">
                  <a:moveTo>
                    <a:pt x="30" y="0"/>
                  </a:moveTo>
                  <a:lnTo>
                    <a:pt x="1" y="200"/>
                  </a:lnTo>
                  <a:cubicBezTo>
                    <a:pt x="459" y="263"/>
                    <a:pt x="907" y="561"/>
                    <a:pt x="1244" y="1009"/>
                  </a:cubicBezTo>
                  <a:cubicBezTo>
                    <a:pt x="1404" y="1233"/>
                    <a:pt x="1536" y="1472"/>
                    <a:pt x="1643" y="1726"/>
                  </a:cubicBezTo>
                  <a:lnTo>
                    <a:pt x="1828" y="1648"/>
                  </a:lnTo>
                  <a:cubicBezTo>
                    <a:pt x="1721" y="1380"/>
                    <a:pt x="1580" y="1126"/>
                    <a:pt x="1409" y="887"/>
                  </a:cubicBezTo>
                  <a:cubicBezTo>
                    <a:pt x="1039" y="395"/>
                    <a:pt x="537" y="69"/>
                    <a:pt x="30" y="0"/>
                  </a:cubicBezTo>
                  <a:close/>
                  <a:moveTo>
                    <a:pt x="2106" y="2423"/>
                  </a:moveTo>
                  <a:lnTo>
                    <a:pt x="1911" y="2481"/>
                  </a:lnTo>
                  <a:cubicBezTo>
                    <a:pt x="1970" y="2676"/>
                    <a:pt x="2028" y="2871"/>
                    <a:pt x="2077" y="3066"/>
                  </a:cubicBezTo>
                  <a:lnTo>
                    <a:pt x="2277" y="3013"/>
                  </a:lnTo>
                  <a:cubicBezTo>
                    <a:pt x="2223" y="2818"/>
                    <a:pt x="2165" y="2618"/>
                    <a:pt x="2106" y="2423"/>
                  </a:cubicBezTo>
                  <a:close/>
                  <a:moveTo>
                    <a:pt x="2701" y="5440"/>
                  </a:moveTo>
                  <a:lnTo>
                    <a:pt x="2496" y="5459"/>
                  </a:lnTo>
                  <a:cubicBezTo>
                    <a:pt x="2521" y="5728"/>
                    <a:pt x="2540" y="6001"/>
                    <a:pt x="2550" y="6269"/>
                  </a:cubicBezTo>
                  <a:lnTo>
                    <a:pt x="2755" y="6259"/>
                  </a:lnTo>
                  <a:cubicBezTo>
                    <a:pt x="2745" y="5991"/>
                    <a:pt x="2725" y="5713"/>
                    <a:pt x="2701" y="5440"/>
                  </a:cubicBezTo>
                  <a:close/>
                  <a:moveTo>
                    <a:pt x="2560" y="6878"/>
                  </a:moveTo>
                  <a:cubicBezTo>
                    <a:pt x="2560" y="7687"/>
                    <a:pt x="2496" y="8496"/>
                    <a:pt x="2365" y="9296"/>
                  </a:cubicBezTo>
                  <a:lnTo>
                    <a:pt x="2569" y="9330"/>
                  </a:lnTo>
                  <a:cubicBezTo>
                    <a:pt x="2696" y="8521"/>
                    <a:pt x="2764" y="7697"/>
                    <a:pt x="2764" y="6878"/>
                  </a:cubicBezTo>
                  <a:close/>
                  <a:moveTo>
                    <a:pt x="2214" y="10095"/>
                  </a:moveTo>
                  <a:cubicBezTo>
                    <a:pt x="2175" y="10290"/>
                    <a:pt x="2126" y="10490"/>
                    <a:pt x="2072" y="10685"/>
                  </a:cubicBezTo>
                  <a:lnTo>
                    <a:pt x="2272" y="10738"/>
                  </a:lnTo>
                  <a:cubicBezTo>
                    <a:pt x="2321" y="10538"/>
                    <a:pt x="2370" y="10339"/>
                    <a:pt x="2413" y="10139"/>
                  </a:cubicBezTo>
                  <a:lnTo>
                    <a:pt x="2214" y="100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92" name="Google Shape;4492;p88"/>
          <p:cNvGrpSpPr/>
          <p:nvPr/>
        </p:nvGrpSpPr>
        <p:grpSpPr>
          <a:xfrm>
            <a:off x="4772333" y="2572030"/>
            <a:ext cx="2277786" cy="2077573"/>
            <a:chOff x="6652154" y="3716623"/>
            <a:chExt cx="560631" cy="511352"/>
          </a:xfrm>
        </p:grpSpPr>
        <p:sp>
          <p:nvSpPr>
            <p:cNvPr id="4493" name="Google Shape;4493;p88"/>
            <p:cNvSpPr/>
            <p:nvPr/>
          </p:nvSpPr>
          <p:spPr>
            <a:xfrm>
              <a:off x="6652154" y="3716623"/>
              <a:ext cx="560631" cy="511352"/>
            </a:xfrm>
            <a:custGeom>
              <a:rect b="b" l="l" r="r" t="t"/>
              <a:pathLst>
                <a:path extrusionOk="0" h="88661" w="97163">
                  <a:moveTo>
                    <a:pt x="48942" y="1"/>
                  </a:moveTo>
                  <a:cubicBezTo>
                    <a:pt x="46560" y="1"/>
                    <a:pt x="44145" y="185"/>
                    <a:pt x="41715" y="565"/>
                  </a:cubicBezTo>
                  <a:cubicBezTo>
                    <a:pt x="16981" y="4433"/>
                    <a:pt x="0" y="27180"/>
                    <a:pt x="3779" y="51346"/>
                  </a:cubicBezTo>
                  <a:cubicBezTo>
                    <a:pt x="7187" y="73133"/>
                    <a:pt x="26312" y="88661"/>
                    <a:pt x="48182" y="88661"/>
                  </a:cubicBezTo>
                  <a:cubicBezTo>
                    <a:pt x="50571" y="88661"/>
                    <a:pt x="52993" y="88476"/>
                    <a:pt x="55431" y="88093"/>
                  </a:cubicBezTo>
                  <a:cubicBezTo>
                    <a:pt x="80165" y="84225"/>
                    <a:pt x="97163" y="61496"/>
                    <a:pt x="93366" y="37311"/>
                  </a:cubicBezTo>
                  <a:cubicBezTo>
                    <a:pt x="89958" y="15517"/>
                    <a:pt x="70820" y="1"/>
                    <a:pt x="48942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94" name="Google Shape;4494;p88"/>
            <p:cNvGrpSpPr/>
            <p:nvPr/>
          </p:nvGrpSpPr>
          <p:grpSpPr>
            <a:xfrm>
              <a:off x="6669657" y="3716715"/>
              <a:ext cx="466779" cy="464290"/>
              <a:chOff x="6669657" y="3716715"/>
              <a:chExt cx="466779" cy="464290"/>
            </a:xfrm>
          </p:grpSpPr>
          <p:sp>
            <p:nvSpPr>
              <p:cNvPr id="4495" name="Google Shape;4495;p88"/>
              <p:cNvSpPr/>
              <p:nvPr/>
            </p:nvSpPr>
            <p:spPr>
              <a:xfrm>
                <a:off x="6669657" y="3716715"/>
                <a:ext cx="386382" cy="464290"/>
              </a:xfrm>
              <a:custGeom>
                <a:rect b="b" l="l" r="r" t="t"/>
                <a:pathLst>
                  <a:path extrusionOk="0" h="80501" w="66964">
                    <a:moveTo>
                      <a:pt x="45863" y="0"/>
                    </a:moveTo>
                    <a:cubicBezTo>
                      <a:pt x="43461" y="0"/>
                      <a:pt x="41054" y="188"/>
                      <a:pt x="38663" y="566"/>
                    </a:cubicBezTo>
                    <a:cubicBezTo>
                      <a:pt x="20352" y="3441"/>
                      <a:pt x="6281" y="16660"/>
                      <a:pt x="1757" y="33161"/>
                    </a:cubicBezTo>
                    <a:lnTo>
                      <a:pt x="4081" y="32487"/>
                    </a:lnTo>
                    <a:lnTo>
                      <a:pt x="4081" y="32487"/>
                    </a:lnTo>
                    <a:cubicBezTo>
                      <a:pt x="4756" y="33871"/>
                      <a:pt x="3939" y="34971"/>
                      <a:pt x="3496" y="36213"/>
                    </a:cubicBezTo>
                    <a:cubicBezTo>
                      <a:pt x="3088" y="37384"/>
                      <a:pt x="2129" y="37207"/>
                      <a:pt x="1384" y="37295"/>
                    </a:cubicBezTo>
                    <a:cubicBezTo>
                      <a:pt x="1207" y="37313"/>
                      <a:pt x="1012" y="37348"/>
                      <a:pt x="816" y="37366"/>
                    </a:cubicBezTo>
                    <a:cubicBezTo>
                      <a:pt x="36" y="41997"/>
                      <a:pt x="0" y="46717"/>
                      <a:pt x="728" y="51348"/>
                    </a:cubicBezTo>
                    <a:cubicBezTo>
                      <a:pt x="2644" y="63591"/>
                      <a:pt x="9528" y="73847"/>
                      <a:pt x="19057" y="80501"/>
                    </a:cubicBezTo>
                    <a:cubicBezTo>
                      <a:pt x="18897" y="80217"/>
                      <a:pt x="18737" y="79950"/>
                      <a:pt x="18560" y="79684"/>
                    </a:cubicBezTo>
                    <a:cubicBezTo>
                      <a:pt x="18099" y="79010"/>
                      <a:pt x="17069" y="77928"/>
                      <a:pt x="17194" y="77768"/>
                    </a:cubicBezTo>
                    <a:cubicBezTo>
                      <a:pt x="18081" y="76703"/>
                      <a:pt x="16094" y="76632"/>
                      <a:pt x="16626" y="75834"/>
                    </a:cubicBezTo>
                    <a:cubicBezTo>
                      <a:pt x="15206" y="74876"/>
                      <a:pt x="14816" y="73652"/>
                      <a:pt x="15277" y="71948"/>
                    </a:cubicBezTo>
                    <a:cubicBezTo>
                      <a:pt x="15455" y="71292"/>
                      <a:pt x="15100" y="70529"/>
                      <a:pt x="14426" y="69854"/>
                    </a:cubicBezTo>
                    <a:cubicBezTo>
                      <a:pt x="13468" y="68896"/>
                      <a:pt x="12811" y="67601"/>
                      <a:pt x="12101" y="66394"/>
                    </a:cubicBezTo>
                    <a:cubicBezTo>
                      <a:pt x="11782" y="65862"/>
                      <a:pt x="11338" y="65152"/>
                      <a:pt x="11463" y="64620"/>
                    </a:cubicBezTo>
                    <a:cubicBezTo>
                      <a:pt x="11871" y="62739"/>
                      <a:pt x="12172" y="60734"/>
                      <a:pt x="13095" y="59102"/>
                    </a:cubicBezTo>
                    <a:cubicBezTo>
                      <a:pt x="14337" y="56919"/>
                      <a:pt x="14284" y="54914"/>
                      <a:pt x="13343" y="51969"/>
                    </a:cubicBezTo>
                    <a:lnTo>
                      <a:pt x="13343" y="51969"/>
                    </a:lnTo>
                    <a:cubicBezTo>
                      <a:pt x="12811" y="53619"/>
                      <a:pt x="11888" y="53229"/>
                      <a:pt x="11090" y="53353"/>
                    </a:cubicBezTo>
                    <a:cubicBezTo>
                      <a:pt x="10814" y="53401"/>
                      <a:pt x="10612" y="53439"/>
                      <a:pt x="10447" y="53439"/>
                    </a:cubicBezTo>
                    <a:cubicBezTo>
                      <a:pt x="9997" y="53439"/>
                      <a:pt x="9823" y="53151"/>
                      <a:pt x="9174" y="51969"/>
                    </a:cubicBezTo>
                    <a:cubicBezTo>
                      <a:pt x="7861" y="50763"/>
                      <a:pt x="6619" y="49485"/>
                      <a:pt x="5447" y="48136"/>
                    </a:cubicBezTo>
                    <a:cubicBezTo>
                      <a:pt x="5270" y="47853"/>
                      <a:pt x="5146" y="47551"/>
                      <a:pt x="5110" y="47214"/>
                    </a:cubicBezTo>
                    <a:cubicBezTo>
                      <a:pt x="4862" y="45759"/>
                      <a:pt x="4649" y="44304"/>
                      <a:pt x="4773" y="42796"/>
                    </a:cubicBezTo>
                    <a:lnTo>
                      <a:pt x="4773" y="42796"/>
                    </a:lnTo>
                    <a:lnTo>
                      <a:pt x="9653" y="51756"/>
                    </a:lnTo>
                    <a:cubicBezTo>
                      <a:pt x="11924" y="50745"/>
                      <a:pt x="13680" y="49201"/>
                      <a:pt x="15650" y="47995"/>
                    </a:cubicBezTo>
                    <a:cubicBezTo>
                      <a:pt x="17034" y="47161"/>
                      <a:pt x="17584" y="45954"/>
                      <a:pt x="18045" y="44606"/>
                    </a:cubicBezTo>
                    <a:cubicBezTo>
                      <a:pt x="18205" y="44109"/>
                      <a:pt x="18329" y="43594"/>
                      <a:pt x="18436" y="43080"/>
                    </a:cubicBezTo>
                    <a:lnTo>
                      <a:pt x="15597" y="40542"/>
                    </a:lnTo>
                    <a:lnTo>
                      <a:pt x="15224" y="41749"/>
                    </a:lnTo>
                    <a:cubicBezTo>
                      <a:pt x="14000" y="41092"/>
                      <a:pt x="12793" y="40507"/>
                      <a:pt x="11640" y="39833"/>
                    </a:cubicBezTo>
                    <a:cubicBezTo>
                      <a:pt x="10593" y="39212"/>
                      <a:pt x="10433" y="38395"/>
                      <a:pt x="11374" y="37082"/>
                    </a:cubicBezTo>
                    <a:lnTo>
                      <a:pt x="11374" y="37082"/>
                    </a:lnTo>
                    <a:cubicBezTo>
                      <a:pt x="12448" y="38789"/>
                      <a:pt x="13681" y="39825"/>
                      <a:pt x="15346" y="39825"/>
                    </a:cubicBezTo>
                    <a:cubicBezTo>
                      <a:pt x="15689" y="39825"/>
                      <a:pt x="16049" y="39781"/>
                      <a:pt x="16431" y="39691"/>
                    </a:cubicBezTo>
                    <a:cubicBezTo>
                      <a:pt x="16437" y="39689"/>
                      <a:pt x="16444" y="39688"/>
                      <a:pt x="16450" y="39688"/>
                    </a:cubicBezTo>
                    <a:cubicBezTo>
                      <a:pt x="16592" y="39688"/>
                      <a:pt x="16795" y="40029"/>
                      <a:pt x="16998" y="40063"/>
                    </a:cubicBezTo>
                    <a:cubicBezTo>
                      <a:pt x="17810" y="40257"/>
                      <a:pt x="18605" y="40492"/>
                      <a:pt x="19428" y="40492"/>
                    </a:cubicBezTo>
                    <a:cubicBezTo>
                      <a:pt x="19811" y="40492"/>
                      <a:pt x="20200" y="40441"/>
                      <a:pt x="20600" y="40312"/>
                    </a:cubicBezTo>
                    <a:cubicBezTo>
                      <a:pt x="21150" y="40152"/>
                      <a:pt x="21718" y="40045"/>
                      <a:pt x="22304" y="40010"/>
                    </a:cubicBezTo>
                    <a:cubicBezTo>
                      <a:pt x="24003" y="41489"/>
                      <a:pt x="25144" y="42940"/>
                      <a:pt x="27015" y="42940"/>
                    </a:cubicBezTo>
                    <a:cubicBezTo>
                      <a:pt x="27253" y="42940"/>
                      <a:pt x="27504" y="42917"/>
                      <a:pt x="27769" y="42867"/>
                    </a:cubicBezTo>
                    <a:cubicBezTo>
                      <a:pt x="27999" y="44251"/>
                      <a:pt x="27875" y="45564"/>
                      <a:pt x="28407" y="46486"/>
                    </a:cubicBezTo>
                    <a:cubicBezTo>
                      <a:pt x="29614" y="48616"/>
                      <a:pt x="31158" y="50532"/>
                      <a:pt x="32701" y="52732"/>
                    </a:cubicBezTo>
                    <a:lnTo>
                      <a:pt x="34600" y="50425"/>
                    </a:lnTo>
                    <a:lnTo>
                      <a:pt x="34103" y="47196"/>
                    </a:lnTo>
                    <a:cubicBezTo>
                      <a:pt x="34972" y="46096"/>
                      <a:pt x="36268" y="45173"/>
                      <a:pt x="36286" y="44251"/>
                    </a:cubicBezTo>
                    <a:cubicBezTo>
                      <a:pt x="36303" y="42707"/>
                      <a:pt x="38503" y="42955"/>
                      <a:pt x="38202" y="41394"/>
                    </a:cubicBezTo>
                    <a:cubicBezTo>
                      <a:pt x="38184" y="41305"/>
                      <a:pt x="39604" y="40986"/>
                      <a:pt x="40313" y="40702"/>
                    </a:cubicBezTo>
                    <a:cubicBezTo>
                      <a:pt x="40650" y="40560"/>
                      <a:pt x="40899" y="40223"/>
                      <a:pt x="41378" y="39797"/>
                    </a:cubicBezTo>
                    <a:lnTo>
                      <a:pt x="44785" y="44978"/>
                    </a:lnTo>
                    <a:lnTo>
                      <a:pt x="46630" y="43914"/>
                    </a:lnTo>
                    <a:cubicBezTo>
                      <a:pt x="47553" y="45102"/>
                      <a:pt x="46754" y="46699"/>
                      <a:pt x="48067" y="47480"/>
                    </a:cubicBezTo>
                    <a:cubicBezTo>
                      <a:pt x="47020" y="50124"/>
                      <a:pt x="48741" y="51508"/>
                      <a:pt x="50445" y="52980"/>
                    </a:cubicBezTo>
                    <a:cubicBezTo>
                      <a:pt x="50764" y="53247"/>
                      <a:pt x="50640" y="54010"/>
                      <a:pt x="50746" y="54684"/>
                    </a:cubicBezTo>
                    <a:cubicBezTo>
                      <a:pt x="49546" y="54279"/>
                      <a:pt x="48739" y="53108"/>
                      <a:pt x="47515" y="53108"/>
                    </a:cubicBezTo>
                    <a:cubicBezTo>
                      <a:pt x="47074" y="53108"/>
                      <a:pt x="46579" y="53260"/>
                      <a:pt x="45991" y="53655"/>
                    </a:cubicBezTo>
                    <a:cubicBezTo>
                      <a:pt x="46130" y="53637"/>
                      <a:pt x="46261" y="53629"/>
                      <a:pt x="46385" y="53629"/>
                    </a:cubicBezTo>
                    <a:cubicBezTo>
                      <a:pt x="47902" y="53629"/>
                      <a:pt x="48314" y="54868"/>
                      <a:pt x="48954" y="55606"/>
                    </a:cubicBezTo>
                    <a:cubicBezTo>
                      <a:pt x="49646" y="56387"/>
                      <a:pt x="51119" y="56937"/>
                      <a:pt x="50782" y="58712"/>
                    </a:cubicBezTo>
                    <a:cubicBezTo>
                      <a:pt x="50925" y="58653"/>
                      <a:pt x="51063" y="58628"/>
                      <a:pt x="51196" y="58628"/>
                    </a:cubicBezTo>
                    <a:cubicBezTo>
                      <a:pt x="52116" y="58628"/>
                      <a:pt x="52822" y="59846"/>
                      <a:pt x="53828" y="59846"/>
                    </a:cubicBezTo>
                    <a:cubicBezTo>
                      <a:pt x="54135" y="59846"/>
                      <a:pt x="54469" y="59733"/>
                      <a:pt x="54845" y="59439"/>
                    </a:cubicBezTo>
                    <a:lnTo>
                      <a:pt x="55431" y="57026"/>
                    </a:lnTo>
                    <a:cubicBezTo>
                      <a:pt x="55147" y="56955"/>
                      <a:pt x="54863" y="56902"/>
                      <a:pt x="54579" y="56849"/>
                    </a:cubicBezTo>
                    <a:cubicBezTo>
                      <a:pt x="53053" y="56760"/>
                      <a:pt x="51385" y="55819"/>
                      <a:pt x="51793" y="55269"/>
                    </a:cubicBezTo>
                    <a:lnTo>
                      <a:pt x="52787" y="54844"/>
                    </a:lnTo>
                    <a:lnTo>
                      <a:pt x="52414" y="52501"/>
                    </a:lnTo>
                    <a:cubicBezTo>
                      <a:pt x="48866" y="49893"/>
                      <a:pt x="48440" y="48917"/>
                      <a:pt x="49770" y="46291"/>
                    </a:cubicBezTo>
                    <a:lnTo>
                      <a:pt x="49770" y="46291"/>
                    </a:lnTo>
                    <a:cubicBezTo>
                      <a:pt x="50462" y="46859"/>
                      <a:pt x="51208" y="47338"/>
                      <a:pt x="51775" y="47977"/>
                    </a:cubicBezTo>
                    <a:cubicBezTo>
                      <a:pt x="52326" y="48562"/>
                      <a:pt x="52698" y="49325"/>
                      <a:pt x="53088" y="49929"/>
                    </a:cubicBezTo>
                    <a:lnTo>
                      <a:pt x="55821" y="46948"/>
                    </a:lnTo>
                    <a:lnTo>
                      <a:pt x="55200" y="42955"/>
                    </a:lnTo>
                    <a:lnTo>
                      <a:pt x="52805" y="41447"/>
                    </a:lnTo>
                    <a:lnTo>
                      <a:pt x="53585" y="38253"/>
                    </a:lnTo>
                    <a:lnTo>
                      <a:pt x="55111" y="39229"/>
                    </a:lnTo>
                    <a:cubicBezTo>
                      <a:pt x="55111" y="40045"/>
                      <a:pt x="55111" y="40542"/>
                      <a:pt x="55111" y="41039"/>
                    </a:cubicBezTo>
                    <a:lnTo>
                      <a:pt x="56300" y="41021"/>
                    </a:lnTo>
                    <a:lnTo>
                      <a:pt x="56034" y="38466"/>
                    </a:lnTo>
                    <a:cubicBezTo>
                      <a:pt x="59778" y="37011"/>
                      <a:pt x="60754" y="35876"/>
                      <a:pt x="62546" y="30925"/>
                    </a:cubicBezTo>
                    <a:lnTo>
                      <a:pt x="59370" y="25407"/>
                    </a:lnTo>
                    <a:lnTo>
                      <a:pt x="60754" y="24609"/>
                    </a:lnTo>
                    <a:cubicBezTo>
                      <a:pt x="60620" y="24079"/>
                      <a:pt x="60336" y="23926"/>
                      <a:pt x="59999" y="23926"/>
                    </a:cubicBezTo>
                    <a:cubicBezTo>
                      <a:pt x="59536" y="23926"/>
                      <a:pt x="58975" y="24215"/>
                      <a:pt x="58567" y="24215"/>
                    </a:cubicBezTo>
                    <a:cubicBezTo>
                      <a:pt x="58326" y="24215"/>
                      <a:pt x="58138" y="24114"/>
                      <a:pt x="58057" y="23792"/>
                    </a:cubicBezTo>
                    <a:lnTo>
                      <a:pt x="59316" y="21344"/>
                    </a:lnTo>
                    <a:lnTo>
                      <a:pt x="60062" y="22692"/>
                    </a:lnTo>
                    <a:lnTo>
                      <a:pt x="61286" y="21858"/>
                    </a:lnTo>
                    <a:lnTo>
                      <a:pt x="63504" y="23775"/>
                    </a:lnTo>
                    <a:lnTo>
                      <a:pt x="64178" y="27040"/>
                    </a:lnTo>
                    <a:cubicBezTo>
                      <a:pt x="64959" y="25993"/>
                      <a:pt x="65598" y="25478"/>
                      <a:pt x="65775" y="24822"/>
                    </a:cubicBezTo>
                    <a:cubicBezTo>
                      <a:pt x="66201" y="23367"/>
                      <a:pt x="64356" y="23225"/>
                      <a:pt x="64089" y="22515"/>
                    </a:cubicBezTo>
                    <a:lnTo>
                      <a:pt x="64444" y="18647"/>
                    </a:lnTo>
                    <a:cubicBezTo>
                      <a:pt x="66520" y="17955"/>
                      <a:pt x="66538" y="17902"/>
                      <a:pt x="66609" y="16305"/>
                    </a:cubicBezTo>
                    <a:cubicBezTo>
                      <a:pt x="66698" y="14229"/>
                      <a:pt x="66840" y="12171"/>
                      <a:pt x="66964" y="10059"/>
                    </a:cubicBezTo>
                    <a:cubicBezTo>
                      <a:pt x="65951" y="8994"/>
                      <a:pt x="64617" y="8884"/>
                      <a:pt x="63235" y="8884"/>
                    </a:cubicBezTo>
                    <a:cubicBezTo>
                      <a:pt x="62876" y="8884"/>
                      <a:pt x="62514" y="8891"/>
                      <a:pt x="62153" y="8891"/>
                    </a:cubicBezTo>
                    <a:cubicBezTo>
                      <a:pt x="62029" y="8891"/>
                      <a:pt x="61906" y="8890"/>
                      <a:pt x="61783" y="8888"/>
                    </a:cubicBezTo>
                    <a:cubicBezTo>
                      <a:pt x="61978" y="8001"/>
                      <a:pt x="62209" y="7362"/>
                      <a:pt x="62262" y="6741"/>
                    </a:cubicBezTo>
                    <a:cubicBezTo>
                      <a:pt x="62297" y="6102"/>
                      <a:pt x="62173" y="5464"/>
                      <a:pt x="62120" y="4701"/>
                    </a:cubicBezTo>
                    <a:lnTo>
                      <a:pt x="65119" y="4239"/>
                    </a:lnTo>
                    <a:cubicBezTo>
                      <a:pt x="59052" y="1427"/>
                      <a:pt x="52479" y="0"/>
                      <a:pt x="458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88"/>
              <p:cNvSpPr/>
              <p:nvPr/>
            </p:nvSpPr>
            <p:spPr>
              <a:xfrm>
                <a:off x="7010819" y="4061082"/>
                <a:ext cx="117645" cy="102137"/>
              </a:xfrm>
              <a:custGeom>
                <a:rect b="b" l="l" r="r" t="t"/>
                <a:pathLst>
                  <a:path extrusionOk="0" h="17709" w="20389">
                    <a:moveTo>
                      <a:pt x="17567" y="0"/>
                    </a:moveTo>
                    <a:lnTo>
                      <a:pt x="17567" y="0"/>
                    </a:lnTo>
                    <a:cubicBezTo>
                      <a:pt x="17070" y="1331"/>
                      <a:pt x="16644" y="2697"/>
                      <a:pt x="16307" y="4081"/>
                    </a:cubicBezTo>
                    <a:cubicBezTo>
                      <a:pt x="16278" y="4199"/>
                      <a:pt x="16114" y="4268"/>
                      <a:pt x="16100" y="4268"/>
                    </a:cubicBezTo>
                    <a:cubicBezTo>
                      <a:pt x="16097" y="4268"/>
                      <a:pt x="16100" y="4265"/>
                      <a:pt x="16112" y="4259"/>
                    </a:cubicBezTo>
                    <a:lnTo>
                      <a:pt x="13912" y="3034"/>
                    </a:lnTo>
                    <a:lnTo>
                      <a:pt x="14391" y="1437"/>
                    </a:lnTo>
                    <a:lnTo>
                      <a:pt x="12617" y="337"/>
                    </a:lnTo>
                    <a:cubicBezTo>
                      <a:pt x="12563" y="2112"/>
                      <a:pt x="10416" y="1970"/>
                      <a:pt x="10523" y="3655"/>
                    </a:cubicBezTo>
                    <a:cubicBezTo>
                      <a:pt x="10523" y="3709"/>
                      <a:pt x="10239" y="3797"/>
                      <a:pt x="10079" y="3815"/>
                    </a:cubicBezTo>
                    <a:cubicBezTo>
                      <a:pt x="8287" y="4028"/>
                      <a:pt x="8553" y="4418"/>
                      <a:pt x="7276" y="5305"/>
                    </a:cubicBezTo>
                    <a:cubicBezTo>
                      <a:pt x="5785" y="6352"/>
                      <a:pt x="5466" y="8730"/>
                      <a:pt x="3017" y="8765"/>
                    </a:cubicBezTo>
                    <a:cubicBezTo>
                      <a:pt x="2166" y="8783"/>
                      <a:pt x="1154" y="9919"/>
                      <a:pt x="569" y="10770"/>
                    </a:cubicBezTo>
                    <a:cubicBezTo>
                      <a:pt x="178" y="11356"/>
                      <a:pt x="1" y="12705"/>
                      <a:pt x="374" y="13095"/>
                    </a:cubicBezTo>
                    <a:cubicBezTo>
                      <a:pt x="1687" y="14443"/>
                      <a:pt x="746" y="15810"/>
                      <a:pt x="569" y="17708"/>
                    </a:cubicBezTo>
                    <a:cubicBezTo>
                      <a:pt x="3337" y="16519"/>
                      <a:pt x="5839" y="15668"/>
                      <a:pt x="8074" y="14213"/>
                    </a:cubicBezTo>
                    <a:lnTo>
                      <a:pt x="10558" y="15934"/>
                    </a:lnTo>
                    <a:lnTo>
                      <a:pt x="9866" y="17336"/>
                    </a:lnTo>
                    <a:cubicBezTo>
                      <a:pt x="11960" y="17300"/>
                      <a:pt x="13592" y="16998"/>
                      <a:pt x="14710" y="15508"/>
                    </a:cubicBezTo>
                    <a:cubicBezTo>
                      <a:pt x="16094" y="13645"/>
                      <a:pt x="17585" y="11835"/>
                      <a:pt x="18773" y="9866"/>
                    </a:cubicBezTo>
                    <a:cubicBezTo>
                      <a:pt x="19590" y="8482"/>
                      <a:pt x="20388" y="6885"/>
                      <a:pt x="18862" y="5305"/>
                    </a:cubicBezTo>
                    <a:cubicBezTo>
                      <a:pt x="18596" y="5039"/>
                      <a:pt x="18330" y="4330"/>
                      <a:pt x="18472" y="4099"/>
                    </a:cubicBezTo>
                    <a:cubicBezTo>
                      <a:pt x="19732" y="2307"/>
                      <a:pt x="17372" y="1491"/>
                      <a:pt x="17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88"/>
              <p:cNvSpPr/>
              <p:nvPr/>
            </p:nvSpPr>
            <p:spPr>
              <a:xfrm>
                <a:off x="6995058" y="4000087"/>
                <a:ext cx="41059" cy="51071"/>
              </a:xfrm>
              <a:custGeom>
                <a:rect b="b" l="l" r="r" t="t"/>
                <a:pathLst>
                  <a:path extrusionOk="0" h="8855" w="7116">
                    <a:moveTo>
                      <a:pt x="5359" y="0"/>
                    </a:moveTo>
                    <a:cubicBezTo>
                      <a:pt x="4649" y="976"/>
                      <a:pt x="3993" y="1774"/>
                      <a:pt x="3460" y="2644"/>
                    </a:cubicBezTo>
                    <a:cubicBezTo>
                      <a:pt x="2910" y="3513"/>
                      <a:pt x="1455" y="3638"/>
                      <a:pt x="1828" y="5181"/>
                    </a:cubicBezTo>
                    <a:cubicBezTo>
                      <a:pt x="1354" y="4803"/>
                      <a:pt x="1037" y="4660"/>
                      <a:pt x="815" y="4660"/>
                    </a:cubicBezTo>
                    <a:cubicBezTo>
                      <a:pt x="256" y="4660"/>
                      <a:pt x="305" y="5571"/>
                      <a:pt x="1" y="5926"/>
                    </a:cubicBezTo>
                    <a:cubicBezTo>
                      <a:pt x="1136" y="7417"/>
                      <a:pt x="1438" y="7577"/>
                      <a:pt x="5412" y="8854"/>
                    </a:cubicBezTo>
                    <a:cubicBezTo>
                      <a:pt x="5590" y="7896"/>
                      <a:pt x="5625" y="7239"/>
                      <a:pt x="5820" y="6636"/>
                    </a:cubicBezTo>
                    <a:cubicBezTo>
                      <a:pt x="6033" y="6015"/>
                      <a:pt x="6335" y="5430"/>
                      <a:pt x="6708" y="4880"/>
                    </a:cubicBezTo>
                    <a:cubicBezTo>
                      <a:pt x="7116" y="4294"/>
                      <a:pt x="5696" y="4170"/>
                      <a:pt x="6459" y="3354"/>
                    </a:cubicBezTo>
                    <a:cubicBezTo>
                      <a:pt x="6849" y="2928"/>
                      <a:pt x="6637" y="1686"/>
                      <a:pt x="6778" y="1384"/>
                    </a:cubicBezTo>
                    <a:cubicBezTo>
                      <a:pt x="6832" y="1224"/>
                      <a:pt x="6867" y="1047"/>
                      <a:pt x="6885" y="870"/>
                    </a:cubicBezTo>
                    <a:lnTo>
                      <a:pt x="5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88"/>
              <p:cNvSpPr/>
              <p:nvPr/>
            </p:nvSpPr>
            <p:spPr>
              <a:xfrm>
                <a:off x="7078892" y="4018504"/>
                <a:ext cx="57544" cy="36030"/>
              </a:xfrm>
              <a:custGeom>
                <a:rect b="b" l="l" r="r" t="t"/>
                <a:pathLst>
                  <a:path extrusionOk="0" h="6247" w="9973">
                    <a:moveTo>
                      <a:pt x="0" y="1"/>
                    </a:moveTo>
                    <a:lnTo>
                      <a:pt x="266" y="1722"/>
                    </a:lnTo>
                    <a:lnTo>
                      <a:pt x="1668" y="1970"/>
                    </a:lnTo>
                    <a:lnTo>
                      <a:pt x="870" y="3177"/>
                    </a:lnTo>
                    <a:cubicBezTo>
                      <a:pt x="1300" y="3058"/>
                      <a:pt x="1704" y="3001"/>
                      <a:pt x="2079" y="3001"/>
                    </a:cubicBezTo>
                    <a:cubicBezTo>
                      <a:pt x="3221" y="3001"/>
                      <a:pt x="4106" y="3533"/>
                      <a:pt x="4720" y="4508"/>
                    </a:cubicBezTo>
                    <a:cubicBezTo>
                      <a:pt x="5319" y="5452"/>
                      <a:pt x="5558" y="5867"/>
                      <a:pt x="5945" y="5867"/>
                    </a:cubicBezTo>
                    <a:cubicBezTo>
                      <a:pt x="6235" y="5867"/>
                      <a:pt x="6607" y="5635"/>
                      <a:pt x="7275" y="5218"/>
                    </a:cubicBezTo>
                    <a:cubicBezTo>
                      <a:pt x="7453" y="5111"/>
                      <a:pt x="7648" y="5058"/>
                      <a:pt x="7861" y="5022"/>
                    </a:cubicBezTo>
                    <a:lnTo>
                      <a:pt x="9564" y="6247"/>
                    </a:lnTo>
                    <a:lnTo>
                      <a:pt x="9972" y="5679"/>
                    </a:lnTo>
                    <a:cubicBezTo>
                      <a:pt x="9582" y="4809"/>
                      <a:pt x="9262" y="3887"/>
                      <a:pt x="8819" y="3035"/>
                    </a:cubicBezTo>
                    <a:cubicBezTo>
                      <a:pt x="8151" y="1821"/>
                      <a:pt x="7070" y="1194"/>
                      <a:pt x="5857" y="1194"/>
                    </a:cubicBezTo>
                    <a:cubicBezTo>
                      <a:pt x="5138" y="1194"/>
                      <a:pt x="4373" y="1415"/>
                      <a:pt x="3620" y="1864"/>
                    </a:cubicBezTo>
                    <a:cubicBezTo>
                      <a:pt x="3336" y="2024"/>
                      <a:pt x="3052" y="2166"/>
                      <a:pt x="2644" y="2396"/>
                    </a:cubicBezTo>
                    <a:lnTo>
                      <a:pt x="1970" y="4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88"/>
              <p:cNvSpPr/>
              <p:nvPr/>
            </p:nvSpPr>
            <p:spPr>
              <a:xfrm>
                <a:off x="7051663" y="3806456"/>
                <a:ext cx="38503" cy="70819"/>
              </a:xfrm>
              <a:custGeom>
                <a:rect b="b" l="l" r="r" t="t"/>
                <a:pathLst>
                  <a:path extrusionOk="0" h="12279" w="6673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6223" y="198"/>
                      <a:pt x="5784" y="260"/>
                      <a:pt x="5357" y="260"/>
                    </a:cubicBezTo>
                    <a:cubicBezTo>
                      <a:pt x="4670" y="260"/>
                      <a:pt x="4013" y="100"/>
                      <a:pt x="3390" y="89"/>
                    </a:cubicBezTo>
                    <a:lnTo>
                      <a:pt x="3088" y="2786"/>
                    </a:lnTo>
                    <a:lnTo>
                      <a:pt x="4809" y="5164"/>
                    </a:lnTo>
                    <a:lnTo>
                      <a:pt x="1" y="10771"/>
                    </a:lnTo>
                    <a:lnTo>
                      <a:pt x="1083" y="12279"/>
                    </a:lnTo>
                    <a:lnTo>
                      <a:pt x="6388" y="7772"/>
                    </a:lnTo>
                    <a:cubicBezTo>
                      <a:pt x="4454" y="6495"/>
                      <a:pt x="6175" y="3709"/>
                      <a:pt x="4383" y="2502"/>
                    </a:cubicBezTo>
                    <a:lnTo>
                      <a:pt x="6672" y="1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88"/>
              <p:cNvSpPr/>
              <p:nvPr/>
            </p:nvSpPr>
            <p:spPr>
              <a:xfrm>
                <a:off x="6984824" y="4061618"/>
                <a:ext cx="42081" cy="8893"/>
              </a:xfrm>
              <a:custGeom>
                <a:rect b="b" l="l" r="r" t="t"/>
                <a:pathLst>
                  <a:path extrusionOk="0" h="1542" w="7293">
                    <a:moveTo>
                      <a:pt x="4286" y="0"/>
                    </a:moveTo>
                    <a:cubicBezTo>
                      <a:pt x="2949" y="0"/>
                      <a:pt x="1596" y="367"/>
                      <a:pt x="0" y="510"/>
                    </a:cubicBezTo>
                    <a:cubicBezTo>
                      <a:pt x="787" y="973"/>
                      <a:pt x="1302" y="1542"/>
                      <a:pt x="1738" y="1542"/>
                    </a:cubicBezTo>
                    <a:cubicBezTo>
                      <a:pt x="1970" y="1542"/>
                      <a:pt x="2179" y="1380"/>
                      <a:pt x="2396" y="954"/>
                    </a:cubicBezTo>
                    <a:cubicBezTo>
                      <a:pt x="2708" y="1325"/>
                      <a:pt x="3056" y="1432"/>
                      <a:pt x="3417" y="1432"/>
                    </a:cubicBezTo>
                    <a:cubicBezTo>
                      <a:pt x="3816" y="1432"/>
                      <a:pt x="4231" y="1302"/>
                      <a:pt x="4631" y="1256"/>
                    </a:cubicBezTo>
                    <a:cubicBezTo>
                      <a:pt x="5394" y="1149"/>
                      <a:pt x="6157" y="1025"/>
                      <a:pt x="7293" y="830"/>
                    </a:cubicBezTo>
                    <a:cubicBezTo>
                      <a:pt x="6240" y="198"/>
                      <a:pt x="5268" y="0"/>
                      <a:pt x="42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1" name="Google Shape;4501;p88"/>
              <p:cNvSpPr/>
              <p:nvPr/>
            </p:nvSpPr>
            <p:spPr>
              <a:xfrm>
                <a:off x="7035181" y="4030478"/>
                <a:ext cx="15469" cy="21703"/>
              </a:xfrm>
              <a:custGeom>
                <a:rect b="b" l="l" r="r" t="t"/>
                <a:pathLst>
                  <a:path extrusionOk="0" h="3763" w="2681">
                    <a:moveTo>
                      <a:pt x="2662" y="1"/>
                    </a:moveTo>
                    <a:cubicBezTo>
                      <a:pt x="19" y="675"/>
                      <a:pt x="1" y="764"/>
                      <a:pt x="1012" y="3763"/>
                    </a:cubicBezTo>
                    <a:lnTo>
                      <a:pt x="1491" y="2148"/>
                    </a:lnTo>
                    <a:lnTo>
                      <a:pt x="2201" y="3408"/>
                    </a:lnTo>
                    <a:lnTo>
                      <a:pt x="2680" y="3372"/>
                    </a:lnTo>
                    <a:cubicBezTo>
                      <a:pt x="2574" y="2840"/>
                      <a:pt x="2485" y="2308"/>
                      <a:pt x="2450" y="1758"/>
                    </a:cubicBezTo>
                    <a:cubicBezTo>
                      <a:pt x="2485" y="1172"/>
                      <a:pt x="2556" y="586"/>
                      <a:pt x="2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2" name="Google Shape;4502;p88"/>
              <p:cNvSpPr/>
              <p:nvPr/>
            </p:nvSpPr>
            <p:spPr>
              <a:xfrm>
                <a:off x="7045011" y="3983609"/>
                <a:ext cx="19047" cy="18121"/>
              </a:xfrm>
              <a:custGeom>
                <a:rect b="b" l="l" r="r" t="t"/>
                <a:pathLst>
                  <a:path extrusionOk="0" h="3142" w="3301">
                    <a:moveTo>
                      <a:pt x="3301" y="0"/>
                    </a:moveTo>
                    <a:lnTo>
                      <a:pt x="0" y="1455"/>
                    </a:lnTo>
                    <a:lnTo>
                      <a:pt x="550" y="2520"/>
                    </a:lnTo>
                    <a:lnTo>
                      <a:pt x="1154" y="1793"/>
                    </a:lnTo>
                    <a:lnTo>
                      <a:pt x="2804" y="3141"/>
                    </a:lnTo>
                    <a:lnTo>
                      <a:pt x="3301" y="0"/>
                    </a:lnTo>
                    <a:close/>
                  </a:path>
                </a:pathLst>
              </a:custGeom>
              <a:solidFill>
                <a:schemeClr val="accent4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88"/>
              <p:cNvSpPr/>
              <p:nvPr/>
            </p:nvSpPr>
            <p:spPr>
              <a:xfrm>
                <a:off x="7034362" y="3943182"/>
                <a:ext cx="9734" cy="24570"/>
              </a:xfrm>
              <a:custGeom>
                <a:rect b="b" l="l" r="r" t="t"/>
                <a:pathLst>
                  <a:path extrusionOk="0" h="4260" w="1687">
                    <a:moveTo>
                      <a:pt x="249" y="1"/>
                    </a:moveTo>
                    <a:cubicBezTo>
                      <a:pt x="1" y="2627"/>
                      <a:pt x="1" y="2627"/>
                      <a:pt x="977" y="4259"/>
                    </a:cubicBezTo>
                    <a:cubicBezTo>
                      <a:pt x="1687" y="1261"/>
                      <a:pt x="1687" y="1261"/>
                      <a:pt x="249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88"/>
              <p:cNvSpPr/>
              <p:nvPr/>
            </p:nvSpPr>
            <p:spPr>
              <a:xfrm>
                <a:off x="6724214" y="4015234"/>
                <a:ext cx="1131" cy="513"/>
              </a:xfrm>
              <a:custGeom>
                <a:rect b="b" l="l" r="r" t="t"/>
                <a:pathLst>
                  <a:path extrusionOk="0" h="89" w="196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869FB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5" name="Google Shape;4505;p88"/>
              <p:cNvSpPr/>
              <p:nvPr/>
            </p:nvSpPr>
            <p:spPr>
              <a:xfrm>
                <a:off x="7071623" y="3755083"/>
                <a:ext cx="16589" cy="16380"/>
              </a:xfrm>
              <a:custGeom>
                <a:rect b="b" l="l" r="r" t="t"/>
                <a:pathLst>
                  <a:path extrusionOk="0" h="2840" w="2875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6" name="Google Shape;4506;p88"/>
              <p:cNvSpPr/>
              <p:nvPr/>
            </p:nvSpPr>
            <p:spPr>
              <a:xfrm>
                <a:off x="6722575" y="4015741"/>
                <a:ext cx="1541" cy="727"/>
              </a:xfrm>
              <a:custGeom>
                <a:rect b="b" l="l" r="r" t="t"/>
                <a:pathLst>
                  <a:path extrusionOk="0" h="126" w="267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7" name="Google Shape;4507;p88"/>
              <p:cNvSpPr/>
              <p:nvPr/>
            </p:nvSpPr>
            <p:spPr>
              <a:xfrm>
                <a:off x="6772321" y="4116142"/>
                <a:ext cx="30927" cy="46769"/>
              </a:xfrm>
              <a:custGeom>
                <a:rect b="b" l="l" r="r" t="t"/>
                <a:pathLst>
                  <a:path extrusionOk="0" h="8109" w="536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08" name="Google Shape;4508;p88"/>
          <p:cNvGrpSpPr/>
          <p:nvPr/>
        </p:nvGrpSpPr>
        <p:grpSpPr>
          <a:xfrm rot="550">
            <a:off x="6052218" y="2859536"/>
            <a:ext cx="1220695" cy="940357"/>
            <a:chOff x="6976475" y="3503588"/>
            <a:chExt cx="1952175" cy="1503850"/>
          </a:xfrm>
        </p:grpSpPr>
        <p:sp>
          <p:nvSpPr>
            <p:cNvPr id="4509" name="Google Shape;4509;p88"/>
            <p:cNvSpPr/>
            <p:nvPr/>
          </p:nvSpPr>
          <p:spPr>
            <a:xfrm>
              <a:off x="7127575" y="3506188"/>
              <a:ext cx="1703825" cy="1498425"/>
            </a:xfrm>
            <a:custGeom>
              <a:rect b="b" l="l" r="r" t="t"/>
              <a:pathLst>
                <a:path extrusionOk="0" h="59937" w="68153">
                  <a:moveTo>
                    <a:pt x="17804" y="1"/>
                  </a:moveTo>
                  <a:cubicBezTo>
                    <a:pt x="14694" y="1"/>
                    <a:pt x="11641" y="765"/>
                    <a:pt x="9018" y="2479"/>
                  </a:cubicBezTo>
                  <a:cubicBezTo>
                    <a:pt x="1" y="8377"/>
                    <a:pt x="776" y="21620"/>
                    <a:pt x="3622" y="30501"/>
                  </a:cubicBezTo>
                  <a:cubicBezTo>
                    <a:pt x="6947" y="40883"/>
                    <a:pt x="14438" y="49555"/>
                    <a:pt x="23997" y="55219"/>
                  </a:cubicBezTo>
                  <a:cubicBezTo>
                    <a:pt x="27185" y="57105"/>
                    <a:pt x="30577" y="58670"/>
                    <a:pt x="34077" y="59937"/>
                  </a:cubicBezTo>
                  <a:cubicBezTo>
                    <a:pt x="37576" y="58670"/>
                    <a:pt x="40969" y="57105"/>
                    <a:pt x="44157" y="55219"/>
                  </a:cubicBezTo>
                  <a:cubicBezTo>
                    <a:pt x="53715" y="49555"/>
                    <a:pt x="61207" y="40883"/>
                    <a:pt x="64531" y="30501"/>
                  </a:cubicBezTo>
                  <a:cubicBezTo>
                    <a:pt x="67378" y="21620"/>
                    <a:pt x="68153" y="8377"/>
                    <a:pt x="59135" y="2479"/>
                  </a:cubicBezTo>
                  <a:cubicBezTo>
                    <a:pt x="56514" y="766"/>
                    <a:pt x="53461" y="2"/>
                    <a:pt x="50351" y="2"/>
                  </a:cubicBezTo>
                  <a:cubicBezTo>
                    <a:pt x="44170" y="2"/>
                    <a:pt x="37764" y="3021"/>
                    <a:pt x="34077" y="7607"/>
                  </a:cubicBezTo>
                  <a:cubicBezTo>
                    <a:pt x="30387" y="3019"/>
                    <a:pt x="23984" y="1"/>
                    <a:pt x="17804" y="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0" name="Google Shape;4510;p88"/>
            <p:cNvSpPr/>
            <p:nvPr/>
          </p:nvSpPr>
          <p:spPr>
            <a:xfrm>
              <a:off x="7131125" y="3503588"/>
              <a:ext cx="1696750" cy="1503850"/>
            </a:xfrm>
            <a:custGeom>
              <a:rect b="b" l="l" r="r" t="t"/>
              <a:pathLst>
                <a:path extrusionOk="0" h="60154" w="67870">
                  <a:moveTo>
                    <a:pt x="17655" y="204"/>
                  </a:moveTo>
                  <a:cubicBezTo>
                    <a:pt x="19200" y="209"/>
                    <a:pt x="20735" y="390"/>
                    <a:pt x="22241" y="745"/>
                  </a:cubicBezTo>
                  <a:cubicBezTo>
                    <a:pt x="26891" y="1818"/>
                    <a:pt x="31122" y="4382"/>
                    <a:pt x="33857" y="7779"/>
                  </a:cubicBezTo>
                  <a:lnTo>
                    <a:pt x="33935" y="7876"/>
                  </a:lnTo>
                  <a:lnTo>
                    <a:pt x="34013" y="7779"/>
                  </a:lnTo>
                  <a:cubicBezTo>
                    <a:pt x="36742" y="4382"/>
                    <a:pt x="40978" y="1818"/>
                    <a:pt x="45628" y="745"/>
                  </a:cubicBezTo>
                  <a:cubicBezTo>
                    <a:pt x="47189" y="385"/>
                    <a:pt x="48729" y="206"/>
                    <a:pt x="50220" y="206"/>
                  </a:cubicBezTo>
                  <a:cubicBezTo>
                    <a:pt x="53445" y="206"/>
                    <a:pt x="56442" y="1041"/>
                    <a:pt x="58935" y="2671"/>
                  </a:cubicBezTo>
                  <a:cubicBezTo>
                    <a:pt x="67660" y="8374"/>
                    <a:pt x="67275" y="21266"/>
                    <a:pt x="64292" y="30576"/>
                  </a:cubicBezTo>
                  <a:cubicBezTo>
                    <a:pt x="61075" y="40617"/>
                    <a:pt x="53856" y="49376"/>
                    <a:pt x="43961" y="55235"/>
                  </a:cubicBezTo>
                  <a:cubicBezTo>
                    <a:pt x="40895" y="57053"/>
                    <a:pt x="37522" y="58632"/>
                    <a:pt x="33935" y="59934"/>
                  </a:cubicBezTo>
                  <a:cubicBezTo>
                    <a:pt x="30347" y="58632"/>
                    <a:pt x="26974" y="57053"/>
                    <a:pt x="23908" y="55235"/>
                  </a:cubicBezTo>
                  <a:cubicBezTo>
                    <a:pt x="14014" y="49376"/>
                    <a:pt x="6795" y="40617"/>
                    <a:pt x="3578" y="30576"/>
                  </a:cubicBezTo>
                  <a:cubicBezTo>
                    <a:pt x="595" y="21266"/>
                    <a:pt x="210" y="8374"/>
                    <a:pt x="8935" y="2671"/>
                  </a:cubicBezTo>
                  <a:cubicBezTo>
                    <a:pt x="11425" y="1043"/>
                    <a:pt x="14423" y="204"/>
                    <a:pt x="17655" y="204"/>
                  </a:cubicBezTo>
                  <a:close/>
                  <a:moveTo>
                    <a:pt x="17651" y="1"/>
                  </a:moveTo>
                  <a:cubicBezTo>
                    <a:pt x="14385" y="1"/>
                    <a:pt x="11348" y="849"/>
                    <a:pt x="8823" y="2500"/>
                  </a:cubicBezTo>
                  <a:cubicBezTo>
                    <a:pt x="0" y="8266"/>
                    <a:pt x="380" y="21261"/>
                    <a:pt x="3383" y="30639"/>
                  </a:cubicBezTo>
                  <a:cubicBezTo>
                    <a:pt x="6614" y="40729"/>
                    <a:pt x="13867" y="49527"/>
                    <a:pt x="23801" y="55410"/>
                  </a:cubicBezTo>
                  <a:cubicBezTo>
                    <a:pt x="26891" y="57243"/>
                    <a:pt x="30289" y="58832"/>
                    <a:pt x="33901" y="60138"/>
                  </a:cubicBezTo>
                  <a:lnTo>
                    <a:pt x="33935" y="60153"/>
                  </a:lnTo>
                  <a:lnTo>
                    <a:pt x="33969" y="60138"/>
                  </a:lnTo>
                  <a:cubicBezTo>
                    <a:pt x="37581" y="58832"/>
                    <a:pt x="40978" y="57238"/>
                    <a:pt x="44063" y="55410"/>
                  </a:cubicBezTo>
                  <a:cubicBezTo>
                    <a:pt x="54002" y="49527"/>
                    <a:pt x="61255" y="40729"/>
                    <a:pt x="64487" y="30639"/>
                  </a:cubicBezTo>
                  <a:cubicBezTo>
                    <a:pt x="67489" y="21261"/>
                    <a:pt x="67869" y="8266"/>
                    <a:pt x="59047" y="2500"/>
                  </a:cubicBezTo>
                  <a:cubicBezTo>
                    <a:pt x="56521" y="849"/>
                    <a:pt x="53484" y="1"/>
                    <a:pt x="50218" y="1"/>
                  </a:cubicBezTo>
                  <a:cubicBezTo>
                    <a:pt x="48713" y="1"/>
                    <a:pt x="47159" y="181"/>
                    <a:pt x="45584" y="546"/>
                  </a:cubicBezTo>
                  <a:cubicBezTo>
                    <a:pt x="40934" y="1618"/>
                    <a:pt x="36694" y="4167"/>
                    <a:pt x="33935" y="7550"/>
                  </a:cubicBezTo>
                  <a:cubicBezTo>
                    <a:pt x="31171" y="4167"/>
                    <a:pt x="26935" y="1618"/>
                    <a:pt x="22285" y="546"/>
                  </a:cubicBezTo>
                  <a:cubicBezTo>
                    <a:pt x="20710" y="181"/>
                    <a:pt x="19157" y="1"/>
                    <a:pt x="17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1" name="Google Shape;4511;p88"/>
            <p:cNvSpPr/>
            <p:nvPr/>
          </p:nvSpPr>
          <p:spPr>
            <a:xfrm>
              <a:off x="6976475" y="3697688"/>
              <a:ext cx="1952175" cy="586525"/>
            </a:xfrm>
            <a:custGeom>
              <a:rect b="b" l="l" r="r" t="t"/>
              <a:pathLst>
                <a:path extrusionOk="0" h="23461" w="78087">
                  <a:moveTo>
                    <a:pt x="44571" y="0"/>
                  </a:moveTo>
                  <a:lnTo>
                    <a:pt x="32809" y="22875"/>
                  </a:lnTo>
                  <a:lnTo>
                    <a:pt x="29729" y="10007"/>
                  </a:lnTo>
                  <a:lnTo>
                    <a:pt x="1" y="10007"/>
                  </a:lnTo>
                  <a:lnTo>
                    <a:pt x="1" y="10212"/>
                  </a:lnTo>
                  <a:lnTo>
                    <a:pt x="29568" y="10212"/>
                  </a:lnTo>
                  <a:lnTo>
                    <a:pt x="32741" y="23460"/>
                  </a:lnTo>
                  <a:lnTo>
                    <a:pt x="44527" y="527"/>
                  </a:lnTo>
                  <a:lnTo>
                    <a:pt x="47739" y="10431"/>
                  </a:lnTo>
                  <a:lnTo>
                    <a:pt x="78086" y="10431"/>
                  </a:lnTo>
                  <a:lnTo>
                    <a:pt x="78086" y="10227"/>
                  </a:lnTo>
                  <a:lnTo>
                    <a:pt x="47885" y="10227"/>
                  </a:lnTo>
                  <a:lnTo>
                    <a:pt x="44571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2" name="Google Shape;4512;p88"/>
          <p:cNvGrpSpPr/>
          <p:nvPr/>
        </p:nvGrpSpPr>
        <p:grpSpPr>
          <a:xfrm>
            <a:off x="5074441" y="3876903"/>
            <a:ext cx="536471" cy="957446"/>
            <a:chOff x="-1645525" y="2181400"/>
            <a:chExt cx="323175" cy="576775"/>
          </a:xfrm>
        </p:grpSpPr>
        <p:sp>
          <p:nvSpPr>
            <p:cNvPr id="4513" name="Google Shape;4513;p88"/>
            <p:cNvSpPr/>
            <p:nvPr/>
          </p:nvSpPr>
          <p:spPr>
            <a:xfrm>
              <a:off x="-1610075" y="2580950"/>
              <a:ext cx="265675" cy="29650"/>
            </a:xfrm>
            <a:custGeom>
              <a:rect b="b" l="l" r="r" t="t"/>
              <a:pathLst>
                <a:path extrusionOk="0" h="1186" w="10627">
                  <a:moveTo>
                    <a:pt x="1" y="1"/>
                  </a:moveTo>
                  <a:lnTo>
                    <a:pt x="1" y="1185"/>
                  </a:lnTo>
                  <a:lnTo>
                    <a:pt x="10626" y="1185"/>
                  </a:lnTo>
                  <a:lnTo>
                    <a:pt x="10626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88"/>
            <p:cNvSpPr/>
            <p:nvPr/>
          </p:nvSpPr>
          <p:spPr>
            <a:xfrm>
              <a:off x="-1610075" y="2533325"/>
              <a:ext cx="265675" cy="29625"/>
            </a:xfrm>
            <a:custGeom>
              <a:rect b="b" l="l" r="r" t="t"/>
              <a:pathLst>
                <a:path extrusionOk="0" h="1185" w="10627">
                  <a:moveTo>
                    <a:pt x="1" y="0"/>
                  </a:moveTo>
                  <a:lnTo>
                    <a:pt x="1" y="1185"/>
                  </a:lnTo>
                  <a:lnTo>
                    <a:pt x="10626" y="1185"/>
                  </a:lnTo>
                  <a:lnTo>
                    <a:pt x="10626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88"/>
            <p:cNvSpPr/>
            <p:nvPr/>
          </p:nvSpPr>
          <p:spPr>
            <a:xfrm>
              <a:off x="-1563525" y="2454225"/>
              <a:ext cx="172575" cy="45350"/>
            </a:xfrm>
            <a:custGeom>
              <a:rect b="b" l="l" r="r" t="t"/>
              <a:pathLst>
                <a:path extrusionOk="0" h="1814" w="6903">
                  <a:moveTo>
                    <a:pt x="0" y="1"/>
                  </a:moveTo>
                  <a:lnTo>
                    <a:pt x="0" y="1814"/>
                  </a:lnTo>
                  <a:lnTo>
                    <a:pt x="6902" y="1814"/>
                  </a:lnTo>
                  <a:lnTo>
                    <a:pt x="6902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88"/>
            <p:cNvSpPr/>
            <p:nvPr/>
          </p:nvSpPr>
          <p:spPr>
            <a:xfrm>
              <a:off x="-1642975" y="2429000"/>
              <a:ext cx="318200" cy="214875"/>
            </a:xfrm>
            <a:custGeom>
              <a:rect b="b" l="l" r="r" t="t"/>
              <a:pathLst>
                <a:path extrusionOk="0" h="8595" w="12728">
                  <a:moveTo>
                    <a:pt x="10080" y="1015"/>
                  </a:moveTo>
                  <a:lnTo>
                    <a:pt x="10080" y="2828"/>
                  </a:lnTo>
                  <a:lnTo>
                    <a:pt x="3178" y="2828"/>
                  </a:lnTo>
                  <a:lnTo>
                    <a:pt x="3178" y="1015"/>
                  </a:lnTo>
                  <a:close/>
                  <a:moveTo>
                    <a:pt x="11947" y="4173"/>
                  </a:moveTo>
                  <a:lnTo>
                    <a:pt x="11947" y="5358"/>
                  </a:lnTo>
                  <a:lnTo>
                    <a:pt x="1317" y="5358"/>
                  </a:lnTo>
                  <a:lnTo>
                    <a:pt x="1317" y="4173"/>
                  </a:lnTo>
                  <a:close/>
                  <a:moveTo>
                    <a:pt x="11942" y="6079"/>
                  </a:moveTo>
                  <a:lnTo>
                    <a:pt x="11942" y="7263"/>
                  </a:lnTo>
                  <a:lnTo>
                    <a:pt x="1317" y="7263"/>
                  </a:lnTo>
                  <a:lnTo>
                    <a:pt x="1317" y="6079"/>
                  </a:lnTo>
                  <a:close/>
                  <a:moveTo>
                    <a:pt x="0" y="1"/>
                  </a:moveTo>
                  <a:lnTo>
                    <a:pt x="0" y="8594"/>
                  </a:lnTo>
                  <a:lnTo>
                    <a:pt x="12727" y="8594"/>
                  </a:lnTo>
                  <a:lnTo>
                    <a:pt x="12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88"/>
            <p:cNvSpPr/>
            <p:nvPr/>
          </p:nvSpPr>
          <p:spPr>
            <a:xfrm>
              <a:off x="-1643100" y="2643850"/>
              <a:ext cx="318325" cy="111775"/>
            </a:xfrm>
            <a:custGeom>
              <a:rect b="b" l="l" r="r" t="t"/>
              <a:pathLst>
                <a:path extrusionOk="0" h="4471" w="12733">
                  <a:moveTo>
                    <a:pt x="1" y="0"/>
                  </a:moveTo>
                  <a:lnTo>
                    <a:pt x="1" y="2427"/>
                  </a:lnTo>
                  <a:cubicBezTo>
                    <a:pt x="1" y="4292"/>
                    <a:pt x="969" y="4470"/>
                    <a:pt x="3922" y="4470"/>
                  </a:cubicBezTo>
                  <a:cubicBezTo>
                    <a:pt x="4621" y="4470"/>
                    <a:pt x="5431" y="4460"/>
                    <a:pt x="6366" y="4460"/>
                  </a:cubicBezTo>
                  <a:cubicBezTo>
                    <a:pt x="7301" y="4460"/>
                    <a:pt x="8112" y="4470"/>
                    <a:pt x="8811" y="4470"/>
                  </a:cubicBezTo>
                  <a:cubicBezTo>
                    <a:pt x="11763" y="4470"/>
                    <a:pt x="12732" y="4292"/>
                    <a:pt x="12732" y="2427"/>
                  </a:cubicBezTo>
                  <a:lnTo>
                    <a:pt x="1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88"/>
            <p:cNvSpPr/>
            <p:nvPr/>
          </p:nvSpPr>
          <p:spPr>
            <a:xfrm>
              <a:off x="-1642975" y="2276575"/>
              <a:ext cx="318200" cy="152450"/>
            </a:xfrm>
            <a:custGeom>
              <a:rect b="b" l="l" r="r" t="t"/>
              <a:pathLst>
                <a:path extrusionOk="0" h="6098" w="12728">
                  <a:moveTo>
                    <a:pt x="2852" y="0"/>
                  </a:moveTo>
                  <a:cubicBezTo>
                    <a:pt x="2852" y="0"/>
                    <a:pt x="2906" y="1097"/>
                    <a:pt x="1809" y="1701"/>
                  </a:cubicBezTo>
                  <a:cubicBezTo>
                    <a:pt x="712" y="2306"/>
                    <a:pt x="0" y="3237"/>
                    <a:pt x="0" y="5708"/>
                  </a:cubicBezTo>
                  <a:lnTo>
                    <a:pt x="0" y="6098"/>
                  </a:lnTo>
                  <a:lnTo>
                    <a:pt x="12727" y="6098"/>
                  </a:lnTo>
                  <a:lnTo>
                    <a:pt x="12727" y="5708"/>
                  </a:lnTo>
                  <a:cubicBezTo>
                    <a:pt x="12727" y="3237"/>
                    <a:pt x="12016" y="2306"/>
                    <a:pt x="10914" y="1701"/>
                  </a:cubicBezTo>
                  <a:cubicBezTo>
                    <a:pt x="9817" y="1097"/>
                    <a:pt x="9876" y="0"/>
                    <a:pt x="9876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88"/>
            <p:cNvSpPr/>
            <p:nvPr/>
          </p:nvSpPr>
          <p:spPr>
            <a:xfrm>
              <a:off x="-1588150" y="2232700"/>
              <a:ext cx="208525" cy="43875"/>
            </a:xfrm>
            <a:custGeom>
              <a:rect b="b" l="l" r="r" t="t"/>
              <a:pathLst>
                <a:path extrusionOk="0" h="1755" w="8341">
                  <a:moveTo>
                    <a:pt x="1" y="0"/>
                  </a:moveTo>
                  <a:lnTo>
                    <a:pt x="1" y="1755"/>
                  </a:lnTo>
                  <a:lnTo>
                    <a:pt x="8341" y="1755"/>
                  </a:lnTo>
                  <a:lnTo>
                    <a:pt x="8341" y="0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88"/>
            <p:cNvSpPr/>
            <p:nvPr/>
          </p:nvSpPr>
          <p:spPr>
            <a:xfrm>
              <a:off x="-1609950" y="2181400"/>
              <a:ext cx="252150" cy="51325"/>
            </a:xfrm>
            <a:custGeom>
              <a:rect b="b" l="l" r="r" t="t"/>
              <a:pathLst>
                <a:path extrusionOk="0" h="2053" w="10086">
                  <a:moveTo>
                    <a:pt x="873" y="0"/>
                  </a:moveTo>
                  <a:cubicBezTo>
                    <a:pt x="390" y="0"/>
                    <a:pt x="0" y="390"/>
                    <a:pt x="0" y="873"/>
                  </a:cubicBezTo>
                  <a:lnTo>
                    <a:pt x="0" y="1180"/>
                  </a:lnTo>
                  <a:cubicBezTo>
                    <a:pt x="0" y="1662"/>
                    <a:pt x="390" y="2052"/>
                    <a:pt x="878" y="2052"/>
                  </a:cubicBezTo>
                  <a:lnTo>
                    <a:pt x="9213" y="2052"/>
                  </a:lnTo>
                  <a:cubicBezTo>
                    <a:pt x="9695" y="2052"/>
                    <a:pt x="10085" y="1662"/>
                    <a:pt x="10085" y="1180"/>
                  </a:cubicBezTo>
                  <a:lnTo>
                    <a:pt x="10085" y="873"/>
                  </a:lnTo>
                  <a:cubicBezTo>
                    <a:pt x="10085" y="395"/>
                    <a:pt x="9700" y="5"/>
                    <a:pt x="9223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p88"/>
            <p:cNvSpPr/>
            <p:nvPr/>
          </p:nvSpPr>
          <p:spPr>
            <a:xfrm>
              <a:off x="-1590700" y="2232700"/>
              <a:ext cx="213650" cy="46450"/>
            </a:xfrm>
            <a:custGeom>
              <a:rect b="b" l="l" r="r" t="t"/>
              <a:pathLst>
                <a:path extrusionOk="0" h="1858" w="8546">
                  <a:moveTo>
                    <a:pt x="1" y="0"/>
                  </a:moveTo>
                  <a:lnTo>
                    <a:pt x="1" y="1857"/>
                  </a:lnTo>
                  <a:lnTo>
                    <a:pt x="8545" y="1857"/>
                  </a:lnTo>
                  <a:lnTo>
                    <a:pt x="8545" y="0"/>
                  </a:lnTo>
                  <a:lnTo>
                    <a:pt x="8340" y="0"/>
                  </a:lnTo>
                  <a:lnTo>
                    <a:pt x="8340" y="1653"/>
                  </a:lnTo>
                  <a:lnTo>
                    <a:pt x="205" y="1653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p88"/>
            <p:cNvSpPr/>
            <p:nvPr/>
          </p:nvSpPr>
          <p:spPr>
            <a:xfrm>
              <a:off x="-1645525" y="2276450"/>
              <a:ext cx="161600" cy="481725"/>
            </a:xfrm>
            <a:custGeom>
              <a:rect b="b" l="l" r="r" t="t"/>
              <a:pathLst>
                <a:path extrusionOk="0" h="19269" w="6464">
                  <a:moveTo>
                    <a:pt x="3056" y="0"/>
                  </a:moveTo>
                  <a:lnTo>
                    <a:pt x="2852" y="10"/>
                  </a:lnTo>
                  <a:cubicBezTo>
                    <a:pt x="2852" y="54"/>
                    <a:pt x="2886" y="1053"/>
                    <a:pt x="1862" y="1618"/>
                  </a:cubicBezTo>
                  <a:cubicBezTo>
                    <a:pt x="746" y="2233"/>
                    <a:pt x="0" y="3164"/>
                    <a:pt x="0" y="5713"/>
                  </a:cubicBezTo>
                  <a:lnTo>
                    <a:pt x="0" y="17123"/>
                  </a:lnTo>
                  <a:cubicBezTo>
                    <a:pt x="0" y="17850"/>
                    <a:pt x="141" y="18318"/>
                    <a:pt x="463" y="18634"/>
                  </a:cubicBezTo>
                  <a:cubicBezTo>
                    <a:pt x="1024" y="19195"/>
                    <a:pt x="2130" y="19268"/>
                    <a:pt x="4031" y="19268"/>
                  </a:cubicBezTo>
                  <a:cubicBezTo>
                    <a:pt x="4353" y="19268"/>
                    <a:pt x="4694" y="19263"/>
                    <a:pt x="5060" y="19263"/>
                  </a:cubicBezTo>
                  <a:cubicBezTo>
                    <a:pt x="5493" y="19258"/>
                    <a:pt x="5961" y="19258"/>
                    <a:pt x="6463" y="19258"/>
                  </a:cubicBezTo>
                  <a:lnTo>
                    <a:pt x="6463" y="19054"/>
                  </a:lnTo>
                  <a:cubicBezTo>
                    <a:pt x="5961" y="19054"/>
                    <a:pt x="5493" y="19059"/>
                    <a:pt x="5060" y="19059"/>
                  </a:cubicBezTo>
                  <a:cubicBezTo>
                    <a:pt x="4691" y="19061"/>
                    <a:pt x="4347" y="19063"/>
                    <a:pt x="4026" y="19063"/>
                  </a:cubicBezTo>
                  <a:cubicBezTo>
                    <a:pt x="2185" y="19063"/>
                    <a:pt x="1115" y="18995"/>
                    <a:pt x="605" y="18488"/>
                  </a:cubicBezTo>
                  <a:cubicBezTo>
                    <a:pt x="327" y="18210"/>
                    <a:pt x="200" y="17796"/>
                    <a:pt x="200" y="17123"/>
                  </a:cubicBezTo>
                  <a:lnTo>
                    <a:pt x="200" y="5713"/>
                  </a:lnTo>
                  <a:cubicBezTo>
                    <a:pt x="200" y="3266"/>
                    <a:pt x="902" y="2379"/>
                    <a:pt x="1960" y="1794"/>
                  </a:cubicBezTo>
                  <a:cubicBezTo>
                    <a:pt x="3100" y="1170"/>
                    <a:pt x="3056" y="49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88"/>
            <p:cNvSpPr/>
            <p:nvPr/>
          </p:nvSpPr>
          <p:spPr>
            <a:xfrm>
              <a:off x="-1483950" y="2276450"/>
              <a:ext cx="161600" cy="481725"/>
            </a:xfrm>
            <a:custGeom>
              <a:rect b="b" l="l" r="r" t="t"/>
              <a:pathLst>
                <a:path extrusionOk="0" h="19269" w="6464">
                  <a:moveTo>
                    <a:pt x="3408" y="0"/>
                  </a:moveTo>
                  <a:cubicBezTo>
                    <a:pt x="3408" y="49"/>
                    <a:pt x="3364" y="1170"/>
                    <a:pt x="4504" y="1794"/>
                  </a:cubicBezTo>
                  <a:cubicBezTo>
                    <a:pt x="5562" y="2374"/>
                    <a:pt x="6264" y="3266"/>
                    <a:pt x="6264" y="5713"/>
                  </a:cubicBezTo>
                  <a:lnTo>
                    <a:pt x="6264" y="17123"/>
                  </a:lnTo>
                  <a:cubicBezTo>
                    <a:pt x="6264" y="17791"/>
                    <a:pt x="6137" y="18210"/>
                    <a:pt x="5859" y="18488"/>
                  </a:cubicBezTo>
                  <a:cubicBezTo>
                    <a:pt x="5349" y="18995"/>
                    <a:pt x="4279" y="19063"/>
                    <a:pt x="2434" y="19063"/>
                  </a:cubicBezTo>
                  <a:cubicBezTo>
                    <a:pt x="2113" y="19063"/>
                    <a:pt x="1769" y="19061"/>
                    <a:pt x="1399" y="19059"/>
                  </a:cubicBezTo>
                  <a:cubicBezTo>
                    <a:pt x="965" y="19054"/>
                    <a:pt x="502" y="19054"/>
                    <a:pt x="0" y="19054"/>
                  </a:cubicBezTo>
                  <a:lnTo>
                    <a:pt x="0" y="19258"/>
                  </a:lnTo>
                  <a:cubicBezTo>
                    <a:pt x="502" y="19258"/>
                    <a:pt x="970" y="19263"/>
                    <a:pt x="1399" y="19263"/>
                  </a:cubicBezTo>
                  <a:cubicBezTo>
                    <a:pt x="1770" y="19268"/>
                    <a:pt x="2116" y="19268"/>
                    <a:pt x="2438" y="19268"/>
                  </a:cubicBezTo>
                  <a:cubicBezTo>
                    <a:pt x="4334" y="19268"/>
                    <a:pt x="5440" y="19195"/>
                    <a:pt x="6001" y="18634"/>
                  </a:cubicBezTo>
                  <a:cubicBezTo>
                    <a:pt x="6322" y="18318"/>
                    <a:pt x="6464" y="17850"/>
                    <a:pt x="6464" y="17123"/>
                  </a:cubicBezTo>
                  <a:lnTo>
                    <a:pt x="6464" y="5713"/>
                  </a:lnTo>
                  <a:cubicBezTo>
                    <a:pt x="6464" y="3164"/>
                    <a:pt x="5718" y="2233"/>
                    <a:pt x="4602" y="1618"/>
                  </a:cubicBezTo>
                  <a:cubicBezTo>
                    <a:pt x="3578" y="1053"/>
                    <a:pt x="3612" y="54"/>
                    <a:pt x="3612" y="10"/>
                  </a:cubicBezTo>
                  <a:lnTo>
                    <a:pt x="3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88"/>
            <p:cNvSpPr/>
            <p:nvPr/>
          </p:nvSpPr>
          <p:spPr>
            <a:xfrm>
              <a:off x="-1642975" y="2426450"/>
              <a:ext cx="318200" cy="5150"/>
            </a:xfrm>
            <a:custGeom>
              <a:rect b="b" l="l" r="r" t="t"/>
              <a:pathLst>
                <a:path extrusionOk="0" h="206" w="12728">
                  <a:moveTo>
                    <a:pt x="0" y="0"/>
                  </a:moveTo>
                  <a:lnTo>
                    <a:pt x="0" y="205"/>
                  </a:lnTo>
                  <a:lnTo>
                    <a:pt x="12727" y="205"/>
                  </a:lnTo>
                  <a:lnTo>
                    <a:pt x="12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88"/>
            <p:cNvSpPr/>
            <p:nvPr/>
          </p:nvSpPr>
          <p:spPr>
            <a:xfrm>
              <a:off x="-1642975" y="2641400"/>
              <a:ext cx="318200" cy="5025"/>
            </a:xfrm>
            <a:custGeom>
              <a:rect b="b" l="l" r="r" t="t"/>
              <a:pathLst>
                <a:path extrusionOk="0" h="201" w="12728">
                  <a:moveTo>
                    <a:pt x="0" y="1"/>
                  </a:moveTo>
                  <a:lnTo>
                    <a:pt x="0" y="200"/>
                  </a:lnTo>
                  <a:lnTo>
                    <a:pt x="12727" y="200"/>
                  </a:lnTo>
                  <a:lnTo>
                    <a:pt x="127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88"/>
            <p:cNvSpPr/>
            <p:nvPr/>
          </p:nvSpPr>
          <p:spPr>
            <a:xfrm>
              <a:off x="-1380850" y="2340175"/>
              <a:ext cx="38875" cy="193275"/>
            </a:xfrm>
            <a:custGeom>
              <a:rect b="b" l="l" r="r" t="t"/>
              <a:pathLst>
                <a:path extrusionOk="0" h="7731" w="1555">
                  <a:moveTo>
                    <a:pt x="78" y="0"/>
                  </a:moveTo>
                  <a:lnTo>
                    <a:pt x="0" y="190"/>
                  </a:lnTo>
                  <a:cubicBezTo>
                    <a:pt x="453" y="371"/>
                    <a:pt x="838" y="810"/>
                    <a:pt x="1053" y="1380"/>
                  </a:cubicBezTo>
                  <a:cubicBezTo>
                    <a:pt x="1136" y="1604"/>
                    <a:pt x="1194" y="1833"/>
                    <a:pt x="1233" y="2067"/>
                  </a:cubicBezTo>
                  <a:lnTo>
                    <a:pt x="1433" y="2028"/>
                  </a:lnTo>
                  <a:cubicBezTo>
                    <a:pt x="1389" y="1784"/>
                    <a:pt x="1326" y="1546"/>
                    <a:pt x="1243" y="1312"/>
                  </a:cubicBezTo>
                  <a:cubicBezTo>
                    <a:pt x="1009" y="683"/>
                    <a:pt x="585" y="205"/>
                    <a:pt x="78" y="0"/>
                  </a:cubicBezTo>
                  <a:close/>
                  <a:moveTo>
                    <a:pt x="1521" y="2852"/>
                  </a:moveTo>
                  <a:lnTo>
                    <a:pt x="1321" y="2862"/>
                  </a:lnTo>
                  <a:cubicBezTo>
                    <a:pt x="1331" y="3066"/>
                    <a:pt x="1336" y="3271"/>
                    <a:pt x="1336" y="3471"/>
                  </a:cubicBezTo>
                  <a:lnTo>
                    <a:pt x="1540" y="3466"/>
                  </a:lnTo>
                  <a:cubicBezTo>
                    <a:pt x="1535" y="3261"/>
                    <a:pt x="1535" y="3057"/>
                    <a:pt x="1521" y="2852"/>
                  </a:cubicBezTo>
                  <a:close/>
                  <a:moveTo>
                    <a:pt x="1355" y="5918"/>
                  </a:moveTo>
                  <a:cubicBezTo>
                    <a:pt x="1350" y="6191"/>
                    <a:pt x="1345" y="6459"/>
                    <a:pt x="1340" y="6732"/>
                  </a:cubicBezTo>
                  <a:lnTo>
                    <a:pt x="1545" y="6737"/>
                  </a:lnTo>
                  <a:cubicBezTo>
                    <a:pt x="1550" y="6464"/>
                    <a:pt x="1555" y="6191"/>
                    <a:pt x="1555" y="5918"/>
                  </a:cubicBezTo>
                  <a:close/>
                  <a:moveTo>
                    <a:pt x="1321" y="7341"/>
                  </a:moveTo>
                  <a:cubicBezTo>
                    <a:pt x="1316" y="7468"/>
                    <a:pt x="1311" y="7595"/>
                    <a:pt x="1306" y="7721"/>
                  </a:cubicBezTo>
                  <a:lnTo>
                    <a:pt x="1506" y="7731"/>
                  </a:lnTo>
                  <a:cubicBezTo>
                    <a:pt x="1516" y="7604"/>
                    <a:pt x="1521" y="7478"/>
                    <a:pt x="1526" y="7351"/>
                  </a:cubicBezTo>
                  <a:lnTo>
                    <a:pt x="1321" y="73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88"/>
            <p:cNvSpPr/>
            <p:nvPr/>
          </p:nvSpPr>
          <p:spPr>
            <a:xfrm>
              <a:off x="-1612625" y="2530750"/>
              <a:ext cx="270775" cy="34750"/>
            </a:xfrm>
            <a:custGeom>
              <a:rect b="b" l="l" r="r" t="t"/>
              <a:pathLst>
                <a:path extrusionOk="0" h="1390" w="10831">
                  <a:moveTo>
                    <a:pt x="10626" y="205"/>
                  </a:moveTo>
                  <a:lnTo>
                    <a:pt x="10626" y="1185"/>
                  </a:lnTo>
                  <a:lnTo>
                    <a:pt x="205" y="1185"/>
                  </a:lnTo>
                  <a:lnTo>
                    <a:pt x="205" y="205"/>
                  </a:lnTo>
                  <a:close/>
                  <a:moveTo>
                    <a:pt x="0" y="1"/>
                  </a:moveTo>
                  <a:lnTo>
                    <a:pt x="0" y="1390"/>
                  </a:lnTo>
                  <a:lnTo>
                    <a:pt x="10831" y="1390"/>
                  </a:lnTo>
                  <a:lnTo>
                    <a:pt x="10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88"/>
            <p:cNvSpPr/>
            <p:nvPr/>
          </p:nvSpPr>
          <p:spPr>
            <a:xfrm>
              <a:off x="-1565950" y="2451800"/>
              <a:ext cx="177550" cy="50475"/>
            </a:xfrm>
            <a:custGeom>
              <a:rect b="b" l="l" r="r" t="t"/>
              <a:pathLst>
                <a:path extrusionOk="0" h="2019" w="7102">
                  <a:moveTo>
                    <a:pt x="6897" y="200"/>
                  </a:moveTo>
                  <a:lnTo>
                    <a:pt x="6897" y="1813"/>
                  </a:lnTo>
                  <a:lnTo>
                    <a:pt x="200" y="1813"/>
                  </a:lnTo>
                  <a:lnTo>
                    <a:pt x="200" y="200"/>
                  </a:lnTo>
                  <a:close/>
                  <a:moveTo>
                    <a:pt x="0" y="0"/>
                  </a:moveTo>
                  <a:lnTo>
                    <a:pt x="0" y="2018"/>
                  </a:lnTo>
                  <a:lnTo>
                    <a:pt x="7102" y="2018"/>
                  </a:lnTo>
                  <a:lnTo>
                    <a:pt x="7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88"/>
            <p:cNvSpPr/>
            <p:nvPr/>
          </p:nvSpPr>
          <p:spPr>
            <a:xfrm>
              <a:off x="-1612625" y="2578400"/>
              <a:ext cx="270775" cy="34750"/>
            </a:xfrm>
            <a:custGeom>
              <a:rect b="b" l="l" r="r" t="t"/>
              <a:pathLst>
                <a:path extrusionOk="0" h="1390" w="10831">
                  <a:moveTo>
                    <a:pt x="10626" y="200"/>
                  </a:moveTo>
                  <a:lnTo>
                    <a:pt x="10626" y="1185"/>
                  </a:lnTo>
                  <a:lnTo>
                    <a:pt x="205" y="1185"/>
                  </a:lnTo>
                  <a:lnTo>
                    <a:pt x="205" y="200"/>
                  </a:lnTo>
                  <a:close/>
                  <a:moveTo>
                    <a:pt x="0" y="1"/>
                  </a:moveTo>
                  <a:lnTo>
                    <a:pt x="0" y="1390"/>
                  </a:lnTo>
                  <a:lnTo>
                    <a:pt x="10831" y="1390"/>
                  </a:lnTo>
                  <a:lnTo>
                    <a:pt x="10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0" name="Google Shape;4530;p88"/>
          <p:cNvGrpSpPr/>
          <p:nvPr/>
        </p:nvGrpSpPr>
        <p:grpSpPr>
          <a:xfrm rot="122442">
            <a:off x="7412198" y="2610737"/>
            <a:ext cx="578659" cy="2000154"/>
            <a:chOff x="8893475" y="5974175"/>
            <a:chExt cx="333425" cy="1152425"/>
          </a:xfrm>
        </p:grpSpPr>
        <p:sp>
          <p:nvSpPr>
            <p:cNvPr id="4531" name="Google Shape;4531;p88"/>
            <p:cNvSpPr/>
            <p:nvPr/>
          </p:nvSpPr>
          <p:spPr>
            <a:xfrm>
              <a:off x="9027150" y="5976725"/>
              <a:ext cx="23175" cy="47925"/>
            </a:xfrm>
            <a:custGeom>
              <a:rect b="b" l="l" r="r" t="t"/>
              <a:pathLst>
                <a:path extrusionOk="0" h="1917" w="927">
                  <a:moveTo>
                    <a:pt x="1" y="0"/>
                  </a:moveTo>
                  <a:lnTo>
                    <a:pt x="1" y="1916"/>
                  </a:lnTo>
                  <a:lnTo>
                    <a:pt x="927" y="1916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p88"/>
            <p:cNvSpPr/>
            <p:nvPr/>
          </p:nvSpPr>
          <p:spPr>
            <a:xfrm>
              <a:off x="9073575" y="5976725"/>
              <a:ext cx="23300" cy="47925"/>
            </a:xfrm>
            <a:custGeom>
              <a:rect b="b" l="l" r="r" t="t"/>
              <a:pathLst>
                <a:path extrusionOk="0" h="1917" w="932">
                  <a:moveTo>
                    <a:pt x="1" y="0"/>
                  </a:moveTo>
                  <a:lnTo>
                    <a:pt x="1" y="1916"/>
                  </a:lnTo>
                  <a:lnTo>
                    <a:pt x="932" y="1916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p88"/>
            <p:cNvSpPr/>
            <p:nvPr/>
          </p:nvSpPr>
          <p:spPr>
            <a:xfrm>
              <a:off x="9050300" y="5976725"/>
              <a:ext cx="23300" cy="47925"/>
            </a:xfrm>
            <a:custGeom>
              <a:rect b="b" l="l" r="r" t="t"/>
              <a:pathLst>
                <a:path extrusionOk="0" h="1917" w="932">
                  <a:moveTo>
                    <a:pt x="1" y="0"/>
                  </a:moveTo>
                  <a:lnTo>
                    <a:pt x="1" y="1916"/>
                  </a:lnTo>
                  <a:lnTo>
                    <a:pt x="932" y="1916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p88"/>
            <p:cNvSpPr/>
            <p:nvPr/>
          </p:nvSpPr>
          <p:spPr>
            <a:xfrm>
              <a:off x="9096850" y="5976725"/>
              <a:ext cx="21225" cy="48025"/>
            </a:xfrm>
            <a:custGeom>
              <a:rect b="b" l="l" r="r" t="t"/>
              <a:pathLst>
                <a:path extrusionOk="0" h="1921" w="849">
                  <a:moveTo>
                    <a:pt x="1" y="0"/>
                  </a:moveTo>
                  <a:lnTo>
                    <a:pt x="1" y="1921"/>
                  </a:lnTo>
                  <a:lnTo>
                    <a:pt x="830" y="1921"/>
                  </a:lnTo>
                  <a:cubicBezTo>
                    <a:pt x="832" y="1919"/>
                    <a:pt x="836" y="1917"/>
                    <a:pt x="839" y="1917"/>
                  </a:cubicBezTo>
                  <a:cubicBezTo>
                    <a:pt x="843" y="1917"/>
                    <a:pt x="847" y="1919"/>
                    <a:pt x="849" y="1921"/>
                  </a:cubicBezTo>
                  <a:lnTo>
                    <a:pt x="849" y="283"/>
                  </a:lnTo>
                  <a:cubicBezTo>
                    <a:pt x="849" y="127"/>
                    <a:pt x="722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p88"/>
            <p:cNvSpPr/>
            <p:nvPr/>
          </p:nvSpPr>
          <p:spPr>
            <a:xfrm>
              <a:off x="9006675" y="5976725"/>
              <a:ext cx="20500" cy="48025"/>
            </a:xfrm>
            <a:custGeom>
              <a:rect b="b" l="l" r="r" t="t"/>
              <a:pathLst>
                <a:path extrusionOk="0" h="1921" w="820">
                  <a:moveTo>
                    <a:pt x="289" y="0"/>
                  </a:moveTo>
                  <a:cubicBezTo>
                    <a:pt x="133" y="0"/>
                    <a:pt x="1" y="127"/>
                    <a:pt x="6" y="283"/>
                  </a:cubicBezTo>
                  <a:lnTo>
                    <a:pt x="6" y="1921"/>
                  </a:lnTo>
                  <a:lnTo>
                    <a:pt x="820" y="1921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p88"/>
            <p:cNvSpPr/>
            <p:nvPr/>
          </p:nvSpPr>
          <p:spPr>
            <a:xfrm>
              <a:off x="8994975" y="6058375"/>
              <a:ext cx="130425" cy="16825"/>
            </a:xfrm>
            <a:custGeom>
              <a:rect b="b" l="l" r="r" t="t"/>
              <a:pathLst>
                <a:path extrusionOk="0" h="673" w="5217">
                  <a:moveTo>
                    <a:pt x="313" y="0"/>
                  </a:moveTo>
                  <a:cubicBezTo>
                    <a:pt x="142" y="0"/>
                    <a:pt x="1" y="137"/>
                    <a:pt x="1" y="307"/>
                  </a:cubicBezTo>
                  <a:lnTo>
                    <a:pt x="1" y="366"/>
                  </a:lnTo>
                  <a:cubicBezTo>
                    <a:pt x="1" y="536"/>
                    <a:pt x="142" y="673"/>
                    <a:pt x="313" y="673"/>
                  </a:cubicBezTo>
                  <a:lnTo>
                    <a:pt x="4905" y="673"/>
                  </a:lnTo>
                  <a:cubicBezTo>
                    <a:pt x="5075" y="673"/>
                    <a:pt x="5216" y="536"/>
                    <a:pt x="5216" y="366"/>
                  </a:cubicBezTo>
                  <a:lnTo>
                    <a:pt x="5216" y="307"/>
                  </a:lnTo>
                  <a:cubicBezTo>
                    <a:pt x="5216" y="137"/>
                    <a:pt x="5075" y="0"/>
                    <a:pt x="49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p88"/>
            <p:cNvSpPr/>
            <p:nvPr/>
          </p:nvSpPr>
          <p:spPr>
            <a:xfrm>
              <a:off x="8994975" y="6024725"/>
              <a:ext cx="130425" cy="16850"/>
            </a:xfrm>
            <a:custGeom>
              <a:rect b="b" l="l" r="r" t="t"/>
              <a:pathLst>
                <a:path extrusionOk="0" h="674" w="5217">
                  <a:moveTo>
                    <a:pt x="313" y="1"/>
                  </a:moveTo>
                  <a:cubicBezTo>
                    <a:pt x="142" y="1"/>
                    <a:pt x="6" y="137"/>
                    <a:pt x="1" y="308"/>
                  </a:cubicBezTo>
                  <a:lnTo>
                    <a:pt x="1" y="362"/>
                  </a:lnTo>
                  <a:cubicBezTo>
                    <a:pt x="1" y="532"/>
                    <a:pt x="142" y="669"/>
                    <a:pt x="313" y="674"/>
                  </a:cubicBezTo>
                  <a:lnTo>
                    <a:pt x="4905" y="674"/>
                  </a:lnTo>
                  <a:cubicBezTo>
                    <a:pt x="5075" y="674"/>
                    <a:pt x="5216" y="532"/>
                    <a:pt x="5216" y="362"/>
                  </a:cubicBezTo>
                  <a:lnTo>
                    <a:pt x="5216" y="308"/>
                  </a:lnTo>
                  <a:cubicBezTo>
                    <a:pt x="5212" y="147"/>
                    <a:pt x="5085" y="11"/>
                    <a:pt x="4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p88"/>
            <p:cNvSpPr/>
            <p:nvPr/>
          </p:nvSpPr>
          <p:spPr>
            <a:xfrm>
              <a:off x="8994975" y="6041550"/>
              <a:ext cx="130425" cy="16850"/>
            </a:xfrm>
            <a:custGeom>
              <a:rect b="b" l="l" r="r" t="t"/>
              <a:pathLst>
                <a:path extrusionOk="0" h="674" w="5217">
                  <a:moveTo>
                    <a:pt x="313" y="1"/>
                  </a:moveTo>
                  <a:cubicBezTo>
                    <a:pt x="142" y="1"/>
                    <a:pt x="1" y="137"/>
                    <a:pt x="1" y="308"/>
                  </a:cubicBezTo>
                  <a:lnTo>
                    <a:pt x="1" y="366"/>
                  </a:lnTo>
                  <a:cubicBezTo>
                    <a:pt x="1" y="532"/>
                    <a:pt x="142" y="673"/>
                    <a:pt x="313" y="673"/>
                  </a:cubicBezTo>
                  <a:lnTo>
                    <a:pt x="4905" y="673"/>
                  </a:lnTo>
                  <a:cubicBezTo>
                    <a:pt x="5075" y="673"/>
                    <a:pt x="5212" y="537"/>
                    <a:pt x="5216" y="366"/>
                  </a:cubicBezTo>
                  <a:lnTo>
                    <a:pt x="5216" y="308"/>
                  </a:lnTo>
                  <a:cubicBezTo>
                    <a:pt x="5216" y="137"/>
                    <a:pt x="5075" y="1"/>
                    <a:pt x="4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p88"/>
            <p:cNvSpPr/>
            <p:nvPr/>
          </p:nvSpPr>
          <p:spPr>
            <a:xfrm>
              <a:off x="8903850" y="6075175"/>
              <a:ext cx="312575" cy="227300"/>
            </a:xfrm>
            <a:custGeom>
              <a:rect b="b" l="l" r="r" t="t"/>
              <a:pathLst>
                <a:path extrusionOk="0" h="9092" w="12503">
                  <a:moveTo>
                    <a:pt x="4143" y="1"/>
                  </a:moveTo>
                  <a:lnTo>
                    <a:pt x="4143" y="2662"/>
                  </a:lnTo>
                  <a:cubicBezTo>
                    <a:pt x="4143" y="3486"/>
                    <a:pt x="561" y="5621"/>
                    <a:pt x="0" y="9082"/>
                  </a:cubicBezTo>
                  <a:lnTo>
                    <a:pt x="156" y="9091"/>
                  </a:lnTo>
                  <a:cubicBezTo>
                    <a:pt x="156" y="8736"/>
                    <a:pt x="2900" y="8438"/>
                    <a:pt x="6288" y="8438"/>
                  </a:cubicBezTo>
                  <a:cubicBezTo>
                    <a:pt x="8160" y="8438"/>
                    <a:pt x="9836" y="8531"/>
                    <a:pt x="10962" y="8672"/>
                  </a:cubicBezTo>
                  <a:cubicBezTo>
                    <a:pt x="11874" y="8784"/>
                    <a:pt x="12425" y="8931"/>
                    <a:pt x="12425" y="9091"/>
                  </a:cubicBezTo>
                  <a:lnTo>
                    <a:pt x="12503" y="9082"/>
                  </a:lnTo>
                  <a:cubicBezTo>
                    <a:pt x="11947" y="5621"/>
                    <a:pt x="8359" y="3481"/>
                    <a:pt x="8359" y="2662"/>
                  </a:cubicBezTo>
                  <a:lnTo>
                    <a:pt x="83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p88"/>
            <p:cNvSpPr/>
            <p:nvPr/>
          </p:nvSpPr>
          <p:spPr>
            <a:xfrm>
              <a:off x="9177900" y="6291975"/>
              <a:ext cx="36575" cy="20725"/>
            </a:xfrm>
            <a:custGeom>
              <a:rect b="b" l="l" r="r" t="t"/>
              <a:pathLst>
                <a:path extrusionOk="0" h="829" w="1463">
                  <a:moveTo>
                    <a:pt x="0" y="0"/>
                  </a:moveTo>
                  <a:lnTo>
                    <a:pt x="0" y="0"/>
                  </a:lnTo>
                  <a:cubicBezTo>
                    <a:pt x="44" y="288"/>
                    <a:pt x="78" y="575"/>
                    <a:pt x="112" y="824"/>
                  </a:cubicBezTo>
                  <a:lnTo>
                    <a:pt x="112" y="829"/>
                  </a:lnTo>
                  <a:cubicBezTo>
                    <a:pt x="956" y="722"/>
                    <a:pt x="1463" y="575"/>
                    <a:pt x="1463" y="424"/>
                  </a:cubicBezTo>
                  <a:cubicBezTo>
                    <a:pt x="1463" y="259"/>
                    <a:pt x="912" y="11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88"/>
            <p:cNvSpPr/>
            <p:nvPr/>
          </p:nvSpPr>
          <p:spPr>
            <a:xfrm>
              <a:off x="8907750" y="6286125"/>
              <a:ext cx="272975" cy="32675"/>
            </a:xfrm>
            <a:custGeom>
              <a:rect b="b" l="l" r="r" t="t"/>
              <a:pathLst>
                <a:path extrusionOk="0" h="1307" w="10919">
                  <a:moveTo>
                    <a:pt x="6132" y="0"/>
                  </a:moveTo>
                  <a:cubicBezTo>
                    <a:pt x="2744" y="0"/>
                    <a:pt x="0" y="293"/>
                    <a:pt x="0" y="653"/>
                  </a:cubicBezTo>
                  <a:cubicBezTo>
                    <a:pt x="0" y="1014"/>
                    <a:pt x="2744" y="1307"/>
                    <a:pt x="6132" y="1307"/>
                  </a:cubicBezTo>
                  <a:cubicBezTo>
                    <a:pt x="8067" y="1307"/>
                    <a:pt x="9797" y="1214"/>
                    <a:pt x="10918" y="1063"/>
                  </a:cubicBezTo>
                  <a:lnTo>
                    <a:pt x="10918" y="1058"/>
                  </a:lnTo>
                  <a:cubicBezTo>
                    <a:pt x="10884" y="809"/>
                    <a:pt x="10850" y="522"/>
                    <a:pt x="10806" y="229"/>
                  </a:cubicBezTo>
                  <a:cubicBezTo>
                    <a:pt x="9680" y="88"/>
                    <a:pt x="8004" y="0"/>
                    <a:pt x="6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88"/>
            <p:cNvSpPr/>
            <p:nvPr/>
          </p:nvSpPr>
          <p:spPr>
            <a:xfrm>
              <a:off x="8896050" y="6697750"/>
              <a:ext cx="328300" cy="426275"/>
            </a:xfrm>
            <a:custGeom>
              <a:rect b="b" l="l" r="r" t="t"/>
              <a:pathLst>
                <a:path extrusionOk="0" h="17051" w="13132">
                  <a:moveTo>
                    <a:pt x="444" y="1"/>
                  </a:moveTo>
                  <a:cubicBezTo>
                    <a:pt x="322" y="137"/>
                    <a:pt x="0" y="581"/>
                    <a:pt x="0" y="1434"/>
                  </a:cubicBezTo>
                  <a:cubicBezTo>
                    <a:pt x="0" y="2482"/>
                    <a:pt x="156" y="7892"/>
                    <a:pt x="156" y="10675"/>
                  </a:cubicBezTo>
                  <a:lnTo>
                    <a:pt x="156" y="10997"/>
                  </a:lnTo>
                  <a:cubicBezTo>
                    <a:pt x="180" y="12532"/>
                    <a:pt x="254" y="14424"/>
                    <a:pt x="1399" y="15593"/>
                  </a:cubicBezTo>
                  <a:cubicBezTo>
                    <a:pt x="1672" y="15871"/>
                    <a:pt x="2072" y="16061"/>
                    <a:pt x="2423" y="16237"/>
                  </a:cubicBezTo>
                  <a:cubicBezTo>
                    <a:pt x="2842" y="16446"/>
                    <a:pt x="3285" y="16612"/>
                    <a:pt x="3744" y="16729"/>
                  </a:cubicBezTo>
                  <a:cubicBezTo>
                    <a:pt x="4665" y="16973"/>
                    <a:pt x="5615" y="17051"/>
                    <a:pt x="6566" y="17051"/>
                  </a:cubicBezTo>
                  <a:cubicBezTo>
                    <a:pt x="7516" y="17051"/>
                    <a:pt x="8467" y="16973"/>
                    <a:pt x="9388" y="16729"/>
                  </a:cubicBezTo>
                  <a:cubicBezTo>
                    <a:pt x="9846" y="16612"/>
                    <a:pt x="10290" y="16446"/>
                    <a:pt x="10714" y="16237"/>
                  </a:cubicBezTo>
                  <a:cubicBezTo>
                    <a:pt x="11060" y="16061"/>
                    <a:pt x="11464" y="15871"/>
                    <a:pt x="11737" y="15593"/>
                  </a:cubicBezTo>
                  <a:cubicBezTo>
                    <a:pt x="12878" y="14424"/>
                    <a:pt x="12956" y="12532"/>
                    <a:pt x="12975" y="10997"/>
                  </a:cubicBezTo>
                  <a:lnTo>
                    <a:pt x="12975" y="10675"/>
                  </a:lnTo>
                  <a:cubicBezTo>
                    <a:pt x="12975" y="7892"/>
                    <a:pt x="13131" y="2482"/>
                    <a:pt x="13131" y="1434"/>
                  </a:cubicBezTo>
                  <a:cubicBezTo>
                    <a:pt x="13131" y="581"/>
                    <a:pt x="12815" y="137"/>
                    <a:pt x="12698" y="1"/>
                  </a:cubicBezTo>
                  <a:lnTo>
                    <a:pt x="12668" y="25"/>
                  </a:lnTo>
                  <a:cubicBezTo>
                    <a:pt x="10634" y="457"/>
                    <a:pt x="8600" y="601"/>
                    <a:pt x="6793" y="601"/>
                  </a:cubicBezTo>
                  <a:cubicBezTo>
                    <a:pt x="3178" y="601"/>
                    <a:pt x="468" y="25"/>
                    <a:pt x="468" y="25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88"/>
            <p:cNvSpPr/>
            <p:nvPr/>
          </p:nvSpPr>
          <p:spPr>
            <a:xfrm>
              <a:off x="8895925" y="6543350"/>
              <a:ext cx="328425" cy="169450"/>
            </a:xfrm>
            <a:custGeom>
              <a:rect b="b" l="l" r="r" t="t"/>
              <a:pathLst>
                <a:path extrusionOk="0" h="6778" w="13137">
                  <a:moveTo>
                    <a:pt x="468" y="1"/>
                  </a:moveTo>
                  <a:cubicBezTo>
                    <a:pt x="468" y="1"/>
                    <a:pt x="0" y="483"/>
                    <a:pt x="0" y="2180"/>
                  </a:cubicBezTo>
                  <a:lnTo>
                    <a:pt x="0" y="5021"/>
                  </a:lnTo>
                  <a:cubicBezTo>
                    <a:pt x="0" y="5514"/>
                    <a:pt x="302" y="5977"/>
                    <a:pt x="488" y="6133"/>
                  </a:cubicBezTo>
                  <a:cubicBezTo>
                    <a:pt x="468" y="6147"/>
                    <a:pt x="454" y="6162"/>
                    <a:pt x="444" y="6177"/>
                  </a:cubicBezTo>
                  <a:lnTo>
                    <a:pt x="468" y="6201"/>
                  </a:lnTo>
                  <a:cubicBezTo>
                    <a:pt x="468" y="6201"/>
                    <a:pt x="3178" y="6777"/>
                    <a:pt x="6793" y="6777"/>
                  </a:cubicBezTo>
                  <a:cubicBezTo>
                    <a:pt x="8601" y="6777"/>
                    <a:pt x="10634" y="6633"/>
                    <a:pt x="12668" y="6201"/>
                  </a:cubicBezTo>
                  <a:lnTo>
                    <a:pt x="12698" y="6177"/>
                  </a:lnTo>
                  <a:cubicBezTo>
                    <a:pt x="12683" y="6162"/>
                    <a:pt x="12668" y="6147"/>
                    <a:pt x="12649" y="6133"/>
                  </a:cubicBezTo>
                  <a:cubicBezTo>
                    <a:pt x="12839" y="5977"/>
                    <a:pt x="13136" y="5514"/>
                    <a:pt x="13136" y="5021"/>
                  </a:cubicBezTo>
                  <a:lnTo>
                    <a:pt x="13136" y="2180"/>
                  </a:lnTo>
                  <a:cubicBezTo>
                    <a:pt x="13136" y="483"/>
                    <a:pt x="12668" y="1"/>
                    <a:pt x="12664" y="1"/>
                  </a:cubicBezTo>
                  <a:cubicBezTo>
                    <a:pt x="10631" y="433"/>
                    <a:pt x="8598" y="577"/>
                    <a:pt x="6792" y="577"/>
                  </a:cubicBezTo>
                  <a:cubicBezTo>
                    <a:pt x="3178" y="577"/>
                    <a:pt x="468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88"/>
            <p:cNvSpPr/>
            <p:nvPr/>
          </p:nvSpPr>
          <p:spPr>
            <a:xfrm>
              <a:off x="8896050" y="6438800"/>
              <a:ext cx="328300" cy="119000"/>
            </a:xfrm>
            <a:custGeom>
              <a:rect b="b" l="l" r="r" t="t"/>
              <a:pathLst>
                <a:path extrusionOk="0" h="4760" w="13132">
                  <a:moveTo>
                    <a:pt x="395" y="1"/>
                  </a:moveTo>
                  <a:cubicBezTo>
                    <a:pt x="395" y="1"/>
                    <a:pt x="0" y="1297"/>
                    <a:pt x="0" y="2414"/>
                  </a:cubicBezTo>
                  <a:cubicBezTo>
                    <a:pt x="0" y="3535"/>
                    <a:pt x="468" y="4183"/>
                    <a:pt x="468" y="4183"/>
                  </a:cubicBezTo>
                  <a:cubicBezTo>
                    <a:pt x="468" y="4183"/>
                    <a:pt x="3178" y="4759"/>
                    <a:pt x="6792" y="4759"/>
                  </a:cubicBezTo>
                  <a:cubicBezTo>
                    <a:pt x="8598" y="4759"/>
                    <a:pt x="10631" y="4615"/>
                    <a:pt x="12663" y="4183"/>
                  </a:cubicBezTo>
                  <a:cubicBezTo>
                    <a:pt x="12663" y="4183"/>
                    <a:pt x="13131" y="3535"/>
                    <a:pt x="13131" y="2414"/>
                  </a:cubicBezTo>
                  <a:cubicBezTo>
                    <a:pt x="13131" y="1297"/>
                    <a:pt x="12737" y="1"/>
                    <a:pt x="12737" y="1"/>
                  </a:cubicBezTo>
                  <a:cubicBezTo>
                    <a:pt x="10496" y="348"/>
                    <a:pt x="8378" y="464"/>
                    <a:pt x="6549" y="464"/>
                  </a:cubicBezTo>
                  <a:cubicBezTo>
                    <a:pt x="2893" y="464"/>
                    <a:pt x="395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88"/>
            <p:cNvSpPr/>
            <p:nvPr/>
          </p:nvSpPr>
          <p:spPr>
            <a:xfrm>
              <a:off x="8902000" y="6302200"/>
              <a:ext cx="316375" cy="148150"/>
            </a:xfrm>
            <a:custGeom>
              <a:rect b="b" l="l" r="r" t="t"/>
              <a:pathLst>
                <a:path extrusionOk="0" h="5926" w="12655">
                  <a:moveTo>
                    <a:pt x="74" y="1"/>
                  </a:moveTo>
                  <a:cubicBezTo>
                    <a:pt x="25" y="303"/>
                    <a:pt x="1" y="605"/>
                    <a:pt x="1" y="907"/>
                  </a:cubicBezTo>
                  <a:cubicBezTo>
                    <a:pt x="1" y="4904"/>
                    <a:pt x="11" y="4592"/>
                    <a:pt x="157" y="5460"/>
                  </a:cubicBezTo>
                  <a:cubicBezTo>
                    <a:pt x="157" y="5460"/>
                    <a:pt x="2655" y="5926"/>
                    <a:pt x="6311" y="5926"/>
                  </a:cubicBezTo>
                  <a:cubicBezTo>
                    <a:pt x="8140" y="5926"/>
                    <a:pt x="10258" y="5809"/>
                    <a:pt x="12499" y="5460"/>
                  </a:cubicBezTo>
                  <a:cubicBezTo>
                    <a:pt x="12640" y="4592"/>
                    <a:pt x="12655" y="4904"/>
                    <a:pt x="12655" y="907"/>
                  </a:cubicBezTo>
                  <a:cubicBezTo>
                    <a:pt x="12650" y="605"/>
                    <a:pt x="12625" y="303"/>
                    <a:pt x="12577" y="1"/>
                  </a:cubicBezTo>
                  <a:lnTo>
                    <a:pt x="12499" y="15"/>
                  </a:lnTo>
                  <a:cubicBezTo>
                    <a:pt x="12499" y="166"/>
                    <a:pt x="11992" y="313"/>
                    <a:pt x="11148" y="420"/>
                  </a:cubicBezTo>
                  <a:cubicBezTo>
                    <a:pt x="10027" y="571"/>
                    <a:pt x="8297" y="668"/>
                    <a:pt x="6362" y="668"/>
                  </a:cubicBezTo>
                  <a:cubicBezTo>
                    <a:pt x="2974" y="668"/>
                    <a:pt x="230" y="376"/>
                    <a:pt x="230" y="15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88"/>
            <p:cNvSpPr/>
            <p:nvPr/>
          </p:nvSpPr>
          <p:spPr>
            <a:xfrm>
              <a:off x="8893475" y="6075175"/>
              <a:ext cx="166725" cy="1051425"/>
            </a:xfrm>
            <a:custGeom>
              <a:rect b="b" l="l" r="r" t="t"/>
              <a:pathLst>
                <a:path extrusionOk="0" h="42057" w="6669">
                  <a:moveTo>
                    <a:pt x="4461" y="1"/>
                  </a:moveTo>
                  <a:lnTo>
                    <a:pt x="4461" y="2662"/>
                  </a:lnTo>
                  <a:cubicBezTo>
                    <a:pt x="4461" y="2906"/>
                    <a:pt x="4003" y="3379"/>
                    <a:pt x="3466" y="3925"/>
                  </a:cubicBezTo>
                  <a:cubicBezTo>
                    <a:pt x="2360" y="5060"/>
                    <a:pt x="688" y="6776"/>
                    <a:pt x="318" y="9067"/>
                  </a:cubicBezTo>
                  <a:cubicBezTo>
                    <a:pt x="269" y="9369"/>
                    <a:pt x="244" y="9681"/>
                    <a:pt x="244" y="9988"/>
                  </a:cubicBezTo>
                  <a:cubicBezTo>
                    <a:pt x="244" y="13663"/>
                    <a:pt x="249" y="13702"/>
                    <a:pt x="366" y="14365"/>
                  </a:cubicBezTo>
                  <a:lnTo>
                    <a:pt x="396" y="14536"/>
                  </a:lnTo>
                  <a:cubicBezTo>
                    <a:pt x="337" y="14721"/>
                    <a:pt x="1" y="15906"/>
                    <a:pt x="1" y="16959"/>
                  </a:cubicBezTo>
                  <a:cubicBezTo>
                    <a:pt x="1" y="17909"/>
                    <a:pt x="327" y="18528"/>
                    <a:pt x="449" y="18723"/>
                  </a:cubicBezTo>
                  <a:cubicBezTo>
                    <a:pt x="318" y="18903"/>
                    <a:pt x="1" y="19503"/>
                    <a:pt x="1" y="20907"/>
                  </a:cubicBezTo>
                  <a:lnTo>
                    <a:pt x="1" y="23748"/>
                  </a:lnTo>
                  <a:cubicBezTo>
                    <a:pt x="15" y="24158"/>
                    <a:pt x="171" y="24553"/>
                    <a:pt x="444" y="24865"/>
                  </a:cubicBezTo>
                  <a:cubicBezTo>
                    <a:pt x="298" y="25040"/>
                    <a:pt x="1" y="25498"/>
                    <a:pt x="1" y="26337"/>
                  </a:cubicBezTo>
                  <a:cubicBezTo>
                    <a:pt x="1" y="26736"/>
                    <a:pt x="25" y="27755"/>
                    <a:pt x="49" y="29042"/>
                  </a:cubicBezTo>
                  <a:cubicBezTo>
                    <a:pt x="98" y="31074"/>
                    <a:pt x="157" y="33853"/>
                    <a:pt x="157" y="35578"/>
                  </a:cubicBezTo>
                  <a:lnTo>
                    <a:pt x="157" y="35905"/>
                  </a:lnTo>
                  <a:cubicBezTo>
                    <a:pt x="181" y="37625"/>
                    <a:pt x="293" y="39409"/>
                    <a:pt x="1424" y="40565"/>
                  </a:cubicBezTo>
                  <a:cubicBezTo>
                    <a:pt x="1692" y="40838"/>
                    <a:pt x="2077" y="41033"/>
                    <a:pt x="2413" y="41198"/>
                  </a:cubicBezTo>
                  <a:lnTo>
                    <a:pt x="2477" y="41232"/>
                  </a:lnTo>
                  <a:cubicBezTo>
                    <a:pt x="2906" y="41442"/>
                    <a:pt x="3354" y="41613"/>
                    <a:pt x="3822" y="41734"/>
                  </a:cubicBezTo>
                  <a:cubicBezTo>
                    <a:pt x="4646" y="41949"/>
                    <a:pt x="5577" y="42056"/>
                    <a:pt x="6669" y="42056"/>
                  </a:cubicBezTo>
                  <a:lnTo>
                    <a:pt x="6664" y="41851"/>
                  </a:lnTo>
                  <a:cubicBezTo>
                    <a:pt x="5592" y="41851"/>
                    <a:pt x="4680" y="41744"/>
                    <a:pt x="3871" y="41535"/>
                  </a:cubicBezTo>
                  <a:cubicBezTo>
                    <a:pt x="3422" y="41418"/>
                    <a:pt x="2984" y="41252"/>
                    <a:pt x="2565" y="41047"/>
                  </a:cubicBezTo>
                  <a:lnTo>
                    <a:pt x="2501" y="41013"/>
                  </a:lnTo>
                  <a:cubicBezTo>
                    <a:pt x="2180" y="40852"/>
                    <a:pt x="1814" y="40667"/>
                    <a:pt x="1570" y="40418"/>
                  </a:cubicBezTo>
                  <a:cubicBezTo>
                    <a:pt x="488" y="39317"/>
                    <a:pt x="381" y="37582"/>
                    <a:pt x="361" y="35895"/>
                  </a:cubicBezTo>
                  <a:lnTo>
                    <a:pt x="361" y="35573"/>
                  </a:lnTo>
                  <a:cubicBezTo>
                    <a:pt x="361" y="33848"/>
                    <a:pt x="298" y="31065"/>
                    <a:pt x="254" y="29037"/>
                  </a:cubicBezTo>
                  <a:cubicBezTo>
                    <a:pt x="225" y="27745"/>
                    <a:pt x="205" y="26731"/>
                    <a:pt x="205" y="26332"/>
                  </a:cubicBezTo>
                  <a:cubicBezTo>
                    <a:pt x="205" y="25498"/>
                    <a:pt x="522" y="25079"/>
                    <a:pt x="620" y="24967"/>
                  </a:cubicBezTo>
                  <a:cubicBezTo>
                    <a:pt x="630" y="24957"/>
                    <a:pt x="639" y="24943"/>
                    <a:pt x="654" y="24933"/>
                  </a:cubicBezTo>
                  <a:lnTo>
                    <a:pt x="746" y="24855"/>
                  </a:lnTo>
                  <a:lnTo>
                    <a:pt x="654" y="24777"/>
                  </a:lnTo>
                  <a:cubicBezTo>
                    <a:pt x="498" y="24645"/>
                    <a:pt x="205" y="24207"/>
                    <a:pt x="205" y="23739"/>
                  </a:cubicBezTo>
                  <a:lnTo>
                    <a:pt x="205" y="20897"/>
                  </a:lnTo>
                  <a:cubicBezTo>
                    <a:pt x="205" y="19279"/>
                    <a:pt x="639" y="18796"/>
                    <a:pt x="644" y="18791"/>
                  </a:cubicBezTo>
                  <a:lnTo>
                    <a:pt x="703" y="18733"/>
                  </a:lnTo>
                  <a:lnTo>
                    <a:pt x="654" y="18660"/>
                  </a:lnTo>
                  <a:cubicBezTo>
                    <a:pt x="649" y="18660"/>
                    <a:pt x="205" y="18026"/>
                    <a:pt x="205" y="16954"/>
                  </a:cubicBezTo>
                  <a:cubicBezTo>
                    <a:pt x="205" y="15867"/>
                    <a:pt x="591" y="14580"/>
                    <a:pt x="595" y="14570"/>
                  </a:cubicBezTo>
                  <a:lnTo>
                    <a:pt x="605" y="14546"/>
                  </a:lnTo>
                  <a:lnTo>
                    <a:pt x="566" y="14326"/>
                  </a:lnTo>
                  <a:cubicBezTo>
                    <a:pt x="454" y="13683"/>
                    <a:pt x="449" y="13644"/>
                    <a:pt x="449" y="9988"/>
                  </a:cubicBezTo>
                  <a:cubicBezTo>
                    <a:pt x="449" y="9686"/>
                    <a:pt x="474" y="9389"/>
                    <a:pt x="517" y="9096"/>
                  </a:cubicBezTo>
                  <a:cubicBezTo>
                    <a:pt x="878" y="6869"/>
                    <a:pt x="2526" y="5182"/>
                    <a:pt x="3613" y="4066"/>
                  </a:cubicBezTo>
                  <a:cubicBezTo>
                    <a:pt x="4246" y="3418"/>
                    <a:pt x="4665" y="2989"/>
                    <a:pt x="4665" y="2662"/>
                  </a:cubicBezTo>
                  <a:lnTo>
                    <a:pt x="46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p88"/>
            <p:cNvSpPr/>
            <p:nvPr/>
          </p:nvSpPr>
          <p:spPr>
            <a:xfrm>
              <a:off x="9060175" y="6075175"/>
              <a:ext cx="166725" cy="1051425"/>
            </a:xfrm>
            <a:custGeom>
              <a:rect b="b" l="l" r="r" t="t"/>
              <a:pathLst>
                <a:path extrusionOk="0" h="42057" w="6669">
                  <a:moveTo>
                    <a:pt x="2004" y="1"/>
                  </a:moveTo>
                  <a:lnTo>
                    <a:pt x="2004" y="2662"/>
                  </a:lnTo>
                  <a:cubicBezTo>
                    <a:pt x="2004" y="2989"/>
                    <a:pt x="2423" y="3418"/>
                    <a:pt x="3057" y="4071"/>
                  </a:cubicBezTo>
                  <a:cubicBezTo>
                    <a:pt x="4144" y="5187"/>
                    <a:pt x="5791" y="6874"/>
                    <a:pt x="6147" y="9096"/>
                  </a:cubicBezTo>
                  <a:cubicBezTo>
                    <a:pt x="6196" y="9394"/>
                    <a:pt x="6220" y="9691"/>
                    <a:pt x="6220" y="9988"/>
                  </a:cubicBezTo>
                  <a:cubicBezTo>
                    <a:pt x="6220" y="13634"/>
                    <a:pt x="6211" y="13688"/>
                    <a:pt x="6103" y="14326"/>
                  </a:cubicBezTo>
                  <a:lnTo>
                    <a:pt x="6064" y="14546"/>
                  </a:lnTo>
                  <a:lnTo>
                    <a:pt x="6074" y="14570"/>
                  </a:lnTo>
                  <a:cubicBezTo>
                    <a:pt x="6079" y="14580"/>
                    <a:pt x="6464" y="15867"/>
                    <a:pt x="6464" y="16959"/>
                  </a:cubicBezTo>
                  <a:cubicBezTo>
                    <a:pt x="6464" y="18026"/>
                    <a:pt x="6020" y="18655"/>
                    <a:pt x="6016" y="18665"/>
                  </a:cubicBezTo>
                  <a:lnTo>
                    <a:pt x="5967" y="18733"/>
                  </a:lnTo>
                  <a:lnTo>
                    <a:pt x="6025" y="18791"/>
                  </a:lnTo>
                  <a:cubicBezTo>
                    <a:pt x="6025" y="18796"/>
                    <a:pt x="6464" y="19284"/>
                    <a:pt x="6464" y="20902"/>
                  </a:cubicBezTo>
                  <a:lnTo>
                    <a:pt x="6464" y="23743"/>
                  </a:lnTo>
                  <a:cubicBezTo>
                    <a:pt x="6464" y="24211"/>
                    <a:pt x="6172" y="24650"/>
                    <a:pt x="6016" y="24777"/>
                  </a:cubicBezTo>
                  <a:lnTo>
                    <a:pt x="5923" y="24855"/>
                  </a:lnTo>
                  <a:lnTo>
                    <a:pt x="6011" y="24933"/>
                  </a:lnTo>
                  <a:cubicBezTo>
                    <a:pt x="6016" y="24938"/>
                    <a:pt x="6030" y="24947"/>
                    <a:pt x="6050" y="24972"/>
                  </a:cubicBezTo>
                  <a:cubicBezTo>
                    <a:pt x="6147" y="25079"/>
                    <a:pt x="6464" y="25498"/>
                    <a:pt x="6464" y="26337"/>
                  </a:cubicBezTo>
                  <a:cubicBezTo>
                    <a:pt x="6464" y="26731"/>
                    <a:pt x="6440" y="27750"/>
                    <a:pt x="6415" y="29037"/>
                  </a:cubicBezTo>
                  <a:cubicBezTo>
                    <a:pt x="6367" y="31070"/>
                    <a:pt x="6308" y="33853"/>
                    <a:pt x="6308" y="35578"/>
                  </a:cubicBezTo>
                  <a:lnTo>
                    <a:pt x="6308" y="35900"/>
                  </a:lnTo>
                  <a:cubicBezTo>
                    <a:pt x="6289" y="37582"/>
                    <a:pt x="6176" y="39317"/>
                    <a:pt x="5099" y="40423"/>
                  </a:cubicBezTo>
                  <a:cubicBezTo>
                    <a:pt x="4855" y="40672"/>
                    <a:pt x="4490" y="40852"/>
                    <a:pt x="4168" y="41013"/>
                  </a:cubicBezTo>
                  <a:lnTo>
                    <a:pt x="4100" y="41047"/>
                  </a:lnTo>
                  <a:cubicBezTo>
                    <a:pt x="3681" y="41257"/>
                    <a:pt x="3247" y="41418"/>
                    <a:pt x="2794" y="41535"/>
                  </a:cubicBezTo>
                  <a:cubicBezTo>
                    <a:pt x="1989" y="41749"/>
                    <a:pt x="1073" y="41851"/>
                    <a:pt x="1" y="41851"/>
                  </a:cubicBezTo>
                  <a:lnTo>
                    <a:pt x="1" y="42056"/>
                  </a:lnTo>
                  <a:cubicBezTo>
                    <a:pt x="1093" y="42056"/>
                    <a:pt x="2024" y="41949"/>
                    <a:pt x="2847" y="41730"/>
                  </a:cubicBezTo>
                  <a:cubicBezTo>
                    <a:pt x="3310" y="41613"/>
                    <a:pt x="3764" y="41442"/>
                    <a:pt x="4193" y="41228"/>
                  </a:cubicBezTo>
                  <a:lnTo>
                    <a:pt x="4256" y="41198"/>
                  </a:lnTo>
                  <a:cubicBezTo>
                    <a:pt x="4592" y="41028"/>
                    <a:pt x="4972" y="40838"/>
                    <a:pt x="5241" y="40565"/>
                  </a:cubicBezTo>
                  <a:cubicBezTo>
                    <a:pt x="6376" y="39405"/>
                    <a:pt x="6488" y="37547"/>
                    <a:pt x="6508" y="35900"/>
                  </a:cubicBezTo>
                  <a:lnTo>
                    <a:pt x="6508" y="35573"/>
                  </a:lnTo>
                  <a:cubicBezTo>
                    <a:pt x="6508" y="33853"/>
                    <a:pt x="6571" y="31070"/>
                    <a:pt x="6615" y="29042"/>
                  </a:cubicBezTo>
                  <a:cubicBezTo>
                    <a:pt x="6644" y="27750"/>
                    <a:pt x="6669" y="26731"/>
                    <a:pt x="6669" y="26332"/>
                  </a:cubicBezTo>
                  <a:cubicBezTo>
                    <a:pt x="6669" y="25493"/>
                    <a:pt x="6371" y="25035"/>
                    <a:pt x="6220" y="24860"/>
                  </a:cubicBezTo>
                  <a:cubicBezTo>
                    <a:pt x="6498" y="24553"/>
                    <a:pt x="6654" y="24158"/>
                    <a:pt x="6669" y="23743"/>
                  </a:cubicBezTo>
                  <a:lnTo>
                    <a:pt x="6669" y="20902"/>
                  </a:lnTo>
                  <a:cubicBezTo>
                    <a:pt x="6669" y="19503"/>
                    <a:pt x="6347" y="18903"/>
                    <a:pt x="6220" y="18718"/>
                  </a:cubicBezTo>
                  <a:cubicBezTo>
                    <a:pt x="6342" y="18523"/>
                    <a:pt x="6669" y="17909"/>
                    <a:pt x="6669" y="16954"/>
                  </a:cubicBezTo>
                  <a:cubicBezTo>
                    <a:pt x="6669" y="15906"/>
                    <a:pt x="6328" y="14716"/>
                    <a:pt x="6274" y="14531"/>
                  </a:cubicBezTo>
                  <a:lnTo>
                    <a:pt x="6303" y="14356"/>
                  </a:lnTo>
                  <a:cubicBezTo>
                    <a:pt x="6415" y="13702"/>
                    <a:pt x="6425" y="13649"/>
                    <a:pt x="6425" y="9988"/>
                  </a:cubicBezTo>
                  <a:cubicBezTo>
                    <a:pt x="6425" y="9676"/>
                    <a:pt x="6401" y="9369"/>
                    <a:pt x="6352" y="9062"/>
                  </a:cubicBezTo>
                  <a:cubicBezTo>
                    <a:pt x="5981" y="6776"/>
                    <a:pt x="4310" y="5060"/>
                    <a:pt x="3203" y="3925"/>
                  </a:cubicBezTo>
                  <a:cubicBezTo>
                    <a:pt x="2667" y="3379"/>
                    <a:pt x="2209" y="2906"/>
                    <a:pt x="2209" y="2662"/>
                  </a:cubicBezTo>
                  <a:lnTo>
                    <a:pt x="22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p88"/>
            <p:cNvSpPr/>
            <p:nvPr/>
          </p:nvSpPr>
          <p:spPr>
            <a:xfrm>
              <a:off x="8905425" y="6436125"/>
              <a:ext cx="309425" cy="16725"/>
            </a:xfrm>
            <a:custGeom>
              <a:rect b="b" l="l" r="r" t="t"/>
              <a:pathLst>
                <a:path extrusionOk="0" h="669" w="12377">
                  <a:moveTo>
                    <a:pt x="39" y="1"/>
                  </a:moveTo>
                  <a:lnTo>
                    <a:pt x="0" y="205"/>
                  </a:lnTo>
                  <a:cubicBezTo>
                    <a:pt x="39" y="210"/>
                    <a:pt x="2555" y="668"/>
                    <a:pt x="6196" y="668"/>
                  </a:cubicBezTo>
                  <a:cubicBezTo>
                    <a:pt x="6227" y="668"/>
                    <a:pt x="6258" y="668"/>
                    <a:pt x="6290" y="668"/>
                  </a:cubicBezTo>
                  <a:cubicBezTo>
                    <a:pt x="8325" y="668"/>
                    <a:pt x="10360" y="512"/>
                    <a:pt x="12376" y="205"/>
                  </a:cubicBezTo>
                  <a:lnTo>
                    <a:pt x="12347" y="1"/>
                  </a:lnTo>
                  <a:cubicBezTo>
                    <a:pt x="10122" y="349"/>
                    <a:pt x="8010" y="465"/>
                    <a:pt x="6183" y="465"/>
                  </a:cubicBezTo>
                  <a:cubicBezTo>
                    <a:pt x="2569" y="465"/>
                    <a:pt x="75" y="10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p88"/>
            <p:cNvSpPr/>
            <p:nvPr/>
          </p:nvSpPr>
          <p:spPr>
            <a:xfrm>
              <a:off x="8907250" y="6540800"/>
              <a:ext cx="305875" cy="19400"/>
            </a:xfrm>
            <a:custGeom>
              <a:rect b="b" l="l" r="r" t="t"/>
              <a:pathLst>
                <a:path extrusionOk="0" h="776" w="12235">
                  <a:moveTo>
                    <a:pt x="40" y="1"/>
                  </a:moveTo>
                  <a:lnTo>
                    <a:pt x="1" y="200"/>
                  </a:lnTo>
                  <a:cubicBezTo>
                    <a:pt x="40" y="210"/>
                    <a:pt x="2759" y="776"/>
                    <a:pt x="6361" y="776"/>
                  </a:cubicBezTo>
                  <a:cubicBezTo>
                    <a:pt x="8175" y="776"/>
                    <a:pt x="10207" y="634"/>
                    <a:pt x="12235" y="200"/>
                  </a:cubicBezTo>
                  <a:lnTo>
                    <a:pt x="12196" y="1"/>
                  </a:lnTo>
                  <a:cubicBezTo>
                    <a:pt x="10181" y="429"/>
                    <a:pt x="8158" y="571"/>
                    <a:pt x="6356" y="571"/>
                  </a:cubicBezTo>
                  <a:cubicBezTo>
                    <a:pt x="2784" y="571"/>
                    <a:pt x="82" y="1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p88"/>
            <p:cNvSpPr/>
            <p:nvPr/>
          </p:nvSpPr>
          <p:spPr>
            <a:xfrm>
              <a:off x="8907250" y="6695925"/>
              <a:ext cx="305875" cy="19275"/>
            </a:xfrm>
            <a:custGeom>
              <a:rect b="b" l="l" r="r" t="t"/>
              <a:pathLst>
                <a:path extrusionOk="0" h="771" w="12235">
                  <a:moveTo>
                    <a:pt x="40" y="0"/>
                  </a:moveTo>
                  <a:lnTo>
                    <a:pt x="1" y="200"/>
                  </a:lnTo>
                  <a:cubicBezTo>
                    <a:pt x="40" y="210"/>
                    <a:pt x="2759" y="771"/>
                    <a:pt x="6361" y="771"/>
                  </a:cubicBezTo>
                  <a:cubicBezTo>
                    <a:pt x="8175" y="771"/>
                    <a:pt x="10207" y="629"/>
                    <a:pt x="12235" y="200"/>
                  </a:cubicBezTo>
                  <a:lnTo>
                    <a:pt x="12196" y="0"/>
                  </a:lnTo>
                  <a:cubicBezTo>
                    <a:pt x="10181" y="427"/>
                    <a:pt x="8158" y="569"/>
                    <a:pt x="6356" y="569"/>
                  </a:cubicBezTo>
                  <a:cubicBezTo>
                    <a:pt x="2784" y="569"/>
                    <a:pt x="82" y="1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p88"/>
            <p:cNvSpPr/>
            <p:nvPr/>
          </p:nvSpPr>
          <p:spPr>
            <a:xfrm>
              <a:off x="8905175" y="6283675"/>
              <a:ext cx="311850" cy="37800"/>
            </a:xfrm>
            <a:custGeom>
              <a:rect b="b" l="l" r="r" t="t"/>
              <a:pathLst>
                <a:path extrusionOk="0" h="1512" w="12474">
                  <a:moveTo>
                    <a:pt x="6153" y="205"/>
                  </a:moveTo>
                  <a:cubicBezTo>
                    <a:pt x="6180" y="205"/>
                    <a:pt x="6208" y="205"/>
                    <a:pt x="6235" y="206"/>
                  </a:cubicBezTo>
                  <a:cubicBezTo>
                    <a:pt x="8033" y="206"/>
                    <a:pt x="9730" y="288"/>
                    <a:pt x="10895" y="435"/>
                  </a:cubicBezTo>
                  <a:cubicBezTo>
                    <a:pt x="12006" y="576"/>
                    <a:pt x="12225" y="717"/>
                    <a:pt x="12264" y="756"/>
                  </a:cubicBezTo>
                  <a:cubicBezTo>
                    <a:pt x="12225" y="795"/>
                    <a:pt x="12021" y="932"/>
                    <a:pt x="11012" y="1063"/>
                  </a:cubicBezTo>
                  <a:cubicBezTo>
                    <a:pt x="9842" y="1219"/>
                    <a:pt x="8102" y="1307"/>
                    <a:pt x="6235" y="1307"/>
                  </a:cubicBezTo>
                  <a:cubicBezTo>
                    <a:pt x="2599" y="1307"/>
                    <a:pt x="391" y="985"/>
                    <a:pt x="210" y="756"/>
                  </a:cubicBezTo>
                  <a:cubicBezTo>
                    <a:pt x="389" y="524"/>
                    <a:pt x="2570" y="205"/>
                    <a:pt x="6153" y="205"/>
                  </a:cubicBezTo>
                  <a:close/>
                  <a:moveTo>
                    <a:pt x="6235" y="1"/>
                  </a:moveTo>
                  <a:cubicBezTo>
                    <a:pt x="5981" y="1"/>
                    <a:pt x="1" y="11"/>
                    <a:pt x="1" y="756"/>
                  </a:cubicBezTo>
                  <a:cubicBezTo>
                    <a:pt x="1" y="1502"/>
                    <a:pt x="5981" y="1512"/>
                    <a:pt x="6235" y="1512"/>
                  </a:cubicBezTo>
                  <a:cubicBezTo>
                    <a:pt x="8111" y="1512"/>
                    <a:pt x="9861" y="1419"/>
                    <a:pt x="11036" y="1268"/>
                  </a:cubicBezTo>
                  <a:cubicBezTo>
                    <a:pt x="12303" y="1102"/>
                    <a:pt x="12474" y="917"/>
                    <a:pt x="12474" y="756"/>
                  </a:cubicBezTo>
                  <a:cubicBezTo>
                    <a:pt x="12474" y="649"/>
                    <a:pt x="12474" y="425"/>
                    <a:pt x="10919" y="230"/>
                  </a:cubicBezTo>
                  <a:cubicBezTo>
                    <a:pt x="9744" y="84"/>
                    <a:pt x="8038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p88"/>
            <p:cNvSpPr/>
            <p:nvPr/>
          </p:nvSpPr>
          <p:spPr>
            <a:xfrm>
              <a:off x="8992425" y="6055800"/>
              <a:ext cx="135525" cy="21975"/>
            </a:xfrm>
            <a:custGeom>
              <a:rect b="b" l="l" r="r" t="t"/>
              <a:pathLst>
                <a:path extrusionOk="0" h="879" w="5421">
                  <a:moveTo>
                    <a:pt x="415" y="1"/>
                  </a:moveTo>
                  <a:cubicBezTo>
                    <a:pt x="186" y="1"/>
                    <a:pt x="1" y="186"/>
                    <a:pt x="1" y="410"/>
                  </a:cubicBezTo>
                  <a:lnTo>
                    <a:pt x="1" y="469"/>
                  </a:lnTo>
                  <a:cubicBezTo>
                    <a:pt x="1" y="693"/>
                    <a:pt x="186" y="878"/>
                    <a:pt x="415" y="878"/>
                  </a:cubicBezTo>
                  <a:lnTo>
                    <a:pt x="5007" y="878"/>
                  </a:lnTo>
                  <a:cubicBezTo>
                    <a:pt x="5236" y="878"/>
                    <a:pt x="5416" y="693"/>
                    <a:pt x="5421" y="469"/>
                  </a:cubicBezTo>
                  <a:lnTo>
                    <a:pt x="5421" y="410"/>
                  </a:lnTo>
                  <a:cubicBezTo>
                    <a:pt x="5416" y="181"/>
                    <a:pt x="5236" y="1"/>
                    <a:pt x="5007" y="1"/>
                  </a:cubicBezTo>
                  <a:lnTo>
                    <a:pt x="5007" y="201"/>
                  </a:lnTo>
                  <a:cubicBezTo>
                    <a:pt x="5119" y="201"/>
                    <a:pt x="5216" y="298"/>
                    <a:pt x="5216" y="410"/>
                  </a:cubicBezTo>
                  <a:lnTo>
                    <a:pt x="5216" y="464"/>
                  </a:lnTo>
                  <a:cubicBezTo>
                    <a:pt x="5216" y="581"/>
                    <a:pt x="5119" y="674"/>
                    <a:pt x="5007" y="674"/>
                  </a:cubicBezTo>
                  <a:lnTo>
                    <a:pt x="415" y="674"/>
                  </a:lnTo>
                  <a:cubicBezTo>
                    <a:pt x="298" y="674"/>
                    <a:pt x="205" y="581"/>
                    <a:pt x="205" y="464"/>
                  </a:cubicBezTo>
                  <a:lnTo>
                    <a:pt x="205" y="410"/>
                  </a:lnTo>
                  <a:cubicBezTo>
                    <a:pt x="205" y="298"/>
                    <a:pt x="298" y="206"/>
                    <a:pt x="415" y="201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p88"/>
            <p:cNvSpPr/>
            <p:nvPr/>
          </p:nvSpPr>
          <p:spPr>
            <a:xfrm>
              <a:off x="8992425" y="6039000"/>
              <a:ext cx="135525" cy="21950"/>
            </a:xfrm>
            <a:custGeom>
              <a:rect b="b" l="l" r="r" t="t"/>
              <a:pathLst>
                <a:path extrusionOk="0" h="878" w="5421">
                  <a:moveTo>
                    <a:pt x="415" y="0"/>
                  </a:moveTo>
                  <a:cubicBezTo>
                    <a:pt x="186" y="0"/>
                    <a:pt x="1" y="185"/>
                    <a:pt x="1" y="410"/>
                  </a:cubicBezTo>
                  <a:lnTo>
                    <a:pt x="1" y="468"/>
                  </a:lnTo>
                  <a:cubicBezTo>
                    <a:pt x="1" y="692"/>
                    <a:pt x="186" y="878"/>
                    <a:pt x="415" y="878"/>
                  </a:cubicBezTo>
                  <a:lnTo>
                    <a:pt x="5007" y="878"/>
                  </a:lnTo>
                  <a:cubicBezTo>
                    <a:pt x="5231" y="878"/>
                    <a:pt x="5416" y="692"/>
                    <a:pt x="5421" y="468"/>
                  </a:cubicBezTo>
                  <a:lnTo>
                    <a:pt x="5421" y="410"/>
                  </a:lnTo>
                  <a:cubicBezTo>
                    <a:pt x="5416" y="185"/>
                    <a:pt x="5236" y="0"/>
                    <a:pt x="5007" y="0"/>
                  </a:cubicBezTo>
                  <a:lnTo>
                    <a:pt x="5007" y="205"/>
                  </a:lnTo>
                  <a:cubicBezTo>
                    <a:pt x="5119" y="205"/>
                    <a:pt x="5216" y="298"/>
                    <a:pt x="5216" y="410"/>
                  </a:cubicBezTo>
                  <a:lnTo>
                    <a:pt x="5216" y="468"/>
                  </a:lnTo>
                  <a:cubicBezTo>
                    <a:pt x="5211" y="580"/>
                    <a:pt x="5119" y="673"/>
                    <a:pt x="5007" y="673"/>
                  </a:cubicBezTo>
                  <a:lnTo>
                    <a:pt x="415" y="673"/>
                  </a:lnTo>
                  <a:cubicBezTo>
                    <a:pt x="298" y="673"/>
                    <a:pt x="205" y="580"/>
                    <a:pt x="205" y="468"/>
                  </a:cubicBezTo>
                  <a:lnTo>
                    <a:pt x="205" y="410"/>
                  </a:lnTo>
                  <a:cubicBezTo>
                    <a:pt x="205" y="298"/>
                    <a:pt x="298" y="205"/>
                    <a:pt x="415" y="205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p88"/>
            <p:cNvSpPr/>
            <p:nvPr/>
          </p:nvSpPr>
          <p:spPr>
            <a:xfrm>
              <a:off x="8992425" y="6022175"/>
              <a:ext cx="135525" cy="21950"/>
            </a:xfrm>
            <a:custGeom>
              <a:rect b="b" l="l" r="r" t="t"/>
              <a:pathLst>
                <a:path extrusionOk="0" h="878" w="5421">
                  <a:moveTo>
                    <a:pt x="4997" y="205"/>
                  </a:moveTo>
                  <a:lnTo>
                    <a:pt x="5021" y="210"/>
                  </a:lnTo>
                  <a:cubicBezTo>
                    <a:pt x="5128" y="215"/>
                    <a:pt x="5211" y="303"/>
                    <a:pt x="5216" y="410"/>
                  </a:cubicBezTo>
                  <a:lnTo>
                    <a:pt x="5216" y="469"/>
                  </a:lnTo>
                  <a:cubicBezTo>
                    <a:pt x="5216" y="581"/>
                    <a:pt x="5119" y="673"/>
                    <a:pt x="5007" y="673"/>
                  </a:cubicBezTo>
                  <a:lnTo>
                    <a:pt x="415" y="673"/>
                  </a:lnTo>
                  <a:cubicBezTo>
                    <a:pt x="298" y="673"/>
                    <a:pt x="205" y="581"/>
                    <a:pt x="205" y="469"/>
                  </a:cubicBezTo>
                  <a:lnTo>
                    <a:pt x="205" y="410"/>
                  </a:lnTo>
                  <a:cubicBezTo>
                    <a:pt x="205" y="298"/>
                    <a:pt x="298" y="205"/>
                    <a:pt x="415" y="205"/>
                  </a:cubicBezTo>
                  <a:close/>
                  <a:moveTo>
                    <a:pt x="415" y="1"/>
                  </a:moveTo>
                  <a:cubicBezTo>
                    <a:pt x="186" y="1"/>
                    <a:pt x="1" y="181"/>
                    <a:pt x="1" y="410"/>
                  </a:cubicBezTo>
                  <a:lnTo>
                    <a:pt x="1" y="464"/>
                  </a:lnTo>
                  <a:cubicBezTo>
                    <a:pt x="1" y="693"/>
                    <a:pt x="186" y="873"/>
                    <a:pt x="415" y="878"/>
                  </a:cubicBezTo>
                  <a:lnTo>
                    <a:pt x="5007" y="878"/>
                  </a:lnTo>
                  <a:cubicBezTo>
                    <a:pt x="5236" y="878"/>
                    <a:pt x="5416" y="693"/>
                    <a:pt x="5421" y="464"/>
                  </a:cubicBezTo>
                  <a:lnTo>
                    <a:pt x="5421" y="410"/>
                  </a:lnTo>
                  <a:cubicBezTo>
                    <a:pt x="5416" y="196"/>
                    <a:pt x="5255" y="20"/>
                    <a:pt x="5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5" name="Google Shape;4555;p88"/>
            <p:cNvSpPr/>
            <p:nvPr/>
          </p:nvSpPr>
          <p:spPr>
            <a:xfrm>
              <a:off x="9004125" y="5974175"/>
              <a:ext cx="116525" cy="50575"/>
            </a:xfrm>
            <a:custGeom>
              <a:rect b="b" l="l" r="r" t="t"/>
              <a:pathLst>
                <a:path extrusionOk="0" h="2023" w="4661">
                  <a:moveTo>
                    <a:pt x="386" y="0"/>
                  </a:moveTo>
                  <a:cubicBezTo>
                    <a:pt x="176" y="0"/>
                    <a:pt x="1" y="171"/>
                    <a:pt x="1" y="385"/>
                  </a:cubicBezTo>
                  <a:lnTo>
                    <a:pt x="1" y="2023"/>
                  </a:lnTo>
                  <a:lnTo>
                    <a:pt x="205" y="2023"/>
                  </a:lnTo>
                  <a:lnTo>
                    <a:pt x="205" y="385"/>
                  </a:lnTo>
                  <a:cubicBezTo>
                    <a:pt x="205" y="283"/>
                    <a:pt x="288" y="205"/>
                    <a:pt x="386" y="205"/>
                  </a:cubicBezTo>
                  <a:lnTo>
                    <a:pt x="4275" y="205"/>
                  </a:lnTo>
                  <a:cubicBezTo>
                    <a:pt x="4373" y="205"/>
                    <a:pt x="4456" y="283"/>
                    <a:pt x="4456" y="385"/>
                  </a:cubicBezTo>
                  <a:lnTo>
                    <a:pt x="4456" y="2023"/>
                  </a:lnTo>
                  <a:lnTo>
                    <a:pt x="4660" y="2023"/>
                  </a:lnTo>
                  <a:lnTo>
                    <a:pt x="4660" y="385"/>
                  </a:lnTo>
                  <a:cubicBezTo>
                    <a:pt x="4655" y="171"/>
                    <a:pt x="4485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88"/>
            <p:cNvSpPr/>
            <p:nvPr/>
          </p:nvSpPr>
          <p:spPr>
            <a:xfrm>
              <a:off x="9024600" y="5976725"/>
              <a:ext cx="5150" cy="47925"/>
            </a:xfrm>
            <a:custGeom>
              <a:rect b="b" l="l" r="r" t="t"/>
              <a:pathLst>
                <a:path extrusionOk="0" h="1917" w="206">
                  <a:moveTo>
                    <a:pt x="0" y="0"/>
                  </a:moveTo>
                  <a:lnTo>
                    <a:pt x="0" y="1916"/>
                  </a:lnTo>
                  <a:lnTo>
                    <a:pt x="205" y="191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88"/>
            <p:cNvSpPr/>
            <p:nvPr/>
          </p:nvSpPr>
          <p:spPr>
            <a:xfrm>
              <a:off x="9047750" y="5976725"/>
              <a:ext cx="5150" cy="47925"/>
            </a:xfrm>
            <a:custGeom>
              <a:rect b="b" l="l" r="r" t="t"/>
              <a:pathLst>
                <a:path extrusionOk="0" h="1917" w="206">
                  <a:moveTo>
                    <a:pt x="1" y="0"/>
                  </a:moveTo>
                  <a:lnTo>
                    <a:pt x="1" y="1916"/>
                  </a:lnTo>
                  <a:lnTo>
                    <a:pt x="205" y="191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88"/>
            <p:cNvSpPr/>
            <p:nvPr/>
          </p:nvSpPr>
          <p:spPr>
            <a:xfrm>
              <a:off x="9071025" y="5976725"/>
              <a:ext cx="5150" cy="47925"/>
            </a:xfrm>
            <a:custGeom>
              <a:rect b="b" l="l" r="r" t="t"/>
              <a:pathLst>
                <a:path extrusionOk="0" h="1917" w="206">
                  <a:moveTo>
                    <a:pt x="1" y="0"/>
                  </a:moveTo>
                  <a:lnTo>
                    <a:pt x="1" y="1916"/>
                  </a:lnTo>
                  <a:lnTo>
                    <a:pt x="205" y="191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88"/>
            <p:cNvSpPr/>
            <p:nvPr/>
          </p:nvSpPr>
          <p:spPr>
            <a:xfrm>
              <a:off x="9094300" y="5976725"/>
              <a:ext cx="5025" cy="47925"/>
            </a:xfrm>
            <a:custGeom>
              <a:rect b="b" l="l" r="r" t="t"/>
              <a:pathLst>
                <a:path extrusionOk="0" h="1917" w="201">
                  <a:moveTo>
                    <a:pt x="1" y="0"/>
                  </a:moveTo>
                  <a:lnTo>
                    <a:pt x="1" y="1916"/>
                  </a:lnTo>
                  <a:lnTo>
                    <a:pt x="200" y="191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0" name="Google Shape;4560;p88"/>
            <p:cNvSpPr/>
            <p:nvPr/>
          </p:nvSpPr>
          <p:spPr>
            <a:xfrm>
              <a:off x="9088450" y="6108075"/>
              <a:ext cx="98850" cy="262400"/>
            </a:xfrm>
            <a:custGeom>
              <a:rect b="b" l="l" r="r" t="t"/>
              <a:pathLst>
                <a:path extrusionOk="0" h="10496" w="3954">
                  <a:moveTo>
                    <a:pt x="205" y="1"/>
                  </a:moveTo>
                  <a:lnTo>
                    <a:pt x="1" y="6"/>
                  </a:lnTo>
                  <a:cubicBezTo>
                    <a:pt x="10" y="211"/>
                    <a:pt x="10" y="420"/>
                    <a:pt x="10" y="630"/>
                  </a:cubicBezTo>
                  <a:cubicBezTo>
                    <a:pt x="10" y="1234"/>
                    <a:pt x="15" y="1863"/>
                    <a:pt x="191" y="2462"/>
                  </a:cubicBezTo>
                  <a:lnTo>
                    <a:pt x="386" y="2409"/>
                  </a:lnTo>
                  <a:cubicBezTo>
                    <a:pt x="220" y="1834"/>
                    <a:pt x="215" y="1220"/>
                    <a:pt x="215" y="630"/>
                  </a:cubicBezTo>
                  <a:cubicBezTo>
                    <a:pt x="210" y="415"/>
                    <a:pt x="210" y="206"/>
                    <a:pt x="205" y="1"/>
                  </a:cubicBezTo>
                  <a:close/>
                  <a:moveTo>
                    <a:pt x="737" y="3101"/>
                  </a:moveTo>
                  <a:lnTo>
                    <a:pt x="571" y="3218"/>
                  </a:lnTo>
                  <a:cubicBezTo>
                    <a:pt x="688" y="3389"/>
                    <a:pt x="819" y="3549"/>
                    <a:pt x="961" y="3705"/>
                  </a:cubicBezTo>
                  <a:lnTo>
                    <a:pt x="1112" y="3564"/>
                  </a:lnTo>
                  <a:cubicBezTo>
                    <a:pt x="975" y="3418"/>
                    <a:pt x="854" y="3262"/>
                    <a:pt x="737" y="3101"/>
                  </a:cubicBezTo>
                  <a:close/>
                  <a:moveTo>
                    <a:pt x="2774" y="5372"/>
                  </a:moveTo>
                  <a:lnTo>
                    <a:pt x="2618" y="5504"/>
                  </a:lnTo>
                  <a:cubicBezTo>
                    <a:pt x="2789" y="5704"/>
                    <a:pt x="2949" y="5923"/>
                    <a:pt x="3096" y="6147"/>
                  </a:cubicBezTo>
                  <a:lnTo>
                    <a:pt x="3266" y="6040"/>
                  </a:lnTo>
                  <a:cubicBezTo>
                    <a:pt x="3120" y="5806"/>
                    <a:pt x="2954" y="5582"/>
                    <a:pt x="2774" y="5372"/>
                  </a:cubicBezTo>
                  <a:close/>
                  <a:moveTo>
                    <a:pt x="3525" y="6620"/>
                  </a:moveTo>
                  <a:lnTo>
                    <a:pt x="3330" y="6679"/>
                  </a:lnTo>
                  <a:cubicBezTo>
                    <a:pt x="3393" y="6908"/>
                    <a:pt x="3442" y="7137"/>
                    <a:pt x="3476" y="7371"/>
                  </a:cubicBezTo>
                  <a:cubicBezTo>
                    <a:pt x="3505" y="7546"/>
                    <a:pt x="3530" y="7717"/>
                    <a:pt x="3549" y="7883"/>
                  </a:cubicBezTo>
                  <a:cubicBezTo>
                    <a:pt x="3564" y="7990"/>
                    <a:pt x="3578" y="8097"/>
                    <a:pt x="3593" y="8180"/>
                  </a:cubicBezTo>
                  <a:lnTo>
                    <a:pt x="3593" y="8199"/>
                  </a:lnTo>
                  <a:cubicBezTo>
                    <a:pt x="3637" y="8492"/>
                    <a:pt x="3671" y="8784"/>
                    <a:pt x="3695" y="9077"/>
                  </a:cubicBezTo>
                  <a:lnTo>
                    <a:pt x="3900" y="9052"/>
                  </a:lnTo>
                  <a:cubicBezTo>
                    <a:pt x="3871" y="8760"/>
                    <a:pt x="3837" y="8458"/>
                    <a:pt x="3793" y="8180"/>
                  </a:cubicBezTo>
                  <a:lnTo>
                    <a:pt x="3793" y="8160"/>
                  </a:lnTo>
                  <a:cubicBezTo>
                    <a:pt x="3778" y="8063"/>
                    <a:pt x="3768" y="7961"/>
                    <a:pt x="3754" y="7853"/>
                  </a:cubicBezTo>
                  <a:cubicBezTo>
                    <a:pt x="3729" y="7688"/>
                    <a:pt x="3705" y="7512"/>
                    <a:pt x="3681" y="7337"/>
                  </a:cubicBezTo>
                  <a:cubicBezTo>
                    <a:pt x="3642" y="7093"/>
                    <a:pt x="3593" y="6854"/>
                    <a:pt x="3525" y="6620"/>
                  </a:cubicBezTo>
                  <a:close/>
                  <a:moveTo>
                    <a:pt x="3949" y="9881"/>
                  </a:moveTo>
                  <a:lnTo>
                    <a:pt x="3744" y="9891"/>
                  </a:lnTo>
                  <a:cubicBezTo>
                    <a:pt x="3749" y="10037"/>
                    <a:pt x="3749" y="10188"/>
                    <a:pt x="3749" y="10339"/>
                  </a:cubicBezTo>
                  <a:lnTo>
                    <a:pt x="3749" y="10495"/>
                  </a:lnTo>
                  <a:lnTo>
                    <a:pt x="3954" y="10495"/>
                  </a:lnTo>
                  <a:lnTo>
                    <a:pt x="3954" y="10339"/>
                  </a:lnTo>
                  <a:cubicBezTo>
                    <a:pt x="3954" y="10188"/>
                    <a:pt x="3954" y="10037"/>
                    <a:pt x="3949" y="9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1" name="Google Shape;4561;p88"/>
          <p:cNvSpPr txBox="1"/>
          <p:nvPr/>
        </p:nvSpPr>
        <p:spPr>
          <a:xfrm>
            <a:off x="709000" y="1115550"/>
            <a:ext cx="53679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Here’s an assortment of alternative resources whose style fits the one of this template: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3"/>
              </a:rPr>
              <a:t>Hand drawn flat world aids day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 drawn flat world health day illustration I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mata"/>
              <a:buChar char="●"/>
            </a:pPr>
            <a:r>
              <a:rPr lang="en">
                <a:solidFill>
                  <a:schemeClr val="accent1"/>
                </a:solidFill>
                <a:uFill>
                  <a:noFill/>
                </a:uFill>
                <a:latin typeface="Armata"/>
                <a:ea typeface="Armata"/>
                <a:cs typeface="Armata"/>
                <a:sym typeface="Armat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 drawn flat world health day illustration II</a:t>
            </a:r>
            <a:endParaRPr>
              <a:solidFill>
                <a:schemeClr val="accent1"/>
              </a:solidFill>
              <a:latin typeface="Armata"/>
              <a:ea typeface="Armata"/>
              <a:cs typeface="Armata"/>
              <a:sym typeface="Armata"/>
            </a:endParaRPr>
          </a:p>
        </p:txBody>
      </p:sp>
      <p:grpSp>
        <p:nvGrpSpPr>
          <p:cNvPr id="4562" name="Google Shape;4562;p88"/>
          <p:cNvGrpSpPr/>
          <p:nvPr/>
        </p:nvGrpSpPr>
        <p:grpSpPr>
          <a:xfrm>
            <a:off x="635593" y="2695577"/>
            <a:ext cx="3926894" cy="2551959"/>
            <a:chOff x="677868" y="2389927"/>
            <a:chExt cx="3926894" cy="2551959"/>
          </a:xfrm>
        </p:grpSpPr>
        <p:grpSp>
          <p:nvGrpSpPr>
            <p:cNvPr id="4563" name="Google Shape;4563;p88"/>
            <p:cNvGrpSpPr/>
            <p:nvPr/>
          </p:nvGrpSpPr>
          <p:grpSpPr>
            <a:xfrm>
              <a:off x="677868" y="2389927"/>
              <a:ext cx="3926894" cy="2551959"/>
              <a:chOff x="677868" y="2456602"/>
              <a:chExt cx="3926894" cy="2551959"/>
            </a:xfrm>
          </p:grpSpPr>
          <p:sp>
            <p:nvSpPr>
              <p:cNvPr id="4564" name="Google Shape;4564;p88"/>
              <p:cNvSpPr/>
              <p:nvPr/>
            </p:nvSpPr>
            <p:spPr>
              <a:xfrm>
                <a:off x="2183600" y="4188625"/>
                <a:ext cx="259575" cy="214300"/>
              </a:xfrm>
              <a:custGeom>
                <a:rect b="b" l="l" r="r" t="t"/>
                <a:pathLst>
                  <a:path extrusionOk="0" h="8572" w="10383">
                    <a:moveTo>
                      <a:pt x="0" y="3619"/>
                    </a:moveTo>
                    <a:lnTo>
                      <a:pt x="4572" y="8572"/>
                    </a:lnTo>
                    <a:lnTo>
                      <a:pt x="10383" y="4858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</p:sp>
          <p:sp>
            <p:nvSpPr>
              <p:cNvPr id="4565" name="Google Shape;4565;p88"/>
              <p:cNvSpPr/>
              <p:nvPr/>
            </p:nvSpPr>
            <p:spPr>
              <a:xfrm>
                <a:off x="1367746" y="3308522"/>
                <a:ext cx="1359981" cy="431115"/>
              </a:xfrm>
              <a:custGeom>
                <a:rect b="b" l="l" r="r" t="t"/>
                <a:pathLst>
                  <a:path extrusionOk="0" h="25885" w="81656">
                    <a:moveTo>
                      <a:pt x="69229" y="0"/>
                    </a:moveTo>
                    <a:cubicBezTo>
                      <a:pt x="67744" y="0"/>
                      <a:pt x="65715" y="342"/>
                      <a:pt x="63034" y="1108"/>
                    </a:cubicBezTo>
                    <a:cubicBezTo>
                      <a:pt x="50716" y="4646"/>
                      <a:pt x="36079" y="5546"/>
                      <a:pt x="24370" y="5546"/>
                    </a:cubicBezTo>
                    <a:cubicBezTo>
                      <a:pt x="12232" y="5546"/>
                      <a:pt x="3240" y="4579"/>
                      <a:pt x="3240" y="4579"/>
                    </a:cubicBezTo>
                    <a:lnTo>
                      <a:pt x="0" y="21304"/>
                    </a:lnTo>
                    <a:cubicBezTo>
                      <a:pt x="8791" y="24856"/>
                      <a:pt x="20119" y="25884"/>
                      <a:pt x="30283" y="25884"/>
                    </a:cubicBezTo>
                    <a:cubicBezTo>
                      <a:pt x="44234" y="25884"/>
                      <a:pt x="55994" y="23948"/>
                      <a:pt x="55994" y="23948"/>
                    </a:cubicBezTo>
                    <a:cubicBezTo>
                      <a:pt x="55994" y="23948"/>
                      <a:pt x="81656" y="0"/>
                      <a:pt x="69229" y="0"/>
                    </a:cubicBez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6" name="Google Shape;4566;p88"/>
              <p:cNvSpPr/>
              <p:nvPr/>
            </p:nvSpPr>
            <p:spPr>
              <a:xfrm>
                <a:off x="1769614" y="3283622"/>
                <a:ext cx="999750" cy="1025898"/>
              </a:xfrm>
              <a:custGeom>
                <a:rect b="b" l="l" r="r" t="t"/>
                <a:pathLst>
                  <a:path extrusionOk="0" h="61597" w="60027">
                    <a:moveTo>
                      <a:pt x="6906" y="1"/>
                    </a:moveTo>
                    <a:cubicBezTo>
                      <a:pt x="6707" y="1"/>
                      <a:pt x="6520" y="30"/>
                      <a:pt x="6347" y="91"/>
                    </a:cubicBezTo>
                    <a:cubicBezTo>
                      <a:pt x="1" y="2306"/>
                      <a:pt x="10776" y="55390"/>
                      <a:pt x="16528" y="59687"/>
                    </a:cubicBezTo>
                    <a:cubicBezTo>
                      <a:pt x="18434" y="61119"/>
                      <a:pt x="23810" y="61597"/>
                      <a:pt x="30132" y="61597"/>
                    </a:cubicBezTo>
                    <a:cubicBezTo>
                      <a:pt x="42776" y="61597"/>
                      <a:pt x="59200" y="59687"/>
                      <a:pt x="59200" y="59687"/>
                    </a:cubicBezTo>
                    <a:lnTo>
                      <a:pt x="60026" y="44647"/>
                    </a:lnTo>
                    <a:lnTo>
                      <a:pt x="39203" y="40813"/>
                    </a:lnTo>
                    <a:cubicBezTo>
                      <a:pt x="39203" y="40813"/>
                      <a:pt x="14314" y="1"/>
                      <a:pt x="6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7" name="Google Shape;4567;p88"/>
              <p:cNvSpPr/>
              <p:nvPr/>
            </p:nvSpPr>
            <p:spPr>
              <a:xfrm>
                <a:off x="2341597" y="2508099"/>
                <a:ext cx="884947" cy="801322"/>
              </a:xfrm>
              <a:custGeom>
                <a:rect b="b" l="l" r="r" t="t"/>
                <a:pathLst>
                  <a:path extrusionOk="0" h="48113" w="53134">
                    <a:moveTo>
                      <a:pt x="26585" y="0"/>
                    </a:moveTo>
                    <a:cubicBezTo>
                      <a:pt x="19847" y="0"/>
                      <a:pt x="10001" y="6622"/>
                      <a:pt x="7405" y="10858"/>
                    </a:cubicBezTo>
                    <a:cubicBezTo>
                      <a:pt x="3603" y="16973"/>
                      <a:pt x="11404" y="25236"/>
                      <a:pt x="11404" y="25236"/>
                    </a:cubicBezTo>
                    <a:cubicBezTo>
                      <a:pt x="11966" y="29665"/>
                      <a:pt x="860" y="33698"/>
                      <a:pt x="860" y="33698"/>
                    </a:cubicBezTo>
                    <a:cubicBezTo>
                      <a:pt x="860" y="33698"/>
                      <a:pt x="1" y="39714"/>
                      <a:pt x="3868" y="43184"/>
                    </a:cubicBezTo>
                    <a:cubicBezTo>
                      <a:pt x="5080" y="44278"/>
                      <a:pt x="6292" y="44684"/>
                      <a:pt x="7425" y="44684"/>
                    </a:cubicBezTo>
                    <a:cubicBezTo>
                      <a:pt x="10708" y="44684"/>
                      <a:pt x="13321" y="41267"/>
                      <a:pt x="13321" y="41267"/>
                    </a:cubicBezTo>
                    <a:cubicBezTo>
                      <a:pt x="13321" y="41267"/>
                      <a:pt x="13553" y="47944"/>
                      <a:pt x="20097" y="48109"/>
                    </a:cubicBezTo>
                    <a:cubicBezTo>
                      <a:pt x="20178" y="48112"/>
                      <a:pt x="20259" y="48113"/>
                      <a:pt x="20338" y="48113"/>
                    </a:cubicBezTo>
                    <a:cubicBezTo>
                      <a:pt x="25637" y="48113"/>
                      <a:pt x="28460" y="42788"/>
                      <a:pt x="28460" y="42788"/>
                    </a:cubicBezTo>
                    <a:cubicBezTo>
                      <a:pt x="28460" y="42788"/>
                      <a:pt x="31075" y="46180"/>
                      <a:pt x="35000" y="46180"/>
                    </a:cubicBezTo>
                    <a:cubicBezTo>
                      <a:pt x="35509" y="46180"/>
                      <a:pt x="36041" y="46123"/>
                      <a:pt x="36591" y="45994"/>
                    </a:cubicBezTo>
                    <a:cubicBezTo>
                      <a:pt x="42309" y="44606"/>
                      <a:pt x="43797" y="41036"/>
                      <a:pt x="43797" y="41036"/>
                    </a:cubicBezTo>
                    <a:cubicBezTo>
                      <a:pt x="44397" y="41117"/>
                      <a:pt x="44953" y="41155"/>
                      <a:pt x="45470" y="41155"/>
                    </a:cubicBezTo>
                    <a:cubicBezTo>
                      <a:pt x="53134" y="41155"/>
                      <a:pt x="52060" y="32772"/>
                      <a:pt x="52060" y="32772"/>
                    </a:cubicBezTo>
                    <a:cubicBezTo>
                      <a:pt x="52060" y="32772"/>
                      <a:pt x="44656" y="27913"/>
                      <a:pt x="40029" y="10659"/>
                    </a:cubicBezTo>
                    <a:cubicBezTo>
                      <a:pt x="38615" y="5433"/>
                      <a:pt x="35176" y="4816"/>
                      <a:pt x="33631" y="4816"/>
                    </a:cubicBezTo>
                    <a:cubicBezTo>
                      <a:pt x="33153" y="4816"/>
                      <a:pt x="32856" y="4875"/>
                      <a:pt x="32856" y="4875"/>
                    </a:cubicBezTo>
                    <a:cubicBezTo>
                      <a:pt x="32034" y="1349"/>
                      <a:pt x="29626" y="0"/>
                      <a:pt x="26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8" name="Google Shape;4568;p88"/>
              <p:cNvSpPr/>
              <p:nvPr/>
            </p:nvSpPr>
            <p:spPr>
              <a:xfrm>
                <a:off x="3117820" y="3210807"/>
                <a:ext cx="515839" cy="718980"/>
              </a:xfrm>
              <a:custGeom>
                <a:rect b="b" l="l" r="r" t="t"/>
                <a:pathLst>
                  <a:path extrusionOk="0" h="43169" w="30972">
                    <a:moveTo>
                      <a:pt x="29716" y="1"/>
                    </a:moveTo>
                    <a:cubicBezTo>
                      <a:pt x="24229" y="1819"/>
                      <a:pt x="0" y="17982"/>
                      <a:pt x="0" y="17982"/>
                    </a:cubicBezTo>
                    <a:lnTo>
                      <a:pt x="12098" y="43169"/>
                    </a:lnTo>
                    <a:lnTo>
                      <a:pt x="30972" y="36426"/>
                    </a:lnTo>
                    <a:lnTo>
                      <a:pt x="2971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9" name="Google Shape;4569;p88"/>
              <p:cNvSpPr/>
              <p:nvPr/>
            </p:nvSpPr>
            <p:spPr>
              <a:xfrm>
                <a:off x="3276359" y="3196800"/>
                <a:ext cx="1113703" cy="1287481"/>
              </a:xfrm>
              <a:custGeom>
                <a:rect b="b" l="l" r="r" t="t"/>
                <a:pathLst>
                  <a:path extrusionOk="0" h="77303" w="66869">
                    <a:moveTo>
                      <a:pt x="28563" y="0"/>
                    </a:moveTo>
                    <a:cubicBezTo>
                      <a:pt x="24121" y="0"/>
                      <a:pt x="20310" y="502"/>
                      <a:pt x="18346" y="1569"/>
                    </a:cubicBezTo>
                    <a:cubicBezTo>
                      <a:pt x="12561" y="4709"/>
                      <a:pt x="1" y="74056"/>
                      <a:pt x="1" y="74056"/>
                    </a:cubicBezTo>
                    <a:cubicBezTo>
                      <a:pt x="1" y="74056"/>
                      <a:pt x="12885" y="77302"/>
                      <a:pt x="32697" y="77302"/>
                    </a:cubicBezTo>
                    <a:cubicBezTo>
                      <a:pt x="42604" y="77302"/>
                      <a:pt x="54242" y="76491"/>
                      <a:pt x="66869" y="74056"/>
                    </a:cubicBezTo>
                    <a:cubicBezTo>
                      <a:pt x="66869" y="74056"/>
                      <a:pt x="59531" y="10295"/>
                      <a:pt x="52722" y="5238"/>
                    </a:cubicBezTo>
                    <a:cubicBezTo>
                      <a:pt x="48225" y="1898"/>
                      <a:pt x="37200" y="0"/>
                      <a:pt x="285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0" name="Google Shape;4570;p88"/>
              <p:cNvSpPr/>
              <p:nvPr/>
            </p:nvSpPr>
            <p:spPr>
              <a:xfrm>
                <a:off x="3643002" y="3286371"/>
                <a:ext cx="317028" cy="101879"/>
              </a:xfrm>
              <a:custGeom>
                <a:rect b="b" l="l" r="r" t="t"/>
                <a:pathLst>
                  <a:path extrusionOk="0" h="6117" w="19035">
                    <a:moveTo>
                      <a:pt x="216" y="0"/>
                    </a:moveTo>
                    <a:cubicBezTo>
                      <a:pt x="108" y="0"/>
                      <a:pt x="1" y="75"/>
                      <a:pt x="1" y="223"/>
                    </a:cubicBezTo>
                    <a:cubicBezTo>
                      <a:pt x="100" y="4620"/>
                      <a:pt x="4132" y="6008"/>
                      <a:pt x="7934" y="6107"/>
                    </a:cubicBezTo>
                    <a:cubicBezTo>
                      <a:pt x="8144" y="6113"/>
                      <a:pt x="8355" y="6117"/>
                      <a:pt x="8565" y="6117"/>
                    </a:cubicBezTo>
                    <a:cubicBezTo>
                      <a:pt x="10567" y="6117"/>
                      <a:pt x="12554" y="5818"/>
                      <a:pt x="14379" y="4950"/>
                    </a:cubicBezTo>
                    <a:cubicBezTo>
                      <a:pt x="16362" y="3992"/>
                      <a:pt x="17784" y="2339"/>
                      <a:pt x="18941" y="554"/>
                    </a:cubicBezTo>
                    <a:cubicBezTo>
                      <a:pt x="19035" y="389"/>
                      <a:pt x="18894" y="241"/>
                      <a:pt x="18746" y="241"/>
                    </a:cubicBezTo>
                    <a:cubicBezTo>
                      <a:pt x="18686" y="241"/>
                      <a:pt x="18625" y="265"/>
                      <a:pt x="18577" y="323"/>
                    </a:cubicBezTo>
                    <a:cubicBezTo>
                      <a:pt x="17618" y="1975"/>
                      <a:pt x="16230" y="3363"/>
                      <a:pt x="14611" y="4355"/>
                    </a:cubicBezTo>
                    <a:cubicBezTo>
                      <a:pt x="12826" y="5380"/>
                      <a:pt x="10809" y="5611"/>
                      <a:pt x="8793" y="5677"/>
                    </a:cubicBezTo>
                    <a:cubicBezTo>
                      <a:pt x="8639" y="5681"/>
                      <a:pt x="8484" y="5683"/>
                      <a:pt x="8328" y="5683"/>
                    </a:cubicBezTo>
                    <a:cubicBezTo>
                      <a:pt x="4690" y="5683"/>
                      <a:pt x="494" y="4534"/>
                      <a:pt x="430" y="223"/>
                    </a:cubicBezTo>
                    <a:cubicBezTo>
                      <a:pt x="430" y="75"/>
                      <a:pt x="323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1" name="Google Shape;4571;p88"/>
              <p:cNvSpPr/>
              <p:nvPr/>
            </p:nvSpPr>
            <p:spPr>
              <a:xfrm>
                <a:off x="3377005" y="3219151"/>
                <a:ext cx="209836" cy="685153"/>
              </a:xfrm>
              <a:custGeom>
                <a:rect b="b" l="l" r="r" t="t"/>
                <a:pathLst>
                  <a:path extrusionOk="0" h="41138" w="12599">
                    <a:moveTo>
                      <a:pt x="12304" y="0"/>
                    </a:moveTo>
                    <a:cubicBezTo>
                      <a:pt x="12272" y="0"/>
                      <a:pt x="12238" y="9"/>
                      <a:pt x="12204" y="29"/>
                    </a:cubicBezTo>
                    <a:lnTo>
                      <a:pt x="12204" y="62"/>
                    </a:lnTo>
                    <a:cubicBezTo>
                      <a:pt x="10881" y="789"/>
                      <a:pt x="10253" y="2739"/>
                      <a:pt x="9725" y="4028"/>
                    </a:cubicBezTo>
                    <a:cubicBezTo>
                      <a:pt x="8469" y="7135"/>
                      <a:pt x="7444" y="10308"/>
                      <a:pt x="6584" y="13547"/>
                    </a:cubicBezTo>
                    <a:cubicBezTo>
                      <a:pt x="4039" y="22571"/>
                      <a:pt x="2023" y="31727"/>
                      <a:pt x="40" y="40883"/>
                    </a:cubicBezTo>
                    <a:cubicBezTo>
                      <a:pt x="1" y="41039"/>
                      <a:pt x="135" y="41138"/>
                      <a:pt x="265" y="41138"/>
                    </a:cubicBezTo>
                    <a:cubicBezTo>
                      <a:pt x="354" y="41138"/>
                      <a:pt x="442" y="41090"/>
                      <a:pt x="470" y="40982"/>
                    </a:cubicBezTo>
                    <a:cubicBezTo>
                      <a:pt x="2321" y="32256"/>
                      <a:pt x="4304" y="23497"/>
                      <a:pt x="6651" y="14870"/>
                    </a:cubicBezTo>
                    <a:cubicBezTo>
                      <a:pt x="7543" y="11663"/>
                      <a:pt x="8469" y="8424"/>
                      <a:pt x="9658" y="5317"/>
                    </a:cubicBezTo>
                    <a:cubicBezTo>
                      <a:pt x="10055" y="4193"/>
                      <a:pt x="10551" y="3103"/>
                      <a:pt x="11113" y="2045"/>
                    </a:cubicBezTo>
                    <a:cubicBezTo>
                      <a:pt x="11410" y="1450"/>
                      <a:pt x="11807" y="756"/>
                      <a:pt x="12402" y="392"/>
                    </a:cubicBezTo>
                    <a:cubicBezTo>
                      <a:pt x="12599" y="280"/>
                      <a:pt x="12485" y="0"/>
                      <a:pt x="12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2" name="Google Shape;4572;p88"/>
              <p:cNvSpPr/>
              <p:nvPr/>
            </p:nvSpPr>
            <p:spPr>
              <a:xfrm>
                <a:off x="3427203" y="2456602"/>
                <a:ext cx="611089" cy="602828"/>
              </a:xfrm>
              <a:custGeom>
                <a:rect b="b" l="l" r="r" t="t"/>
                <a:pathLst>
                  <a:path extrusionOk="0" h="36195" w="36691">
                    <a:moveTo>
                      <a:pt x="22366" y="1"/>
                    </a:moveTo>
                    <a:cubicBezTo>
                      <a:pt x="14749" y="1"/>
                      <a:pt x="4196" y="6327"/>
                      <a:pt x="2546" y="11669"/>
                    </a:cubicBezTo>
                    <a:cubicBezTo>
                      <a:pt x="1" y="19833"/>
                      <a:pt x="13057" y="32956"/>
                      <a:pt x="13057" y="32956"/>
                    </a:cubicBezTo>
                    <a:lnTo>
                      <a:pt x="26477" y="36195"/>
                    </a:lnTo>
                    <a:cubicBezTo>
                      <a:pt x="34145" y="32030"/>
                      <a:pt x="36690" y="16726"/>
                      <a:pt x="36095" y="11669"/>
                    </a:cubicBezTo>
                    <a:cubicBezTo>
                      <a:pt x="35500" y="6645"/>
                      <a:pt x="30212" y="6215"/>
                      <a:pt x="30212" y="6215"/>
                    </a:cubicBezTo>
                    <a:cubicBezTo>
                      <a:pt x="29520" y="1725"/>
                      <a:pt x="26343" y="1"/>
                      <a:pt x="223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3" name="Google Shape;4573;p88"/>
              <p:cNvSpPr/>
              <p:nvPr/>
            </p:nvSpPr>
            <p:spPr>
              <a:xfrm>
                <a:off x="3676029" y="2908036"/>
                <a:ext cx="240049" cy="432314"/>
              </a:xfrm>
              <a:custGeom>
                <a:rect b="b" l="l" r="r" t="t"/>
                <a:pathLst>
                  <a:path extrusionOk="0" h="25957" w="14413">
                    <a:moveTo>
                      <a:pt x="14412" y="0"/>
                    </a:moveTo>
                    <a:lnTo>
                      <a:pt x="1" y="7206"/>
                    </a:lnTo>
                    <a:lnTo>
                      <a:pt x="365" y="23799"/>
                    </a:lnTo>
                    <a:cubicBezTo>
                      <a:pt x="365" y="23799"/>
                      <a:pt x="2934" y="25957"/>
                      <a:pt x="6670" y="25957"/>
                    </a:cubicBezTo>
                    <a:cubicBezTo>
                      <a:pt x="8928" y="25957"/>
                      <a:pt x="11611" y="25169"/>
                      <a:pt x="14412" y="22642"/>
                    </a:cubicBezTo>
                    <a:lnTo>
                      <a:pt x="14412" y="0"/>
                    </a:ln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4" name="Google Shape;4574;p88"/>
              <p:cNvSpPr/>
              <p:nvPr/>
            </p:nvSpPr>
            <p:spPr>
              <a:xfrm>
                <a:off x="3676029" y="2907486"/>
                <a:ext cx="239499" cy="238383"/>
              </a:xfrm>
              <a:custGeom>
                <a:rect b="b" l="l" r="r" t="t"/>
                <a:pathLst>
                  <a:path extrusionOk="0" h="14313" w="14380">
                    <a:moveTo>
                      <a:pt x="14379" y="0"/>
                    </a:moveTo>
                    <a:lnTo>
                      <a:pt x="1" y="7239"/>
                    </a:lnTo>
                    <a:lnTo>
                      <a:pt x="166" y="14312"/>
                    </a:lnTo>
                    <a:cubicBezTo>
                      <a:pt x="3174" y="14114"/>
                      <a:pt x="11669" y="10676"/>
                      <a:pt x="14379" y="1653"/>
                    </a:cubicBezTo>
                    <a:lnTo>
                      <a:pt x="14379" y="0"/>
                    </a:lnTo>
                    <a:close/>
                  </a:path>
                </a:pathLst>
              </a:custGeom>
              <a:solidFill>
                <a:schemeClr val="accent1">
                  <a:alpha val="4525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5" name="Google Shape;4575;p88"/>
              <p:cNvSpPr/>
              <p:nvPr/>
            </p:nvSpPr>
            <p:spPr>
              <a:xfrm>
                <a:off x="3516391" y="2591641"/>
                <a:ext cx="420056" cy="484311"/>
              </a:xfrm>
              <a:custGeom>
                <a:rect b="b" l="l" r="r" t="t"/>
                <a:pathLst>
                  <a:path extrusionOk="0" h="29079" w="25221">
                    <a:moveTo>
                      <a:pt x="13545" y="0"/>
                    </a:moveTo>
                    <a:cubicBezTo>
                      <a:pt x="8551" y="0"/>
                      <a:pt x="3482" y="1994"/>
                      <a:pt x="728" y="9147"/>
                    </a:cubicBezTo>
                    <a:cubicBezTo>
                      <a:pt x="232" y="10734"/>
                      <a:pt x="0" y="12353"/>
                      <a:pt x="0" y="14006"/>
                    </a:cubicBezTo>
                    <a:cubicBezTo>
                      <a:pt x="0" y="22336"/>
                      <a:pt x="5124" y="29078"/>
                      <a:pt x="12594" y="29078"/>
                    </a:cubicBezTo>
                    <a:cubicBezTo>
                      <a:pt x="18345" y="29078"/>
                      <a:pt x="23270" y="25079"/>
                      <a:pt x="25220" y="19427"/>
                    </a:cubicBezTo>
                    <a:cubicBezTo>
                      <a:pt x="24262" y="16584"/>
                      <a:pt x="24295" y="13444"/>
                      <a:pt x="24989" y="10436"/>
                    </a:cubicBezTo>
                    <a:lnTo>
                      <a:pt x="24989" y="10436"/>
                    </a:lnTo>
                    <a:cubicBezTo>
                      <a:pt x="24740" y="10463"/>
                      <a:pt x="24501" y="10477"/>
                      <a:pt x="24270" y="10477"/>
                    </a:cubicBezTo>
                    <a:cubicBezTo>
                      <a:pt x="19474" y="10477"/>
                      <a:pt x="18529" y="4752"/>
                      <a:pt x="18907" y="652"/>
                    </a:cubicBezTo>
                    <a:cubicBezTo>
                      <a:pt x="17209" y="270"/>
                      <a:pt x="15382" y="0"/>
                      <a:pt x="13545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6" name="Google Shape;4576;p88"/>
              <p:cNvSpPr/>
              <p:nvPr/>
            </p:nvSpPr>
            <p:spPr>
              <a:xfrm>
                <a:off x="3640137" y="2904688"/>
                <a:ext cx="117967" cy="43453"/>
              </a:xfrm>
              <a:custGeom>
                <a:rect b="b" l="l" r="r" t="t"/>
                <a:pathLst>
                  <a:path extrusionOk="0" h="2609" w="7083">
                    <a:moveTo>
                      <a:pt x="297" y="0"/>
                    </a:moveTo>
                    <a:cubicBezTo>
                      <a:pt x="155" y="0"/>
                      <a:pt x="0" y="120"/>
                      <a:pt x="41" y="300"/>
                    </a:cubicBezTo>
                    <a:cubicBezTo>
                      <a:pt x="349" y="1857"/>
                      <a:pt x="1897" y="2608"/>
                      <a:pt x="3479" y="2608"/>
                    </a:cubicBezTo>
                    <a:cubicBezTo>
                      <a:pt x="4953" y="2608"/>
                      <a:pt x="6457" y="1956"/>
                      <a:pt x="7015" y="697"/>
                    </a:cubicBezTo>
                    <a:cubicBezTo>
                      <a:pt x="7083" y="515"/>
                      <a:pt x="6918" y="334"/>
                      <a:pt x="6764" y="334"/>
                    </a:cubicBezTo>
                    <a:cubicBezTo>
                      <a:pt x="6694" y="334"/>
                      <a:pt x="6627" y="372"/>
                      <a:pt x="6585" y="466"/>
                    </a:cubicBezTo>
                    <a:cubicBezTo>
                      <a:pt x="6117" y="1563"/>
                      <a:pt x="4775" y="2140"/>
                      <a:pt x="3467" y="2140"/>
                    </a:cubicBezTo>
                    <a:cubicBezTo>
                      <a:pt x="2094" y="2140"/>
                      <a:pt x="757" y="1505"/>
                      <a:pt x="503" y="168"/>
                    </a:cubicBezTo>
                    <a:cubicBezTo>
                      <a:pt x="477" y="51"/>
                      <a:pt x="390" y="0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7" name="Google Shape;4577;p88"/>
              <p:cNvSpPr/>
              <p:nvPr/>
            </p:nvSpPr>
            <p:spPr>
              <a:xfrm>
                <a:off x="3657875" y="2816250"/>
                <a:ext cx="41804" cy="35675"/>
              </a:xfrm>
              <a:custGeom>
                <a:rect b="b" l="l" r="r" t="t"/>
                <a:pathLst>
                  <a:path extrusionOk="0" h="2142" w="2510">
                    <a:moveTo>
                      <a:pt x="1437" y="0"/>
                    </a:moveTo>
                    <a:cubicBezTo>
                      <a:pt x="980" y="0"/>
                      <a:pt x="532" y="100"/>
                      <a:pt x="364" y="520"/>
                    </a:cubicBezTo>
                    <a:cubicBezTo>
                      <a:pt x="0" y="1445"/>
                      <a:pt x="959" y="1941"/>
                      <a:pt x="1686" y="2140"/>
                    </a:cubicBezTo>
                    <a:cubicBezTo>
                      <a:pt x="1696" y="2141"/>
                      <a:pt x="1707" y="2142"/>
                      <a:pt x="1717" y="2142"/>
                    </a:cubicBezTo>
                    <a:cubicBezTo>
                      <a:pt x="1958" y="2142"/>
                      <a:pt x="2039" y="1772"/>
                      <a:pt x="1785" y="1677"/>
                    </a:cubicBezTo>
                    <a:cubicBezTo>
                      <a:pt x="1422" y="1578"/>
                      <a:pt x="364" y="1214"/>
                      <a:pt x="860" y="619"/>
                    </a:cubicBezTo>
                    <a:cubicBezTo>
                      <a:pt x="956" y="496"/>
                      <a:pt x="1137" y="458"/>
                      <a:pt x="1342" y="458"/>
                    </a:cubicBezTo>
                    <a:cubicBezTo>
                      <a:pt x="1631" y="458"/>
                      <a:pt x="1969" y="534"/>
                      <a:pt x="2182" y="553"/>
                    </a:cubicBezTo>
                    <a:cubicBezTo>
                      <a:pt x="2193" y="554"/>
                      <a:pt x="2204" y="555"/>
                      <a:pt x="2215" y="555"/>
                    </a:cubicBezTo>
                    <a:cubicBezTo>
                      <a:pt x="2510" y="555"/>
                      <a:pt x="2469" y="121"/>
                      <a:pt x="2182" y="57"/>
                    </a:cubicBezTo>
                    <a:cubicBezTo>
                      <a:pt x="1965" y="33"/>
                      <a:pt x="1699" y="0"/>
                      <a:pt x="1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8" name="Google Shape;4578;p88"/>
              <p:cNvSpPr/>
              <p:nvPr/>
            </p:nvSpPr>
            <p:spPr>
              <a:xfrm>
                <a:off x="3766599" y="2783040"/>
                <a:ext cx="33060" cy="31445"/>
              </a:xfrm>
              <a:custGeom>
                <a:rect b="b" l="l" r="r" t="t"/>
                <a:pathLst>
                  <a:path extrusionOk="0" h="1888" w="1985">
                    <a:moveTo>
                      <a:pt x="1026" y="0"/>
                    </a:moveTo>
                    <a:cubicBezTo>
                      <a:pt x="112" y="0"/>
                      <a:pt x="0" y="1821"/>
                      <a:pt x="942" y="1886"/>
                    </a:cubicBezTo>
                    <a:cubicBezTo>
                      <a:pt x="958" y="1887"/>
                      <a:pt x="974" y="1888"/>
                      <a:pt x="990" y="1888"/>
                    </a:cubicBezTo>
                    <a:cubicBezTo>
                      <a:pt x="1872" y="1888"/>
                      <a:pt x="1984" y="67"/>
                      <a:pt x="1075" y="2"/>
                    </a:cubicBezTo>
                    <a:cubicBezTo>
                      <a:pt x="1058" y="1"/>
                      <a:pt x="1042" y="0"/>
                      <a:pt x="1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9" name="Google Shape;4579;p88"/>
              <p:cNvSpPr/>
              <p:nvPr/>
            </p:nvSpPr>
            <p:spPr>
              <a:xfrm>
                <a:off x="3607494" y="2778626"/>
                <a:ext cx="33060" cy="31461"/>
              </a:xfrm>
              <a:custGeom>
                <a:rect b="b" l="l" r="r" t="t"/>
                <a:pathLst>
                  <a:path extrusionOk="0" h="1889" w="1985">
                    <a:moveTo>
                      <a:pt x="995" y="1"/>
                    </a:moveTo>
                    <a:cubicBezTo>
                      <a:pt x="112" y="1"/>
                      <a:pt x="1" y="1822"/>
                      <a:pt x="943" y="1887"/>
                    </a:cubicBezTo>
                    <a:cubicBezTo>
                      <a:pt x="959" y="1888"/>
                      <a:pt x="974" y="1888"/>
                      <a:pt x="990" y="1888"/>
                    </a:cubicBezTo>
                    <a:cubicBezTo>
                      <a:pt x="1873" y="1888"/>
                      <a:pt x="1984" y="67"/>
                      <a:pt x="1042" y="2"/>
                    </a:cubicBezTo>
                    <a:cubicBezTo>
                      <a:pt x="1026" y="1"/>
                      <a:pt x="1010" y="1"/>
                      <a:pt x="9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0" name="Google Shape;4580;p88"/>
              <p:cNvSpPr/>
              <p:nvPr/>
            </p:nvSpPr>
            <p:spPr>
              <a:xfrm>
                <a:off x="3755590" y="2707193"/>
                <a:ext cx="71950" cy="33693"/>
              </a:xfrm>
              <a:custGeom>
                <a:rect b="b" l="l" r="r" t="t"/>
                <a:pathLst>
                  <a:path extrusionOk="0" h="2023" w="4320">
                    <a:moveTo>
                      <a:pt x="2207" y="1"/>
                    </a:moveTo>
                    <a:cubicBezTo>
                      <a:pt x="1517" y="1"/>
                      <a:pt x="777" y="271"/>
                      <a:pt x="182" y="755"/>
                    </a:cubicBezTo>
                    <a:cubicBezTo>
                      <a:pt x="1" y="910"/>
                      <a:pt x="164" y="1146"/>
                      <a:pt x="355" y="1146"/>
                    </a:cubicBezTo>
                    <a:cubicBezTo>
                      <a:pt x="408" y="1146"/>
                      <a:pt x="462" y="1128"/>
                      <a:pt x="513" y="1085"/>
                    </a:cubicBezTo>
                    <a:cubicBezTo>
                      <a:pt x="1019" y="691"/>
                      <a:pt x="1627" y="465"/>
                      <a:pt x="2187" y="465"/>
                    </a:cubicBezTo>
                    <a:cubicBezTo>
                      <a:pt x="2942" y="465"/>
                      <a:pt x="3609" y="877"/>
                      <a:pt x="3818" y="1845"/>
                    </a:cubicBezTo>
                    <a:cubicBezTo>
                      <a:pt x="3845" y="1967"/>
                      <a:pt x="3939" y="2023"/>
                      <a:pt x="4036" y="2023"/>
                    </a:cubicBezTo>
                    <a:cubicBezTo>
                      <a:pt x="4175" y="2023"/>
                      <a:pt x="4320" y="1908"/>
                      <a:pt x="4281" y="1713"/>
                    </a:cubicBezTo>
                    <a:cubicBezTo>
                      <a:pt x="4031" y="522"/>
                      <a:pt x="3166" y="1"/>
                      <a:pt x="2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1" name="Google Shape;4581;p88"/>
              <p:cNvSpPr/>
              <p:nvPr/>
            </p:nvSpPr>
            <p:spPr>
              <a:xfrm>
                <a:off x="3587274" y="2706910"/>
                <a:ext cx="75664" cy="29879"/>
              </a:xfrm>
              <a:custGeom>
                <a:rect b="b" l="l" r="r" t="t"/>
                <a:pathLst>
                  <a:path extrusionOk="0" h="1794" w="4543">
                    <a:moveTo>
                      <a:pt x="2490" y="1"/>
                    </a:moveTo>
                    <a:cubicBezTo>
                      <a:pt x="2303" y="1"/>
                      <a:pt x="2114" y="15"/>
                      <a:pt x="1925" y="45"/>
                    </a:cubicBezTo>
                    <a:cubicBezTo>
                      <a:pt x="1165" y="243"/>
                      <a:pt x="570" y="871"/>
                      <a:pt x="141" y="1466"/>
                    </a:cubicBezTo>
                    <a:cubicBezTo>
                      <a:pt x="0" y="1629"/>
                      <a:pt x="174" y="1793"/>
                      <a:pt x="346" y="1793"/>
                    </a:cubicBezTo>
                    <a:cubicBezTo>
                      <a:pt x="418" y="1793"/>
                      <a:pt x="489" y="1765"/>
                      <a:pt x="537" y="1697"/>
                    </a:cubicBezTo>
                    <a:cubicBezTo>
                      <a:pt x="934" y="1168"/>
                      <a:pt x="1463" y="739"/>
                      <a:pt x="2058" y="507"/>
                    </a:cubicBezTo>
                    <a:cubicBezTo>
                      <a:pt x="2209" y="457"/>
                      <a:pt x="2364" y="435"/>
                      <a:pt x="2519" y="435"/>
                    </a:cubicBezTo>
                    <a:cubicBezTo>
                      <a:pt x="3076" y="435"/>
                      <a:pt x="3642" y="719"/>
                      <a:pt x="4107" y="1003"/>
                    </a:cubicBezTo>
                    <a:cubicBezTo>
                      <a:pt x="4138" y="1015"/>
                      <a:pt x="4168" y="1020"/>
                      <a:pt x="4196" y="1020"/>
                    </a:cubicBezTo>
                    <a:cubicBezTo>
                      <a:pt x="4412" y="1020"/>
                      <a:pt x="4543" y="719"/>
                      <a:pt x="4338" y="573"/>
                    </a:cubicBezTo>
                    <a:cubicBezTo>
                      <a:pt x="3797" y="186"/>
                      <a:pt x="3154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2" name="Google Shape;4582;p88"/>
              <p:cNvSpPr/>
              <p:nvPr/>
            </p:nvSpPr>
            <p:spPr>
              <a:xfrm>
                <a:off x="3547219" y="2799062"/>
                <a:ext cx="68835" cy="46734"/>
              </a:xfrm>
              <a:custGeom>
                <a:rect b="b" l="l" r="r" t="t"/>
                <a:pathLst>
                  <a:path extrusionOk="0" h="2806" w="4133">
                    <a:moveTo>
                      <a:pt x="1524" y="1"/>
                    </a:moveTo>
                    <a:cubicBezTo>
                      <a:pt x="943" y="1"/>
                      <a:pt x="466" y="226"/>
                      <a:pt x="298" y="626"/>
                    </a:cubicBezTo>
                    <a:cubicBezTo>
                      <a:pt x="0" y="1288"/>
                      <a:pt x="595" y="2180"/>
                      <a:pt x="1587" y="2577"/>
                    </a:cubicBezTo>
                    <a:cubicBezTo>
                      <a:pt x="1935" y="2733"/>
                      <a:pt x="2291" y="2806"/>
                      <a:pt x="2619" y="2806"/>
                    </a:cubicBezTo>
                    <a:cubicBezTo>
                      <a:pt x="3193" y="2806"/>
                      <a:pt x="3678" y="2580"/>
                      <a:pt x="3868" y="2180"/>
                    </a:cubicBezTo>
                    <a:cubicBezTo>
                      <a:pt x="4132" y="1519"/>
                      <a:pt x="3570" y="626"/>
                      <a:pt x="2579" y="230"/>
                    </a:cubicBezTo>
                    <a:cubicBezTo>
                      <a:pt x="2219" y="74"/>
                      <a:pt x="1855" y="1"/>
                      <a:pt x="1524" y="1"/>
                    </a:cubicBez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3" name="Google Shape;4583;p88"/>
              <p:cNvSpPr/>
              <p:nvPr/>
            </p:nvSpPr>
            <p:spPr>
              <a:xfrm>
                <a:off x="3778990" y="2812069"/>
                <a:ext cx="73782" cy="47933"/>
              </a:xfrm>
              <a:custGeom>
                <a:rect b="b" l="l" r="r" t="t"/>
                <a:pathLst>
                  <a:path extrusionOk="0" h="2878" w="4430">
                    <a:moveTo>
                      <a:pt x="2663" y="1"/>
                    </a:moveTo>
                    <a:cubicBezTo>
                      <a:pt x="2405" y="1"/>
                      <a:pt x="2130" y="36"/>
                      <a:pt x="1851" y="110"/>
                    </a:cubicBezTo>
                    <a:cubicBezTo>
                      <a:pt x="727" y="407"/>
                      <a:pt x="0" y="1267"/>
                      <a:pt x="198" y="1994"/>
                    </a:cubicBezTo>
                    <a:cubicBezTo>
                      <a:pt x="346" y="2537"/>
                      <a:pt x="974" y="2877"/>
                      <a:pt x="1750" y="2877"/>
                    </a:cubicBezTo>
                    <a:cubicBezTo>
                      <a:pt x="2013" y="2877"/>
                      <a:pt x="2293" y="2838"/>
                      <a:pt x="2578" y="2754"/>
                    </a:cubicBezTo>
                    <a:cubicBezTo>
                      <a:pt x="3702" y="2457"/>
                      <a:pt x="4429" y="1597"/>
                      <a:pt x="4231" y="870"/>
                    </a:cubicBezTo>
                    <a:cubicBezTo>
                      <a:pt x="4082" y="323"/>
                      <a:pt x="3447" y="1"/>
                      <a:pt x="2663" y="1"/>
                    </a:cubicBez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4" name="Google Shape;4584;p88"/>
              <p:cNvSpPr/>
              <p:nvPr/>
            </p:nvSpPr>
            <p:spPr>
              <a:xfrm>
                <a:off x="3918342" y="2774596"/>
                <a:ext cx="151327" cy="128377"/>
              </a:xfrm>
              <a:custGeom>
                <a:rect b="b" l="l" r="r" t="t"/>
                <a:pathLst>
                  <a:path extrusionOk="0" h="7708" w="9086">
                    <a:moveTo>
                      <a:pt x="5064" y="1"/>
                    </a:moveTo>
                    <a:cubicBezTo>
                      <a:pt x="1823" y="1"/>
                      <a:pt x="0" y="3862"/>
                      <a:pt x="2177" y="6359"/>
                    </a:cubicBezTo>
                    <a:cubicBezTo>
                      <a:pt x="2977" y="7289"/>
                      <a:pt x="4033" y="7707"/>
                      <a:pt x="5073" y="7707"/>
                    </a:cubicBezTo>
                    <a:cubicBezTo>
                      <a:pt x="6954" y="7707"/>
                      <a:pt x="8783" y="6337"/>
                      <a:pt x="8953" y="4145"/>
                    </a:cubicBezTo>
                    <a:cubicBezTo>
                      <a:pt x="9085" y="1996"/>
                      <a:pt x="7499" y="145"/>
                      <a:pt x="5383" y="13"/>
                    </a:cubicBezTo>
                    <a:cubicBezTo>
                      <a:pt x="5275" y="5"/>
                      <a:pt x="5169" y="1"/>
                      <a:pt x="5064" y="1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5" name="Google Shape;4585;p88"/>
              <p:cNvSpPr/>
              <p:nvPr/>
            </p:nvSpPr>
            <p:spPr>
              <a:xfrm>
                <a:off x="3971705" y="2797346"/>
                <a:ext cx="70984" cy="80494"/>
              </a:xfrm>
              <a:custGeom>
                <a:rect b="b" l="l" r="r" t="t"/>
                <a:pathLst>
                  <a:path extrusionOk="0" h="4833" w="4262">
                    <a:moveTo>
                      <a:pt x="3873" y="1"/>
                    </a:moveTo>
                    <a:cubicBezTo>
                      <a:pt x="1575" y="1"/>
                      <a:pt x="1" y="2444"/>
                      <a:pt x="229" y="4597"/>
                    </a:cubicBezTo>
                    <a:cubicBezTo>
                      <a:pt x="246" y="4749"/>
                      <a:pt x="376" y="4832"/>
                      <a:pt x="495" y="4832"/>
                    </a:cubicBezTo>
                    <a:cubicBezTo>
                      <a:pt x="607" y="4832"/>
                      <a:pt x="708" y="4758"/>
                      <a:pt x="692" y="4597"/>
                    </a:cubicBezTo>
                    <a:cubicBezTo>
                      <a:pt x="495" y="2694"/>
                      <a:pt x="1829" y="465"/>
                      <a:pt x="3918" y="465"/>
                    </a:cubicBezTo>
                    <a:cubicBezTo>
                      <a:pt x="3934" y="465"/>
                      <a:pt x="3949" y="465"/>
                      <a:pt x="3964" y="465"/>
                    </a:cubicBezTo>
                    <a:cubicBezTo>
                      <a:pt x="4262" y="465"/>
                      <a:pt x="4262" y="2"/>
                      <a:pt x="3964" y="2"/>
                    </a:cubicBezTo>
                    <a:cubicBezTo>
                      <a:pt x="3934" y="1"/>
                      <a:pt x="3903" y="1"/>
                      <a:pt x="3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6" name="Google Shape;4586;p88"/>
              <p:cNvSpPr/>
              <p:nvPr/>
            </p:nvSpPr>
            <p:spPr>
              <a:xfrm>
                <a:off x="3977718" y="2829690"/>
                <a:ext cx="33527" cy="43120"/>
              </a:xfrm>
              <a:custGeom>
                <a:rect b="b" l="l" r="r" t="t"/>
                <a:pathLst>
                  <a:path extrusionOk="0" h="2589" w="2013">
                    <a:moveTo>
                      <a:pt x="694" y="0"/>
                    </a:moveTo>
                    <a:cubicBezTo>
                      <a:pt x="640" y="0"/>
                      <a:pt x="585" y="3"/>
                      <a:pt x="529" y="10"/>
                    </a:cubicBezTo>
                    <a:cubicBezTo>
                      <a:pt x="242" y="42"/>
                      <a:pt x="355" y="475"/>
                      <a:pt x="631" y="475"/>
                    </a:cubicBezTo>
                    <a:cubicBezTo>
                      <a:pt x="641" y="475"/>
                      <a:pt x="651" y="474"/>
                      <a:pt x="662" y="473"/>
                    </a:cubicBezTo>
                    <a:cubicBezTo>
                      <a:pt x="689" y="470"/>
                      <a:pt x="716" y="468"/>
                      <a:pt x="743" y="468"/>
                    </a:cubicBezTo>
                    <a:cubicBezTo>
                      <a:pt x="1255" y="468"/>
                      <a:pt x="1549" y="1059"/>
                      <a:pt x="1455" y="1531"/>
                    </a:cubicBezTo>
                    <a:cubicBezTo>
                      <a:pt x="1356" y="1994"/>
                      <a:pt x="695" y="2093"/>
                      <a:pt x="265" y="2093"/>
                    </a:cubicBezTo>
                    <a:cubicBezTo>
                      <a:pt x="0" y="2126"/>
                      <a:pt x="0" y="2556"/>
                      <a:pt x="265" y="2589"/>
                    </a:cubicBezTo>
                    <a:cubicBezTo>
                      <a:pt x="1091" y="2589"/>
                      <a:pt x="1885" y="2258"/>
                      <a:pt x="1951" y="1333"/>
                    </a:cubicBezTo>
                    <a:cubicBezTo>
                      <a:pt x="2012" y="595"/>
                      <a:pt x="1416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7" name="Google Shape;4587;p88"/>
              <p:cNvSpPr/>
              <p:nvPr/>
            </p:nvSpPr>
            <p:spPr>
              <a:xfrm>
                <a:off x="2230941" y="3253743"/>
                <a:ext cx="1116451" cy="1247693"/>
              </a:xfrm>
              <a:custGeom>
                <a:rect b="b" l="l" r="r" t="t"/>
                <a:pathLst>
                  <a:path extrusionOk="0" h="74914" w="67034">
                    <a:moveTo>
                      <a:pt x="21354" y="1"/>
                    </a:moveTo>
                    <a:cubicBezTo>
                      <a:pt x="10644" y="1720"/>
                      <a:pt x="860" y="3967"/>
                      <a:pt x="860" y="3967"/>
                    </a:cubicBezTo>
                    <a:cubicBezTo>
                      <a:pt x="860" y="3967"/>
                      <a:pt x="199" y="16561"/>
                      <a:pt x="1" y="24923"/>
                    </a:cubicBezTo>
                    <a:lnTo>
                      <a:pt x="2480" y="28592"/>
                    </a:lnTo>
                    <a:lnTo>
                      <a:pt x="7041" y="28328"/>
                    </a:lnTo>
                    <a:lnTo>
                      <a:pt x="7041" y="28328"/>
                    </a:lnTo>
                    <a:cubicBezTo>
                      <a:pt x="7041" y="28328"/>
                      <a:pt x="3802" y="56258"/>
                      <a:pt x="1158" y="70108"/>
                    </a:cubicBezTo>
                    <a:cubicBezTo>
                      <a:pt x="1158" y="70108"/>
                      <a:pt x="12063" y="74913"/>
                      <a:pt x="30138" y="74913"/>
                    </a:cubicBezTo>
                    <a:cubicBezTo>
                      <a:pt x="37897" y="74913"/>
                      <a:pt x="46978" y="74028"/>
                      <a:pt x="57085" y="71496"/>
                    </a:cubicBezTo>
                    <a:lnTo>
                      <a:pt x="53978" y="42310"/>
                    </a:lnTo>
                    <a:cubicBezTo>
                      <a:pt x="53978" y="42310"/>
                      <a:pt x="61216" y="37319"/>
                      <a:pt x="67034" y="33253"/>
                    </a:cubicBezTo>
                    <a:cubicBezTo>
                      <a:pt x="67034" y="33253"/>
                      <a:pt x="62468" y="1289"/>
                      <a:pt x="40628" y="1289"/>
                    </a:cubicBezTo>
                    <a:cubicBezTo>
                      <a:pt x="40561" y="1289"/>
                      <a:pt x="40493" y="1289"/>
                      <a:pt x="40426" y="1290"/>
                    </a:cubicBezTo>
                    <a:cubicBezTo>
                      <a:pt x="32327" y="397"/>
                      <a:pt x="27303" y="166"/>
                      <a:pt x="21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8" name="Google Shape;4588;p88"/>
              <p:cNvSpPr/>
              <p:nvPr/>
            </p:nvSpPr>
            <p:spPr>
              <a:xfrm>
                <a:off x="2692818" y="2970242"/>
                <a:ext cx="211419" cy="402701"/>
              </a:xfrm>
              <a:custGeom>
                <a:rect b="b" l="l" r="r" t="t"/>
                <a:pathLst>
                  <a:path extrusionOk="0" h="24179" w="12694">
                    <a:moveTo>
                      <a:pt x="12694" y="0"/>
                    </a:moveTo>
                    <a:lnTo>
                      <a:pt x="1" y="6380"/>
                    </a:lnTo>
                    <a:lnTo>
                      <a:pt x="298" y="22278"/>
                    </a:lnTo>
                    <a:cubicBezTo>
                      <a:pt x="298" y="22278"/>
                      <a:pt x="2570" y="24178"/>
                      <a:pt x="5866" y="24178"/>
                    </a:cubicBezTo>
                    <a:cubicBezTo>
                      <a:pt x="7860" y="24178"/>
                      <a:pt x="10227" y="23483"/>
                      <a:pt x="12694" y="21254"/>
                    </a:cubicBezTo>
                    <a:lnTo>
                      <a:pt x="12694" y="0"/>
                    </a:ln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9" name="Google Shape;4589;p88"/>
              <p:cNvSpPr/>
              <p:nvPr/>
            </p:nvSpPr>
            <p:spPr>
              <a:xfrm>
                <a:off x="2692818" y="2970242"/>
                <a:ext cx="211419" cy="210852"/>
              </a:xfrm>
              <a:custGeom>
                <a:rect b="b" l="l" r="r" t="t"/>
                <a:pathLst>
                  <a:path extrusionOk="0" h="12660" w="12694">
                    <a:moveTo>
                      <a:pt x="12694" y="0"/>
                    </a:moveTo>
                    <a:lnTo>
                      <a:pt x="1" y="6380"/>
                    </a:lnTo>
                    <a:lnTo>
                      <a:pt x="67" y="12660"/>
                    </a:lnTo>
                    <a:cubicBezTo>
                      <a:pt x="2711" y="12461"/>
                      <a:pt x="7471" y="10776"/>
                      <a:pt x="12694" y="2711"/>
                    </a:cubicBezTo>
                    <a:lnTo>
                      <a:pt x="12694" y="0"/>
                    </a:lnTo>
                    <a:close/>
                  </a:path>
                </a:pathLst>
              </a:custGeom>
              <a:solidFill>
                <a:srgbClr val="974E2E">
                  <a:alpha val="474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0" name="Google Shape;4590;p88"/>
              <p:cNvSpPr/>
              <p:nvPr/>
            </p:nvSpPr>
            <p:spPr>
              <a:xfrm>
                <a:off x="2517207" y="2639823"/>
                <a:ext cx="415109" cy="478515"/>
              </a:xfrm>
              <a:custGeom>
                <a:rect b="b" l="l" r="r" t="t"/>
                <a:pathLst>
                  <a:path extrusionOk="0" h="28731" w="24924">
                    <a:moveTo>
                      <a:pt x="13415" y="0"/>
                    </a:moveTo>
                    <a:cubicBezTo>
                      <a:pt x="8481" y="0"/>
                      <a:pt x="3454" y="1964"/>
                      <a:pt x="695" y="9031"/>
                    </a:cubicBezTo>
                    <a:cubicBezTo>
                      <a:pt x="232" y="10584"/>
                      <a:pt x="1" y="12204"/>
                      <a:pt x="1" y="13856"/>
                    </a:cubicBezTo>
                    <a:cubicBezTo>
                      <a:pt x="1" y="22087"/>
                      <a:pt x="5058" y="28731"/>
                      <a:pt x="12429" y="28731"/>
                    </a:cubicBezTo>
                    <a:cubicBezTo>
                      <a:pt x="18114" y="28731"/>
                      <a:pt x="22973" y="24764"/>
                      <a:pt x="24923" y="19178"/>
                    </a:cubicBezTo>
                    <a:cubicBezTo>
                      <a:pt x="23965" y="16402"/>
                      <a:pt x="23998" y="13261"/>
                      <a:pt x="24692" y="10320"/>
                    </a:cubicBezTo>
                    <a:lnTo>
                      <a:pt x="24692" y="10320"/>
                    </a:lnTo>
                    <a:cubicBezTo>
                      <a:pt x="24444" y="10347"/>
                      <a:pt x="24205" y="10361"/>
                      <a:pt x="23975" y="10361"/>
                    </a:cubicBezTo>
                    <a:cubicBezTo>
                      <a:pt x="19245" y="10361"/>
                      <a:pt x="18329" y="4701"/>
                      <a:pt x="18676" y="635"/>
                    </a:cubicBezTo>
                    <a:cubicBezTo>
                      <a:pt x="17012" y="263"/>
                      <a:pt x="15219" y="0"/>
                      <a:pt x="13415" y="0"/>
                    </a:cubicBez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1" name="Google Shape;4591;p88"/>
              <p:cNvSpPr/>
              <p:nvPr/>
            </p:nvSpPr>
            <p:spPr>
              <a:xfrm>
                <a:off x="2639305" y="2949273"/>
                <a:ext cx="116885" cy="43037"/>
              </a:xfrm>
              <a:custGeom>
                <a:rect b="b" l="l" r="r" t="t"/>
                <a:pathLst>
                  <a:path extrusionOk="0" h="2584" w="7018">
                    <a:moveTo>
                      <a:pt x="297" y="1"/>
                    </a:moveTo>
                    <a:cubicBezTo>
                      <a:pt x="155" y="1"/>
                      <a:pt x="1" y="120"/>
                      <a:pt x="41" y="301"/>
                    </a:cubicBezTo>
                    <a:cubicBezTo>
                      <a:pt x="349" y="1841"/>
                      <a:pt x="1880" y="2584"/>
                      <a:pt x="3446" y="2584"/>
                    </a:cubicBezTo>
                    <a:cubicBezTo>
                      <a:pt x="4904" y="2584"/>
                      <a:pt x="6391" y="1940"/>
                      <a:pt x="6949" y="697"/>
                    </a:cubicBezTo>
                    <a:cubicBezTo>
                      <a:pt x="7017" y="515"/>
                      <a:pt x="6851" y="349"/>
                      <a:pt x="6697" y="349"/>
                    </a:cubicBezTo>
                    <a:cubicBezTo>
                      <a:pt x="6628" y="349"/>
                      <a:pt x="6561" y="383"/>
                      <a:pt x="6519" y="466"/>
                    </a:cubicBezTo>
                    <a:cubicBezTo>
                      <a:pt x="6050" y="1550"/>
                      <a:pt x="4716" y="2128"/>
                      <a:pt x="3420" y="2128"/>
                    </a:cubicBezTo>
                    <a:cubicBezTo>
                      <a:pt x="2068" y="2128"/>
                      <a:pt x="757" y="1501"/>
                      <a:pt x="504" y="168"/>
                    </a:cubicBezTo>
                    <a:cubicBezTo>
                      <a:pt x="477" y="51"/>
                      <a:pt x="39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2" name="Google Shape;4592;p88"/>
              <p:cNvSpPr/>
              <p:nvPr/>
            </p:nvSpPr>
            <p:spPr>
              <a:xfrm>
                <a:off x="2656493" y="2861934"/>
                <a:ext cx="41288" cy="35325"/>
              </a:xfrm>
              <a:custGeom>
                <a:rect b="b" l="l" r="r" t="t"/>
                <a:pathLst>
                  <a:path extrusionOk="0" h="2121" w="2479">
                    <a:moveTo>
                      <a:pt x="1460" y="1"/>
                    </a:moveTo>
                    <a:cubicBezTo>
                      <a:pt x="1009" y="1"/>
                      <a:pt x="553" y="100"/>
                      <a:pt x="364" y="520"/>
                    </a:cubicBezTo>
                    <a:cubicBezTo>
                      <a:pt x="0" y="1413"/>
                      <a:pt x="959" y="1909"/>
                      <a:pt x="1686" y="2107"/>
                    </a:cubicBezTo>
                    <a:cubicBezTo>
                      <a:pt x="1715" y="2117"/>
                      <a:pt x="1742" y="2121"/>
                      <a:pt x="1767" y="2121"/>
                    </a:cubicBezTo>
                    <a:cubicBezTo>
                      <a:pt x="2005" y="2121"/>
                      <a:pt x="2087" y="1734"/>
                      <a:pt x="1818" y="1644"/>
                    </a:cubicBezTo>
                    <a:cubicBezTo>
                      <a:pt x="1422" y="1545"/>
                      <a:pt x="397" y="1182"/>
                      <a:pt x="860" y="620"/>
                    </a:cubicBezTo>
                    <a:cubicBezTo>
                      <a:pt x="980" y="485"/>
                      <a:pt x="1195" y="445"/>
                      <a:pt x="1425" y="445"/>
                    </a:cubicBezTo>
                    <a:cubicBezTo>
                      <a:pt x="1703" y="445"/>
                      <a:pt x="2001" y="502"/>
                      <a:pt x="2182" y="520"/>
                    </a:cubicBezTo>
                    <a:cubicBezTo>
                      <a:pt x="2202" y="525"/>
                      <a:pt x="2220" y="527"/>
                      <a:pt x="2237" y="527"/>
                    </a:cubicBezTo>
                    <a:cubicBezTo>
                      <a:pt x="2478" y="527"/>
                      <a:pt x="2460" y="119"/>
                      <a:pt x="2182" y="58"/>
                    </a:cubicBezTo>
                    <a:cubicBezTo>
                      <a:pt x="1977" y="34"/>
                      <a:pt x="1719" y="1"/>
                      <a:pt x="1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3" name="Google Shape;4593;p88"/>
              <p:cNvSpPr/>
              <p:nvPr/>
            </p:nvSpPr>
            <p:spPr>
              <a:xfrm>
                <a:off x="2764667" y="2829274"/>
                <a:ext cx="32494" cy="30912"/>
              </a:xfrm>
              <a:custGeom>
                <a:rect b="b" l="l" r="r" t="t"/>
                <a:pathLst>
                  <a:path extrusionOk="0" h="1856" w="1951">
                    <a:moveTo>
                      <a:pt x="992" y="1"/>
                    </a:moveTo>
                    <a:cubicBezTo>
                      <a:pt x="80" y="1"/>
                      <a:pt x="0" y="1788"/>
                      <a:pt x="909" y="1853"/>
                    </a:cubicBezTo>
                    <a:cubicBezTo>
                      <a:pt x="926" y="1855"/>
                      <a:pt x="942" y="1855"/>
                      <a:pt x="957" y="1855"/>
                    </a:cubicBezTo>
                    <a:cubicBezTo>
                      <a:pt x="1839" y="1855"/>
                      <a:pt x="1951" y="67"/>
                      <a:pt x="1042" y="2"/>
                    </a:cubicBezTo>
                    <a:cubicBezTo>
                      <a:pt x="1025" y="1"/>
                      <a:pt x="1008" y="1"/>
                      <a:pt x="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4" name="Google Shape;4594;p88"/>
              <p:cNvSpPr/>
              <p:nvPr/>
            </p:nvSpPr>
            <p:spPr>
              <a:xfrm>
                <a:off x="2607211" y="2824328"/>
                <a:ext cx="32511" cy="31445"/>
              </a:xfrm>
              <a:custGeom>
                <a:rect b="b" l="l" r="r" t="t"/>
                <a:pathLst>
                  <a:path extrusionOk="0" h="1888" w="1952">
                    <a:moveTo>
                      <a:pt x="995" y="0"/>
                    </a:moveTo>
                    <a:cubicBezTo>
                      <a:pt x="113" y="0"/>
                      <a:pt x="0" y="1821"/>
                      <a:pt x="910" y="1886"/>
                    </a:cubicBezTo>
                    <a:cubicBezTo>
                      <a:pt x="926" y="1887"/>
                      <a:pt x="942" y="1888"/>
                      <a:pt x="957" y="1888"/>
                    </a:cubicBezTo>
                    <a:cubicBezTo>
                      <a:pt x="1840" y="1888"/>
                      <a:pt x="1952" y="67"/>
                      <a:pt x="1042" y="2"/>
                    </a:cubicBezTo>
                    <a:cubicBezTo>
                      <a:pt x="1026" y="1"/>
                      <a:pt x="1011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5" name="Google Shape;4595;p88"/>
              <p:cNvSpPr/>
              <p:nvPr/>
            </p:nvSpPr>
            <p:spPr>
              <a:xfrm>
                <a:off x="2753658" y="2753993"/>
                <a:ext cx="71084" cy="33527"/>
              </a:xfrm>
              <a:custGeom>
                <a:rect b="b" l="l" r="r" t="t"/>
                <a:pathLst>
                  <a:path extrusionOk="0" h="2013" w="4268">
                    <a:moveTo>
                      <a:pt x="2185" y="0"/>
                    </a:moveTo>
                    <a:cubicBezTo>
                      <a:pt x="1505" y="0"/>
                      <a:pt x="777" y="270"/>
                      <a:pt x="182" y="754"/>
                    </a:cubicBezTo>
                    <a:cubicBezTo>
                      <a:pt x="1" y="910"/>
                      <a:pt x="164" y="1146"/>
                      <a:pt x="355" y="1146"/>
                    </a:cubicBezTo>
                    <a:cubicBezTo>
                      <a:pt x="408" y="1146"/>
                      <a:pt x="463" y="1128"/>
                      <a:pt x="513" y="1085"/>
                    </a:cubicBezTo>
                    <a:cubicBezTo>
                      <a:pt x="1005" y="691"/>
                      <a:pt x="1605" y="465"/>
                      <a:pt x="2160" y="465"/>
                    </a:cubicBezTo>
                    <a:cubicBezTo>
                      <a:pt x="2909" y="465"/>
                      <a:pt x="3576" y="877"/>
                      <a:pt x="3785" y="1845"/>
                    </a:cubicBezTo>
                    <a:cubicBezTo>
                      <a:pt x="3811" y="1962"/>
                      <a:pt x="3894" y="2013"/>
                      <a:pt x="3982" y="2013"/>
                    </a:cubicBezTo>
                    <a:cubicBezTo>
                      <a:pt x="4118" y="2013"/>
                      <a:pt x="4268" y="1893"/>
                      <a:pt x="4248" y="1713"/>
                    </a:cubicBezTo>
                    <a:cubicBezTo>
                      <a:pt x="3979" y="521"/>
                      <a:pt x="3128" y="0"/>
                      <a:pt x="2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6" name="Google Shape;4596;p88"/>
              <p:cNvSpPr/>
              <p:nvPr/>
            </p:nvSpPr>
            <p:spPr>
              <a:xfrm>
                <a:off x="2587375" y="2754027"/>
                <a:ext cx="74914" cy="29546"/>
              </a:xfrm>
              <a:custGeom>
                <a:rect b="b" l="l" r="r" t="t"/>
                <a:pathLst>
                  <a:path extrusionOk="0" h="1774" w="4498">
                    <a:moveTo>
                      <a:pt x="2488" y="1"/>
                    </a:moveTo>
                    <a:cubicBezTo>
                      <a:pt x="2293" y="1"/>
                      <a:pt x="2097" y="19"/>
                      <a:pt x="1903" y="58"/>
                    </a:cubicBezTo>
                    <a:cubicBezTo>
                      <a:pt x="1142" y="223"/>
                      <a:pt x="548" y="851"/>
                      <a:pt x="118" y="1446"/>
                    </a:cubicBezTo>
                    <a:cubicBezTo>
                      <a:pt x="1" y="1610"/>
                      <a:pt x="165" y="1774"/>
                      <a:pt x="341" y="1774"/>
                    </a:cubicBezTo>
                    <a:cubicBezTo>
                      <a:pt x="414" y="1774"/>
                      <a:pt x="489" y="1746"/>
                      <a:pt x="548" y="1678"/>
                    </a:cubicBezTo>
                    <a:cubicBezTo>
                      <a:pt x="911" y="1149"/>
                      <a:pt x="1407" y="719"/>
                      <a:pt x="2035" y="521"/>
                    </a:cubicBezTo>
                    <a:cubicBezTo>
                      <a:pt x="2202" y="457"/>
                      <a:pt x="2372" y="430"/>
                      <a:pt x="2540" y="430"/>
                    </a:cubicBezTo>
                    <a:cubicBezTo>
                      <a:pt x="3070" y="430"/>
                      <a:pt x="3592" y="700"/>
                      <a:pt x="4018" y="951"/>
                    </a:cubicBezTo>
                    <a:cubicBezTo>
                      <a:pt x="4068" y="978"/>
                      <a:pt x="4115" y="990"/>
                      <a:pt x="4159" y="990"/>
                    </a:cubicBezTo>
                    <a:cubicBezTo>
                      <a:pt x="4378" y="990"/>
                      <a:pt x="4497" y="692"/>
                      <a:pt x="4250" y="554"/>
                    </a:cubicBezTo>
                    <a:lnTo>
                      <a:pt x="4283" y="554"/>
                    </a:lnTo>
                    <a:cubicBezTo>
                      <a:pt x="3751" y="200"/>
                      <a:pt x="3124" y="1"/>
                      <a:pt x="2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7" name="Google Shape;4597;p88"/>
              <p:cNvSpPr/>
              <p:nvPr/>
            </p:nvSpPr>
            <p:spPr>
              <a:xfrm>
                <a:off x="2548036" y="2845030"/>
                <a:ext cx="67736" cy="46068"/>
              </a:xfrm>
              <a:custGeom>
                <a:rect b="b" l="l" r="r" t="t"/>
                <a:pathLst>
                  <a:path extrusionOk="0" h="2766" w="4067">
                    <a:moveTo>
                      <a:pt x="1530" y="0"/>
                    </a:moveTo>
                    <a:cubicBezTo>
                      <a:pt x="962" y="0"/>
                      <a:pt x="488" y="220"/>
                      <a:pt x="298" y="643"/>
                    </a:cubicBezTo>
                    <a:cubicBezTo>
                      <a:pt x="1" y="1271"/>
                      <a:pt x="563" y="2130"/>
                      <a:pt x="1521" y="2560"/>
                    </a:cubicBezTo>
                    <a:cubicBezTo>
                      <a:pt x="1869" y="2699"/>
                      <a:pt x="2216" y="2765"/>
                      <a:pt x="2534" y="2765"/>
                    </a:cubicBezTo>
                    <a:cubicBezTo>
                      <a:pt x="3123" y="2765"/>
                      <a:pt x="3609" y="2538"/>
                      <a:pt x="3802" y="2130"/>
                    </a:cubicBezTo>
                    <a:cubicBezTo>
                      <a:pt x="4066" y="1502"/>
                      <a:pt x="3504" y="643"/>
                      <a:pt x="2546" y="213"/>
                    </a:cubicBezTo>
                    <a:cubicBezTo>
                      <a:pt x="2200" y="70"/>
                      <a:pt x="1850" y="0"/>
                      <a:pt x="1530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8" name="Google Shape;4598;p88"/>
              <p:cNvSpPr/>
              <p:nvPr/>
            </p:nvSpPr>
            <p:spPr>
              <a:xfrm>
                <a:off x="2776509" y="2857771"/>
                <a:ext cx="73232" cy="47367"/>
              </a:xfrm>
              <a:custGeom>
                <a:rect b="b" l="l" r="r" t="t"/>
                <a:pathLst>
                  <a:path extrusionOk="0" h="2844" w="4397">
                    <a:moveTo>
                      <a:pt x="2626" y="0"/>
                    </a:moveTo>
                    <a:cubicBezTo>
                      <a:pt x="2370" y="0"/>
                      <a:pt x="2097" y="36"/>
                      <a:pt x="1818" y="109"/>
                    </a:cubicBezTo>
                    <a:cubicBezTo>
                      <a:pt x="727" y="407"/>
                      <a:pt x="0" y="1233"/>
                      <a:pt x="198" y="1960"/>
                    </a:cubicBezTo>
                    <a:cubicBezTo>
                      <a:pt x="346" y="2503"/>
                      <a:pt x="974" y="2844"/>
                      <a:pt x="1736" y="2844"/>
                    </a:cubicBezTo>
                    <a:cubicBezTo>
                      <a:pt x="1995" y="2844"/>
                      <a:pt x="2269" y="2804"/>
                      <a:pt x="2545" y="2721"/>
                    </a:cubicBezTo>
                    <a:cubicBezTo>
                      <a:pt x="3669" y="2423"/>
                      <a:pt x="4396" y="1597"/>
                      <a:pt x="4198" y="870"/>
                    </a:cubicBezTo>
                    <a:cubicBezTo>
                      <a:pt x="4024" y="323"/>
                      <a:pt x="3402" y="0"/>
                      <a:pt x="2626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9" name="Google Shape;4599;p88"/>
              <p:cNvSpPr/>
              <p:nvPr/>
            </p:nvSpPr>
            <p:spPr>
              <a:xfrm>
                <a:off x="2914229" y="2821396"/>
                <a:ext cx="149662" cy="126861"/>
              </a:xfrm>
              <a:custGeom>
                <a:rect b="b" l="l" r="r" t="t"/>
                <a:pathLst>
                  <a:path extrusionOk="0" h="7617" w="8986">
                    <a:moveTo>
                      <a:pt x="4995" y="0"/>
                    </a:moveTo>
                    <a:cubicBezTo>
                      <a:pt x="1789" y="0"/>
                      <a:pt x="0" y="3797"/>
                      <a:pt x="2176" y="6293"/>
                    </a:cubicBezTo>
                    <a:cubicBezTo>
                      <a:pt x="2960" y="7205"/>
                      <a:pt x="3996" y="7617"/>
                      <a:pt x="5018" y="7617"/>
                    </a:cubicBezTo>
                    <a:cubicBezTo>
                      <a:pt x="6884" y="7617"/>
                      <a:pt x="8703" y="6245"/>
                      <a:pt x="8853" y="4045"/>
                    </a:cubicBezTo>
                    <a:cubicBezTo>
                      <a:pt x="8985" y="1963"/>
                      <a:pt x="7399" y="145"/>
                      <a:pt x="5316" y="13"/>
                    </a:cubicBezTo>
                    <a:cubicBezTo>
                      <a:pt x="5208" y="4"/>
                      <a:pt x="5100" y="0"/>
                      <a:pt x="4995" y="0"/>
                    </a:cubicBez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0" name="Google Shape;4600;p88"/>
              <p:cNvSpPr/>
              <p:nvPr/>
            </p:nvSpPr>
            <p:spPr>
              <a:xfrm>
                <a:off x="1265900" y="3244999"/>
                <a:ext cx="916058" cy="1289197"/>
              </a:xfrm>
              <a:custGeom>
                <a:rect b="b" l="l" r="r" t="t"/>
                <a:pathLst>
                  <a:path extrusionOk="0" h="77406" w="55002">
                    <a:moveTo>
                      <a:pt x="18964" y="1"/>
                    </a:moveTo>
                    <a:cubicBezTo>
                      <a:pt x="14106" y="1"/>
                      <a:pt x="9602" y="631"/>
                      <a:pt x="7338" y="2410"/>
                    </a:cubicBezTo>
                    <a:cubicBezTo>
                      <a:pt x="1818" y="6773"/>
                      <a:pt x="0" y="70567"/>
                      <a:pt x="0" y="70567"/>
                    </a:cubicBezTo>
                    <a:cubicBezTo>
                      <a:pt x="13012" y="75690"/>
                      <a:pt x="23431" y="77406"/>
                      <a:pt x="31549" y="77406"/>
                    </a:cubicBezTo>
                    <a:cubicBezTo>
                      <a:pt x="47994" y="77406"/>
                      <a:pt x="55002" y="70368"/>
                      <a:pt x="55002" y="70368"/>
                    </a:cubicBezTo>
                    <a:cubicBezTo>
                      <a:pt x="55002" y="70368"/>
                      <a:pt x="41285" y="4261"/>
                      <a:pt x="36591" y="2410"/>
                    </a:cubicBezTo>
                    <a:cubicBezTo>
                      <a:pt x="33830" y="1333"/>
                      <a:pt x="26023" y="1"/>
                      <a:pt x="18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88"/>
              <p:cNvSpPr/>
              <p:nvPr/>
            </p:nvSpPr>
            <p:spPr>
              <a:xfrm>
                <a:off x="1475320" y="3323828"/>
                <a:ext cx="354352" cy="113570"/>
              </a:xfrm>
              <a:custGeom>
                <a:rect b="b" l="l" r="r" t="t"/>
                <a:pathLst>
                  <a:path extrusionOk="0" h="6819" w="21276">
                    <a:moveTo>
                      <a:pt x="248" y="0"/>
                    </a:moveTo>
                    <a:cubicBezTo>
                      <a:pt x="131" y="0"/>
                      <a:pt x="0" y="99"/>
                      <a:pt x="20" y="255"/>
                    </a:cubicBezTo>
                    <a:cubicBezTo>
                      <a:pt x="351" y="2172"/>
                      <a:pt x="2400" y="3759"/>
                      <a:pt x="3887" y="4783"/>
                    </a:cubicBezTo>
                    <a:cubicBezTo>
                      <a:pt x="5705" y="5973"/>
                      <a:pt x="8019" y="6502"/>
                      <a:pt x="10168" y="6734"/>
                    </a:cubicBezTo>
                    <a:cubicBezTo>
                      <a:pt x="10712" y="6789"/>
                      <a:pt x="11280" y="6818"/>
                      <a:pt x="11859" y="6818"/>
                    </a:cubicBezTo>
                    <a:cubicBezTo>
                      <a:pt x="15460" y="6818"/>
                      <a:pt x="19499" y="5674"/>
                      <a:pt x="21207" y="2371"/>
                    </a:cubicBezTo>
                    <a:cubicBezTo>
                      <a:pt x="21275" y="2212"/>
                      <a:pt x="21142" y="2054"/>
                      <a:pt x="21009" y="2054"/>
                    </a:cubicBezTo>
                    <a:cubicBezTo>
                      <a:pt x="20948" y="2054"/>
                      <a:pt x="20886" y="2088"/>
                      <a:pt x="20844" y="2172"/>
                    </a:cubicBezTo>
                    <a:lnTo>
                      <a:pt x="20877" y="2172"/>
                    </a:lnTo>
                    <a:cubicBezTo>
                      <a:pt x="19197" y="5387"/>
                      <a:pt x="15335" y="6394"/>
                      <a:pt x="11892" y="6394"/>
                    </a:cubicBezTo>
                    <a:cubicBezTo>
                      <a:pt x="11406" y="6394"/>
                      <a:pt x="10927" y="6374"/>
                      <a:pt x="10465" y="6337"/>
                    </a:cubicBezTo>
                    <a:cubicBezTo>
                      <a:pt x="8383" y="6205"/>
                      <a:pt x="6333" y="5610"/>
                      <a:pt x="4482" y="4618"/>
                    </a:cubicBezTo>
                    <a:cubicBezTo>
                      <a:pt x="2929" y="3759"/>
                      <a:pt x="747" y="2007"/>
                      <a:pt x="417" y="156"/>
                    </a:cubicBezTo>
                    <a:cubicBezTo>
                      <a:pt x="403" y="48"/>
                      <a:pt x="329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2" name="Google Shape;4602;p88"/>
              <p:cNvSpPr/>
              <p:nvPr/>
            </p:nvSpPr>
            <p:spPr>
              <a:xfrm>
                <a:off x="1870777" y="3281557"/>
                <a:ext cx="304353" cy="1092335"/>
              </a:xfrm>
              <a:custGeom>
                <a:rect b="b" l="l" r="r" t="t"/>
                <a:pathLst>
                  <a:path extrusionOk="0" h="65586" w="18274">
                    <a:moveTo>
                      <a:pt x="258" y="1"/>
                    </a:moveTo>
                    <a:cubicBezTo>
                      <a:pt x="57" y="1"/>
                      <a:pt x="1" y="325"/>
                      <a:pt x="207" y="413"/>
                    </a:cubicBezTo>
                    <a:cubicBezTo>
                      <a:pt x="1099" y="777"/>
                      <a:pt x="1628" y="2330"/>
                      <a:pt x="1959" y="3124"/>
                    </a:cubicBezTo>
                    <a:cubicBezTo>
                      <a:pt x="2818" y="5074"/>
                      <a:pt x="3545" y="7123"/>
                      <a:pt x="4173" y="9172"/>
                    </a:cubicBezTo>
                    <a:cubicBezTo>
                      <a:pt x="6091" y="15122"/>
                      <a:pt x="7644" y="21138"/>
                      <a:pt x="9131" y="27220"/>
                    </a:cubicBezTo>
                    <a:cubicBezTo>
                      <a:pt x="12040" y="38789"/>
                      <a:pt x="14651" y="50391"/>
                      <a:pt x="17097" y="62025"/>
                    </a:cubicBezTo>
                    <a:cubicBezTo>
                      <a:pt x="17362" y="63182"/>
                      <a:pt x="17593" y="64306"/>
                      <a:pt x="17825" y="65430"/>
                    </a:cubicBezTo>
                    <a:cubicBezTo>
                      <a:pt x="17852" y="65538"/>
                      <a:pt x="17934" y="65586"/>
                      <a:pt x="18020" y="65586"/>
                    </a:cubicBezTo>
                    <a:cubicBezTo>
                      <a:pt x="18143" y="65586"/>
                      <a:pt x="18274" y="65487"/>
                      <a:pt x="18254" y="65331"/>
                    </a:cubicBezTo>
                    <a:cubicBezTo>
                      <a:pt x="16536" y="57034"/>
                      <a:pt x="14718" y="48771"/>
                      <a:pt x="12800" y="40540"/>
                    </a:cubicBezTo>
                    <a:cubicBezTo>
                      <a:pt x="11214" y="33798"/>
                      <a:pt x="9594" y="27055"/>
                      <a:pt x="7842" y="20378"/>
                    </a:cubicBezTo>
                    <a:cubicBezTo>
                      <a:pt x="6421" y="15089"/>
                      <a:pt x="5000" y="9767"/>
                      <a:pt x="3050" y="4644"/>
                    </a:cubicBezTo>
                    <a:cubicBezTo>
                      <a:pt x="2653" y="3553"/>
                      <a:pt x="2157" y="2463"/>
                      <a:pt x="1595" y="1438"/>
                    </a:cubicBezTo>
                    <a:cubicBezTo>
                      <a:pt x="1298" y="909"/>
                      <a:pt x="901" y="248"/>
                      <a:pt x="339" y="17"/>
                    </a:cubicBezTo>
                    <a:cubicBezTo>
                      <a:pt x="310" y="6"/>
                      <a:pt x="283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3" name="Google Shape;4603;p88"/>
              <p:cNvSpPr/>
              <p:nvPr/>
            </p:nvSpPr>
            <p:spPr>
              <a:xfrm>
                <a:off x="2967026" y="2843048"/>
                <a:ext cx="69884" cy="79727"/>
              </a:xfrm>
              <a:custGeom>
                <a:rect b="b" l="l" r="r" t="t"/>
                <a:pathLst>
                  <a:path extrusionOk="0" h="4787" w="4196">
                    <a:moveTo>
                      <a:pt x="3839" y="0"/>
                    </a:moveTo>
                    <a:cubicBezTo>
                      <a:pt x="1543" y="0"/>
                      <a:pt x="1" y="2443"/>
                      <a:pt x="229" y="4563"/>
                    </a:cubicBezTo>
                    <a:cubicBezTo>
                      <a:pt x="246" y="4712"/>
                      <a:pt x="370" y="4786"/>
                      <a:pt x="485" y="4786"/>
                    </a:cubicBezTo>
                    <a:cubicBezTo>
                      <a:pt x="601" y="4786"/>
                      <a:pt x="708" y="4712"/>
                      <a:pt x="692" y="4563"/>
                    </a:cubicBezTo>
                    <a:cubicBezTo>
                      <a:pt x="495" y="2660"/>
                      <a:pt x="1829" y="464"/>
                      <a:pt x="3885" y="464"/>
                    </a:cubicBezTo>
                    <a:cubicBezTo>
                      <a:pt x="3900" y="464"/>
                      <a:pt x="3916" y="464"/>
                      <a:pt x="3931" y="464"/>
                    </a:cubicBezTo>
                    <a:cubicBezTo>
                      <a:pt x="4196" y="431"/>
                      <a:pt x="4196" y="35"/>
                      <a:pt x="3931" y="2"/>
                    </a:cubicBezTo>
                    <a:cubicBezTo>
                      <a:pt x="3900" y="1"/>
                      <a:pt x="3870" y="0"/>
                      <a:pt x="3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4" name="Google Shape;4604;p88"/>
              <p:cNvSpPr/>
              <p:nvPr/>
            </p:nvSpPr>
            <p:spPr>
              <a:xfrm>
                <a:off x="2973038" y="2875375"/>
                <a:ext cx="32960" cy="42587"/>
              </a:xfrm>
              <a:custGeom>
                <a:rect b="b" l="l" r="r" t="t"/>
                <a:pathLst>
                  <a:path extrusionOk="0" h="2557" w="1979">
                    <a:moveTo>
                      <a:pt x="688" y="1"/>
                    </a:moveTo>
                    <a:cubicBezTo>
                      <a:pt x="635" y="1"/>
                      <a:pt x="582" y="4"/>
                      <a:pt x="529" y="11"/>
                    </a:cubicBezTo>
                    <a:cubicBezTo>
                      <a:pt x="242" y="43"/>
                      <a:pt x="355" y="475"/>
                      <a:pt x="631" y="475"/>
                    </a:cubicBezTo>
                    <a:cubicBezTo>
                      <a:pt x="641" y="475"/>
                      <a:pt x="651" y="475"/>
                      <a:pt x="661" y="474"/>
                    </a:cubicBezTo>
                    <a:cubicBezTo>
                      <a:pt x="689" y="470"/>
                      <a:pt x="716" y="469"/>
                      <a:pt x="742" y="469"/>
                    </a:cubicBezTo>
                    <a:cubicBezTo>
                      <a:pt x="1252" y="469"/>
                      <a:pt x="1516" y="1058"/>
                      <a:pt x="1422" y="1498"/>
                    </a:cubicBezTo>
                    <a:cubicBezTo>
                      <a:pt x="1356" y="1994"/>
                      <a:pt x="694" y="2093"/>
                      <a:pt x="265" y="2093"/>
                    </a:cubicBezTo>
                    <a:cubicBezTo>
                      <a:pt x="0" y="2126"/>
                      <a:pt x="0" y="2523"/>
                      <a:pt x="265" y="2556"/>
                    </a:cubicBezTo>
                    <a:cubicBezTo>
                      <a:pt x="1091" y="2556"/>
                      <a:pt x="1851" y="2226"/>
                      <a:pt x="1917" y="1333"/>
                    </a:cubicBezTo>
                    <a:cubicBezTo>
                      <a:pt x="1979" y="595"/>
                      <a:pt x="1383" y="1"/>
                      <a:pt x="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5" name="Google Shape;4605;p88"/>
              <p:cNvSpPr/>
              <p:nvPr/>
            </p:nvSpPr>
            <p:spPr>
              <a:xfrm>
                <a:off x="1055048" y="2458367"/>
                <a:ext cx="534026" cy="594134"/>
              </a:xfrm>
              <a:custGeom>
                <a:rect b="b" l="l" r="r" t="t"/>
                <a:pathLst>
                  <a:path extrusionOk="0" h="35673" w="32064">
                    <a:moveTo>
                      <a:pt x="19392" y="1"/>
                    </a:moveTo>
                    <a:cubicBezTo>
                      <a:pt x="16891" y="1"/>
                      <a:pt x="14508" y="857"/>
                      <a:pt x="12660" y="2705"/>
                    </a:cubicBezTo>
                    <a:cubicBezTo>
                      <a:pt x="9157" y="6208"/>
                      <a:pt x="12991" y="15728"/>
                      <a:pt x="8529" y="18240"/>
                    </a:cubicBezTo>
                    <a:cubicBezTo>
                      <a:pt x="8085" y="18506"/>
                      <a:pt x="7548" y="18617"/>
                      <a:pt x="6975" y="18617"/>
                    </a:cubicBezTo>
                    <a:cubicBezTo>
                      <a:pt x="5411" y="18617"/>
                      <a:pt x="3570" y="17791"/>
                      <a:pt x="2579" y="17017"/>
                    </a:cubicBezTo>
                    <a:lnTo>
                      <a:pt x="2579" y="17017"/>
                    </a:lnTo>
                    <a:cubicBezTo>
                      <a:pt x="2579" y="17017"/>
                      <a:pt x="1" y="29313"/>
                      <a:pt x="5356" y="34568"/>
                    </a:cubicBezTo>
                    <a:cubicBezTo>
                      <a:pt x="6947" y="35274"/>
                      <a:pt x="9042" y="35672"/>
                      <a:pt x="10971" y="35672"/>
                    </a:cubicBezTo>
                    <a:cubicBezTo>
                      <a:pt x="12569" y="35672"/>
                      <a:pt x="14052" y="35399"/>
                      <a:pt x="15040" y="34800"/>
                    </a:cubicBezTo>
                    <a:cubicBezTo>
                      <a:pt x="18445" y="32817"/>
                      <a:pt x="18709" y="27858"/>
                      <a:pt x="18842" y="24421"/>
                    </a:cubicBezTo>
                    <a:cubicBezTo>
                      <a:pt x="18875" y="20521"/>
                      <a:pt x="17619" y="15331"/>
                      <a:pt x="19569" y="11860"/>
                    </a:cubicBezTo>
                    <a:cubicBezTo>
                      <a:pt x="20374" y="10385"/>
                      <a:pt x="21484" y="9850"/>
                      <a:pt x="22692" y="9850"/>
                    </a:cubicBezTo>
                    <a:cubicBezTo>
                      <a:pt x="24757" y="9850"/>
                      <a:pt x="27106" y="11416"/>
                      <a:pt x="28692" y="12522"/>
                    </a:cubicBezTo>
                    <a:lnTo>
                      <a:pt x="32063" y="8324"/>
                    </a:lnTo>
                    <a:cubicBezTo>
                      <a:pt x="29314" y="3085"/>
                      <a:pt x="24140" y="1"/>
                      <a:pt x="19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6" name="Google Shape;4606;p88"/>
              <p:cNvSpPr/>
              <p:nvPr/>
            </p:nvSpPr>
            <p:spPr>
              <a:xfrm>
                <a:off x="1426105" y="2510014"/>
                <a:ext cx="162969" cy="156907"/>
              </a:xfrm>
              <a:custGeom>
                <a:rect b="b" l="l" r="r" t="t"/>
                <a:pathLst>
                  <a:path extrusionOk="0" h="9421" w="9785">
                    <a:moveTo>
                      <a:pt x="5454" y="0"/>
                    </a:moveTo>
                    <a:cubicBezTo>
                      <a:pt x="3074" y="1752"/>
                      <a:pt x="1223" y="4066"/>
                      <a:pt x="0" y="6743"/>
                    </a:cubicBezTo>
                    <a:cubicBezTo>
                      <a:pt x="117" y="6732"/>
                      <a:pt x="236" y="6727"/>
                      <a:pt x="355" y="6727"/>
                    </a:cubicBezTo>
                    <a:cubicBezTo>
                      <a:pt x="2427" y="6727"/>
                      <a:pt x="4819" y="8295"/>
                      <a:pt x="6413" y="9421"/>
                    </a:cubicBezTo>
                    <a:lnTo>
                      <a:pt x="9784" y="5223"/>
                    </a:lnTo>
                    <a:cubicBezTo>
                      <a:pt x="8726" y="3173"/>
                      <a:pt x="7239" y="1422"/>
                      <a:pt x="5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7" name="Google Shape;4607;p88"/>
              <p:cNvSpPr/>
              <p:nvPr/>
            </p:nvSpPr>
            <p:spPr>
              <a:xfrm>
                <a:off x="1386466" y="2487147"/>
                <a:ext cx="653476" cy="613570"/>
              </a:xfrm>
              <a:custGeom>
                <a:rect b="b" l="l" r="r" t="t"/>
                <a:pathLst>
                  <a:path extrusionOk="0" h="36840" w="39236">
                    <a:moveTo>
                      <a:pt x="16500" y="1"/>
                    </a:moveTo>
                    <a:cubicBezTo>
                      <a:pt x="15762" y="1"/>
                      <a:pt x="15052" y="60"/>
                      <a:pt x="14379" y="183"/>
                    </a:cubicBezTo>
                    <a:cubicBezTo>
                      <a:pt x="11338" y="712"/>
                      <a:pt x="5024" y="4117"/>
                      <a:pt x="2810" y="10463"/>
                    </a:cubicBezTo>
                    <a:cubicBezTo>
                      <a:pt x="0" y="18561"/>
                      <a:pt x="4463" y="32609"/>
                      <a:pt x="12263" y="36840"/>
                    </a:cubicBezTo>
                    <a:lnTo>
                      <a:pt x="25948" y="33535"/>
                    </a:lnTo>
                    <a:cubicBezTo>
                      <a:pt x="25948" y="33535"/>
                      <a:pt x="39235" y="20181"/>
                      <a:pt x="36657" y="11884"/>
                    </a:cubicBezTo>
                    <a:cubicBezTo>
                      <a:pt x="34967" y="6452"/>
                      <a:pt x="24240" y="1"/>
                      <a:pt x="165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8" name="Google Shape;4608;p88"/>
              <p:cNvSpPr/>
              <p:nvPr/>
            </p:nvSpPr>
            <p:spPr>
              <a:xfrm>
                <a:off x="1542806" y="2946009"/>
                <a:ext cx="243346" cy="440208"/>
              </a:xfrm>
              <a:custGeom>
                <a:rect b="b" l="l" r="r" t="t"/>
                <a:pathLst>
                  <a:path extrusionOk="0" h="26431" w="14611">
                    <a:moveTo>
                      <a:pt x="1" y="1"/>
                    </a:moveTo>
                    <a:lnTo>
                      <a:pt x="1" y="23072"/>
                    </a:lnTo>
                    <a:cubicBezTo>
                      <a:pt x="2834" y="25632"/>
                      <a:pt x="5554" y="26431"/>
                      <a:pt x="7847" y="26431"/>
                    </a:cubicBezTo>
                    <a:cubicBezTo>
                      <a:pt x="11654" y="26431"/>
                      <a:pt x="14280" y="24229"/>
                      <a:pt x="14280" y="24229"/>
                    </a:cubicBezTo>
                    <a:lnTo>
                      <a:pt x="14610" y="733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9" name="Google Shape;4609;p88"/>
              <p:cNvSpPr/>
              <p:nvPr/>
            </p:nvSpPr>
            <p:spPr>
              <a:xfrm>
                <a:off x="1542806" y="2946559"/>
                <a:ext cx="243346" cy="242247"/>
              </a:xfrm>
              <a:custGeom>
                <a:rect b="b" l="l" r="r" t="t"/>
                <a:pathLst>
                  <a:path extrusionOk="0" h="14545" w="14611">
                    <a:moveTo>
                      <a:pt x="1" y="1"/>
                    </a:moveTo>
                    <a:lnTo>
                      <a:pt x="1" y="1654"/>
                    </a:lnTo>
                    <a:cubicBezTo>
                      <a:pt x="2777" y="10809"/>
                      <a:pt x="11404" y="14313"/>
                      <a:pt x="14445" y="14544"/>
                    </a:cubicBezTo>
                    <a:lnTo>
                      <a:pt x="14610" y="73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74E2E">
                  <a:alpha val="4749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0" name="Google Shape;4610;p88"/>
              <p:cNvSpPr/>
              <p:nvPr/>
            </p:nvSpPr>
            <p:spPr>
              <a:xfrm>
                <a:off x="1521888" y="2624617"/>
                <a:ext cx="427217" cy="492622"/>
              </a:xfrm>
              <a:custGeom>
                <a:rect b="b" l="l" r="r" t="t"/>
                <a:pathLst>
                  <a:path extrusionOk="0" h="29578" w="25651">
                    <a:moveTo>
                      <a:pt x="11869" y="1"/>
                    </a:moveTo>
                    <a:cubicBezTo>
                      <a:pt x="9998" y="1"/>
                      <a:pt x="8138" y="273"/>
                      <a:pt x="6413" y="655"/>
                    </a:cubicBezTo>
                    <a:cubicBezTo>
                      <a:pt x="6810" y="5019"/>
                      <a:pt x="3008" y="8853"/>
                      <a:pt x="232" y="10605"/>
                    </a:cubicBezTo>
                    <a:cubicBezTo>
                      <a:pt x="926" y="13646"/>
                      <a:pt x="959" y="16852"/>
                      <a:pt x="1" y="19727"/>
                    </a:cubicBezTo>
                    <a:cubicBezTo>
                      <a:pt x="1984" y="25479"/>
                      <a:pt x="6975" y="29578"/>
                      <a:pt x="12858" y="29578"/>
                    </a:cubicBezTo>
                    <a:cubicBezTo>
                      <a:pt x="20461" y="29578"/>
                      <a:pt x="25650" y="22735"/>
                      <a:pt x="25650" y="14241"/>
                    </a:cubicBezTo>
                    <a:cubicBezTo>
                      <a:pt x="25650" y="12555"/>
                      <a:pt x="25419" y="10902"/>
                      <a:pt x="24923" y="9283"/>
                    </a:cubicBezTo>
                    <a:cubicBezTo>
                      <a:pt x="22121" y="2010"/>
                      <a:pt x="16952" y="1"/>
                      <a:pt x="11869" y="1"/>
                    </a:cubicBez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1" name="Google Shape;4611;p88"/>
              <p:cNvSpPr/>
              <p:nvPr/>
            </p:nvSpPr>
            <p:spPr>
              <a:xfrm>
                <a:off x="1702994" y="2942828"/>
                <a:ext cx="119600" cy="44419"/>
              </a:xfrm>
              <a:custGeom>
                <a:rect b="b" l="l" r="r" t="t"/>
                <a:pathLst>
                  <a:path extrusionOk="0" h="2667" w="7181">
                    <a:moveTo>
                      <a:pt x="6891" y="0"/>
                    </a:moveTo>
                    <a:cubicBezTo>
                      <a:pt x="6796" y="0"/>
                      <a:pt x="6705" y="58"/>
                      <a:pt x="6678" y="192"/>
                    </a:cubicBezTo>
                    <a:cubicBezTo>
                      <a:pt x="6424" y="1545"/>
                      <a:pt x="5071" y="2188"/>
                      <a:pt x="3677" y="2188"/>
                    </a:cubicBezTo>
                    <a:cubicBezTo>
                      <a:pt x="2348" y="2188"/>
                      <a:pt x="981" y="1603"/>
                      <a:pt x="497" y="489"/>
                    </a:cubicBezTo>
                    <a:cubicBezTo>
                      <a:pt x="454" y="392"/>
                      <a:pt x="382" y="351"/>
                      <a:pt x="308" y="351"/>
                    </a:cubicBezTo>
                    <a:cubicBezTo>
                      <a:pt x="158" y="351"/>
                      <a:pt x="1" y="521"/>
                      <a:pt x="67" y="721"/>
                    </a:cubicBezTo>
                    <a:cubicBezTo>
                      <a:pt x="638" y="2005"/>
                      <a:pt x="2161" y="2666"/>
                      <a:pt x="3656" y="2666"/>
                    </a:cubicBezTo>
                    <a:cubicBezTo>
                      <a:pt x="5276" y="2666"/>
                      <a:pt x="6864" y="1890"/>
                      <a:pt x="7174" y="291"/>
                    </a:cubicBezTo>
                    <a:lnTo>
                      <a:pt x="7174" y="291"/>
                    </a:lnTo>
                    <a:lnTo>
                      <a:pt x="7141" y="324"/>
                    </a:lnTo>
                    <a:cubicBezTo>
                      <a:pt x="7180" y="127"/>
                      <a:pt x="7032" y="0"/>
                      <a:pt x="68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2" name="Google Shape;4612;p88"/>
              <p:cNvSpPr/>
              <p:nvPr/>
            </p:nvSpPr>
            <p:spPr>
              <a:xfrm>
                <a:off x="1762503" y="2852991"/>
                <a:ext cx="42920" cy="36458"/>
              </a:xfrm>
              <a:custGeom>
                <a:rect b="b" l="l" r="r" t="t"/>
                <a:pathLst>
                  <a:path extrusionOk="0" h="2189" w="2577">
                    <a:moveTo>
                      <a:pt x="1137" y="0"/>
                    </a:moveTo>
                    <a:cubicBezTo>
                      <a:pt x="859" y="0"/>
                      <a:pt x="578" y="40"/>
                      <a:pt x="362" y="66"/>
                    </a:cubicBezTo>
                    <a:cubicBezTo>
                      <a:pt x="42" y="130"/>
                      <a:pt x="1" y="563"/>
                      <a:pt x="325" y="563"/>
                    </a:cubicBezTo>
                    <a:cubicBezTo>
                      <a:pt x="337" y="563"/>
                      <a:pt x="349" y="563"/>
                      <a:pt x="362" y="562"/>
                    </a:cubicBezTo>
                    <a:cubicBezTo>
                      <a:pt x="542" y="544"/>
                      <a:pt x="841" y="486"/>
                      <a:pt x="1118" y="486"/>
                    </a:cubicBezTo>
                    <a:cubicBezTo>
                      <a:pt x="1348" y="486"/>
                      <a:pt x="1564" y="526"/>
                      <a:pt x="1684" y="661"/>
                    </a:cubicBezTo>
                    <a:cubicBezTo>
                      <a:pt x="2180" y="1223"/>
                      <a:pt x="1089" y="1619"/>
                      <a:pt x="725" y="1719"/>
                    </a:cubicBezTo>
                    <a:cubicBezTo>
                      <a:pt x="480" y="1811"/>
                      <a:pt x="548" y="2188"/>
                      <a:pt x="797" y="2188"/>
                    </a:cubicBezTo>
                    <a:cubicBezTo>
                      <a:pt x="816" y="2188"/>
                      <a:pt x="836" y="2186"/>
                      <a:pt x="857" y="2181"/>
                    </a:cubicBezTo>
                    <a:cubicBezTo>
                      <a:pt x="1585" y="1983"/>
                      <a:pt x="2576" y="1487"/>
                      <a:pt x="2180" y="529"/>
                    </a:cubicBezTo>
                    <a:cubicBezTo>
                      <a:pt x="2017" y="102"/>
                      <a:pt x="1580" y="0"/>
                      <a:pt x="1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3" name="Google Shape;4613;p88"/>
              <p:cNvSpPr/>
              <p:nvPr/>
            </p:nvSpPr>
            <p:spPr>
              <a:xfrm>
                <a:off x="1660341" y="2819364"/>
                <a:ext cx="33610" cy="32011"/>
              </a:xfrm>
              <a:custGeom>
                <a:rect b="b" l="l" r="r" t="t"/>
                <a:pathLst>
                  <a:path extrusionOk="0" h="1922" w="2018">
                    <a:moveTo>
                      <a:pt x="991" y="1"/>
                    </a:moveTo>
                    <a:cubicBezTo>
                      <a:pt x="975" y="1"/>
                      <a:pt x="959" y="1"/>
                      <a:pt x="943" y="2"/>
                    </a:cubicBezTo>
                    <a:cubicBezTo>
                      <a:pt x="0" y="67"/>
                      <a:pt x="112" y="1921"/>
                      <a:pt x="1027" y="1921"/>
                    </a:cubicBezTo>
                    <a:cubicBezTo>
                      <a:pt x="1043" y="1921"/>
                      <a:pt x="1059" y="1921"/>
                      <a:pt x="1075" y="1920"/>
                    </a:cubicBezTo>
                    <a:cubicBezTo>
                      <a:pt x="2017" y="1855"/>
                      <a:pt x="1905" y="1"/>
                      <a:pt x="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4" name="Google Shape;4614;p88"/>
              <p:cNvSpPr/>
              <p:nvPr/>
            </p:nvSpPr>
            <p:spPr>
              <a:xfrm>
                <a:off x="1822727" y="2814418"/>
                <a:ext cx="33626" cy="32544"/>
              </a:xfrm>
              <a:custGeom>
                <a:rect b="b" l="l" r="r" t="t"/>
                <a:pathLst>
                  <a:path extrusionOk="0" h="1954" w="2019">
                    <a:moveTo>
                      <a:pt x="991" y="0"/>
                    </a:moveTo>
                    <a:cubicBezTo>
                      <a:pt x="975" y="0"/>
                      <a:pt x="959" y="1"/>
                      <a:pt x="943" y="2"/>
                    </a:cubicBezTo>
                    <a:cubicBezTo>
                      <a:pt x="1" y="67"/>
                      <a:pt x="113" y="1954"/>
                      <a:pt x="1028" y="1954"/>
                    </a:cubicBezTo>
                    <a:cubicBezTo>
                      <a:pt x="1044" y="1954"/>
                      <a:pt x="1060" y="1953"/>
                      <a:pt x="1076" y="1952"/>
                    </a:cubicBezTo>
                    <a:cubicBezTo>
                      <a:pt x="2018" y="1887"/>
                      <a:pt x="1906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5" name="Google Shape;4615;p88"/>
              <p:cNvSpPr/>
              <p:nvPr/>
            </p:nvSpPr>
            <p:spPr>
              <a:xfrm>
                <a:off x="1631877" y="2742068"/>
                <a:ext cx="73615" cy="34443"/>
              </a:xfrm>
              <a:custGeom>
                <a:rect b="b" l="l" r="r" t="t"/>
                <a:pathLst>
                  <a:path extrusionOk="0" h="2068" w="4420">
                    <a:moveTo>
                      <a:pt x="2172" y="0"/>
                    </a:moveTo>
                    <a:cubicBezTo>
                      <a:pt x="1194" y="0"/>
                      <a:pt x="309" y="537"/>
                      <a:pt x="40" y="1768"/>
                    </a:cubicBezTo>
                    <a:cubicBezTo>
                      <a:pt x="0" y="1948"/>
                      <a:pt x="167" y="2068"/>
                      <a:pt x="319" y="2068"/>
                    </a:cubicBezTo>
                    <a:cubicBezTo>
                      <a:pt x="417" y="2068"/>
                      <a:pt x="510" y="2017"/>
                      <a:pt x="536" y="1900"/>
                    </a:cubicBezTo>
                    <a:cubicBezTo>
                      <a:pt x="745" y="893"/>
                      <a:pt x="1435" y="465"/>
                      <a:pt x="2203" y="465"/>
                    </a:cubicBezTo>
                    <a:cubicBezTo>
                      <a:pt x="2771" y="465"/>
                      <a:pt x="3383" y="699"/>
                      <a:pt x="3875" y="1107"/>
                    </a:cubicBezTo>
                    <a:cubicBezTo>
                      <a:pt x="3932" y="1150"/>
                      <a:pt x="3992" y="1168"/>
                      <a:pt x="4050" y="1168"/>
                    </a:cubicBezTo>
                    <a:cubicBezTo>
                      <a:pt x="4256" y="1168"/>
                      <a:pt x="4419" y="931"/>
                      <a:pt x="4238" y="776"/>
                    </a:cubicBezTo>
                    <a:cubicBezTo>
                      <a:pt x="3630" y="278"/>
                      <a:pt x="2876" y="0"/>
                      <a:pt x="2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6" name="Google Shape;4616;p88"/>
              <p:cNvSpPr/>
              <p:nvPr/>
            </p:nvSpPr>
            <p:spPr>
              <a:xfrm>
                <a:off x="1800393" y="2741919"/>
                <a:ext cx="76330" cy="30345"/>
              </a:xfrm>
              <a:custGeom>
                <a:rect b="b" l="l" r="r" t="t"/>
                <a:pathLst>
                  <a:path extrusionOk="0" h="1822" w="4583">
                    <a:moveTo>
                      <a:pt x="2018" y="1"/>
                    </a:moveTo>
                    <a:cubicBezTo>
                      <a:pt x="1364" y="1"/>
                      <a:pt x="727" y="206"/>
                      <a:pt x="169" y="587"/>
                    </a:cubicBezTo>
                    <a:cubicBezTo>
                      <a:pt x="0" y="727"/>
                      <a:pt x="119" y="1012"/>
                      <a:pt x="321" y="1012"/>
                    </a:cubicBezTo>
                    <a:cubicBezTo>
                      <a:pt x="356" y="1012"/>
                      <a:pt x="394" y="1003"/>
                      <a:pt x="433" y="983"/>
                    </a:cubicBezTo>
                    <a:cubicBezTo>
                      <a:pt x="892" y="729"/>
                      <a:pt x="1449" y="434"/>
                      <a:pt x="1999" y="434"/>
                    </a:cubicBezTo>
                    <a:cubicBezTo>
                      <a:pt x="2162" y="434"/>
                      <a:pt x="2324" y="460"/>
                      <a:pt x="2483" y="521"/>
                    </a:cubicBezTo>
                    <a:cubicBezTo>
                      <a:pt x="3111" y="752"/>
                      <a:pt x="3673" y="1182"/>
                      <a:pt x="4036" y="1711"/>
                    </a:cubicBezTo>
                    <a:cubicBezTo>
                      <a:pt x="4095" y="1789"/>
                      <a:pt x="4171" y="1821"/>
                      <a:pt x="4245" y="1821"/>
                    </a:cubicBezTo>
                    <a:cubicBezTo>
                      <a:pt x="4421" y="1821"/>
                      <a:pt x="4582" y="1642"/>
                      <a:pt x="4466" y="1479"/>
                    </a:cubicBezTo>
                    <a:cubicBezTo>
                      <a:pt x="4003" y="884"/>
                      <a:pt x="3408" y="223"/>
                      <a:pt x="2615" y="58"/>
                    </a:cubicBezTo>
                    <a:cubicBezTo>
                      <a:pt x="2415" y="20"/>
                      <a:pt x="2216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7" name="Google Shape;4617;p88"/>
              <p:cNvSpPr/>
              <p:nvPr/>
            </p:nvSpPr>
            <p:spPr>
              <a:xfrm>
                <a:off x="1847793" y="2835670"/>
                <a:ext cx="69385" cy="47150"/>
              </a:xfrm>
              <a:custGeom>
                <a:rect b="b" l="l" r="r" t="t"/>
                <a:pathLst>
                  <a:path extrusionOk="0" h="2831" w="4166">
                    <a:moveTo>
                      <a:pt x="2628" y="0"/>
                    </a:moveTo>
                    <a:cubicBezTo>
                      <a:pt x="2293" y="0"/>
                      <a:pt x="1923" y="70"/>
                      <a:pt x="1554" y="213"/>
                    </a:cubicBezTo>
                    <a:cubicBezTo>
                      <a:pt x="562" y="643"/>
                      <a:pt x="0" y="1536"/>
                      <a:pt x="265" y="2197"/>
                    </a:cubicBezTo>
                    <a:cubicBezTo>
                      <a:pt x="451" y="2611"/>
                      <a:pt x="924" y="2831"/>
                      <a:pt x="1495" y="2831"/>
                    </a:cubicBezTo>
                    <a:cubicBezTo>
                      <a:pt x="1835" y="2831"/>
                      <a:pt x="2209" y="2753"/>
                      <a:pt x="2579" y="2593"/>
                    </a:cubicBezTo>
                    <a:cubicBezTo>
                      <a:pt x="3603" y="2197"/>
                      <a:pt x="4165" y="1304"/>
                      <a:pt x="3901" y="643"/>
                    </a:cubicBezTo>
                    <a:cubicBezTo>
                      <a:pt x="3710" y="220"/>
                      <a:pt x="3223" y="0"/>
                      <a:pt x="2628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8" name="Google Shape;4618;p88"/>
              <p:cNvSpPr/>
              <p:nvPr/>
            </p:nvSpPr>
            <p:spPr>
              <a:xfrm>
                <a:off x="1606662" y="2848644"/>
                <a:ext cx="75447" cy="48782"/>
              </a:xfrm>
              <a:custGeom>
                <a:rect b="b" l="l" r="r" t="t"/>
                <a:pathLst>
                  <a:path extrusionOk="0" h="2929" w="4530">
                    <a:moveTo>
                      <a:pt x="1769" y="1"/>
                    </a:moveTo>
                    <a:cubicBezTo>
                      <a:pt x="991" y="1"/>
                      <a:pt x="370" y="328"/>
                      <a:pt x="199" y="889"/>
                    </a:cubicBezTo>
                    <a:cubicBezTo>
                      <a:pt x="1" y="1682"/>
                      <a:pt x="728" y="2508"/>
                      <a:pt x="1885" y="2806"/>
                    </a:cubicBezTo>
                    <a:cubicBezTo>
                      <a:pt x="2170" y="2890"/>
                      <a:pt x="2452" y="2929"/>
                      <a:pt x="2719" y="2929"/>
                    </a:cubicBezTo>
                    <a:cubicBezTo>
                      <a:pt x="3504" y="2929"/>
                      <a:pt x="4150" y="2589"/>
                      <a:pt x="4298" y="2046"/>
                    </a:cubicBezTo>
                    <a:cubicBezTo>
                      <a:pt x="4529" y="1285"/>
                      <a:pt x="3769" y="426"/>
                      <a:pt x="2645" y="128"/>
                    </a:cubicBezTo>
                    <a:cubicBezTo>
                      <a:pt x="2342" y="42"/>
                      <a:pt x="2046" y="1"/>
                      <a:pt x="1769" y="1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9" name="Google Shape;4619;p88"/>
              <p:cNvSpPr/>
              <p:nvPr/>
            </p:nvSpPr>
            <p:spPr>
              <a:xfrm>
                <a:off x="1385916" y="2810937"/>
                <a:ext cx="154075" cy="130342"/>
              </a:xfrm>
              <a:custGeom>
                <a:rect b="b" l="l" r="r" t="t"/>
                <a:pathLst>
                  <a:path extrusionOk="0" h="7826" w="9251">
                    <a:moveTo>
                      <a:pt x="4089" y="0"/>
                    </a:moveTo>
                    <a:cubicBezTo>
                      <a:pt x="3984" y="0"/>
                      <a:pt x="3877" y="4"/>
                      <a:pt x="3768" y="13"/>
                    </a:cubicBezTo>
                    <a:cubicBezTo>
                      <a:pt x="1620" y="145"/>
                      <a:pt x="0" y="2029"/>
                      <a:pt x="165" y="4177"/>
                    </a:cubicBezTo>
                    <a:cubicBezTo>
                      <a:pt x="314" y="6433"/>
                      <a:pt x="2163" y="7826"/>
                      <a:pt x="4078" y="7826"/>
                    </a:cubicBezTo>
                    <a:cubicBezTo>
                      <a:pt x="5137" y="7826"/>
                      <a:pt x="6217" y="7400"/>
                      <a:pt x="7041" y="6458"/>
                    </a:cubicBezTo>
                    <a:cubicBezTo>
                      <a:pt x="9251" y="3928"/>
                      <a:pt x="7395" y="0"/>
                      <a:pt x="4089" y="0"/>
                    </a:cubicBezTo>
                    <a:close/>
                  </a:path>
                </a:pathLst>
              </a:custGeom>
              <a:solidFill>
                <a:srgbClr val="9C64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0" name="Google Shape;4620;p88"/>
              <p:cNvSpPr/>
              <p:nvPr/>
            </p:nvSpPr>
            <p:spPr>
              <a:xfrm>
                <a:off x="1413980" y="2833688"/>
                <a:ext cx="71550" cy="81926"/>
              </a:xfrm>
              <a:custGeom>
                <a:rect b="b" l="l" r="r" t="t"/>
                <a:pathLst>
                  <a:path extrusionOk="0" h="4919" w="4296">
                    <a:moveTo>
                      <a:pt x="357" y="1"/>
                    </a:moveTo>
                    <a:cubicBezTo>
                      <a:pt x="327" y="1"/>
                      <a:pt x="296" y="1"/>
                      <a:pt x="265" y="2"/>
                    </a:cubicBezTo>
                    <a:lnTo>
                      <a:pt x="298" y="2"/>
                    </a:lnTo>
                    <a:cubicBezTo>
                      <a:pt x="1" y="35"/>
                      <a:pt x="1" y="465"/>
                      <a:pt x="298" y="498"/>
                    </a:cubicBezTo>
                    <a:cubicBezTo>
                      <a:pt x="328" y="497"/>
                      <a:pt x="358" y="496"/>
                      <a:pt x="387" y="496"/>
                    </a:cubicBezTo>
                    <a:cubicBezTo>
                      <a:pt x="2452" y="496"/>
                      <a:pt x="3799" y="2773"/>
                      <a:pt x="3604" y="4695"/>
                    </a:cubicBezTo>
                    <a:cubicBezTo>
                      <a:pt x="3587" y="4844"/>
                      <a:pt x="3695" y="4919"/>
                      <a:pt x="3810" y="4919"/>
                    </a:cubicBezTo>
                    <a:cubicBezTo>
                      <a:pt x="3926" y="4919"/>
                      <a:pt x="4050" y="4844"/>
                      <a:pt x="4067" y="4695"/>
                    </a:cubicBezTo>
                    <a:cubicBezTo>
                      <a:pt x="4295" y="2509"/>
                      <a:pt x="2719" y="1"/>
                      <a:pt x="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1" name="Google Shape;4621;p88"/>
              <p:cNvSpPr/>
              <p:nvPr/>
            </p:nvSpPr>
            <p:spPr>
              <a:xfrm>
                <a:off x="1445441" y="2867114"/>
                <a:ext cx="34626" cy="43136"/>
              </a:xfrm>
              <a:custGeom>
                <a:rect b="b" l="l" r="r" t="t"/>
                <a:pathLst>
                  <a:path extrusionOk="0" h="2590" w="2079">
                    <a:moveTo>
                      <a:pt x="1345" y="1"/>
                    </a:moveTo>
                    <a:cubicBezTo>
                      <a:pt x="597" y="1"/>
                      <a:pt x="1" y="598"/>
                      <a:pt x="62" y="1366"/>
                    </a:cubicBezTo>
                    <a:cubicBezTo>
                      <a:pt x="128" y="2259"/>
                      <a:pt x="955" y="2589"/>
                      <a:pt x="1781" y="2589"/>
                    </a:cubicBezTo>
                    <a:cubicBezTo>
                      <a:pt x="2078" y="2589"/>
                      <a:pt x="2078" y="2127"/>
                      <a:pt x="1781" y="2127"/>
                    </a:cubicBezTo>
                    <a:cubicBezTo>
                      <a:pt x="1351" y="2093"/>
                      <a:pt x="657" y="2027"/>
                      <a:pt x="558" y="1532"/>
                    </a:cubicBezTo>
                    <a:cubicBezTo>
                      <a:pt x="466" y="1070"/>
                      <a:pt x="746" y="464"/>
                      <a:pt x="1267" y="464"/>
                    </a:cubicBezTo>
                    <a:cubicBezTo>
                      <a:pt x="1305" y="464"/>
                      <a:pt x="1344" y="467"/>
                      <a:pt x="1384" y="474"/>
                    </a:cubicBezTo>
                    <a:cubicBezTo>
                      <a:pt x="1395" y="475"/>
                      <a:pt x="1405" y="476"/>
                      <a:pt x="1414" y="476"/>
                    </a:cubicBezTo>
                    <a:cubicBezTo>
                      <a:pt x="1690" y="476"/>
                      <a:pt x="1804" y="43"/>
                      <a:pt x="1517" y="11"/>
                    </a:cubicBezTo>
                    <a:cubicBezTo>
                      <a:pt x="1459" y="4"/>
                      <a:pt x="1402" y="1"/>
                      <a:pt x="1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2" name="Google Shape;4622;p88"/>
              <p:cNvSpPr/>
              <p:nvPr/>
            </p:nvSpPr>
            <p:spPr>
              <a:xfrm>
                <a:off x="2973038" y="3242385"/>
                <a:ext cx="265364" cy="261300"/>
              </a:xfrm>
              <a:custGeom>
                <a:rect b="b" l="l" r="r" t="t"/>
                <a:pathLst>
                  <a:path extrusionOk="0" h="15689" w="15933">
                    <a:moveTo>
                      <a:pt x="3574" y="0"/>
                    </a:moveTo>
                    <a:cubicBezTo>
                      <a:pt x="2769" y="0"/>
                      <a:pt x="1942" y="350"/>
                      <a:pt x="1686" y="980"/>
                    </a:cubicBezTo>
                    <a:cubicBezTo>
                      <a:pt x="1190" y="2236"/>
                      <a:pt x="0" y="9376"/>
                      <a:pt x="1124" y="10070"/>
                    </a:cubicBezTo>
                    <a:cubicBezTo>
                      <a:pt x="1307" y="10187"/>
                      <a:pt x="1481" y="10235"/>
                      <a:pt x="1644" y="10235"/>
                    </a:cubicBezTo>
                    <a:cubicBezTo>
                      <a:pt x="2449" y="10235"/>
                      <a:pt x="2975" y="9046"/>
                      <a:pt x="2975" y="9045"/>
                    </a:cubicBezTo>
                    <a:lnTo>
                      <a:pt x="2975" y="9045"/>
                    </a:lnTo>
                    <a:cubicBezTo>
                      <a:pt x="2612" y="10698"/>
                      <a:pt x="2281" y="13342"/>
                      <a:pt x="3537" y="14070"/>
                    </a:cubicBezTo>
                    <a:cubicBezTo>
                      <a:pt x="3774" y="14232"/>
                      <a:pt x="4043" y="14309"/>
                      <a:pt x="4312" y="14309"/>
                    </a:cubicBezTo>
                    <a:cubicBezTo>
                      <a:pt x="4757" y="14309"/>
                      <a:pt x="5199" y="14097"/>
                      <a:pt x="5487" y="13706"/>
                    </a:cubicBezTo>
                    <a:lnTo>
                      <a:pt x="5487" y="13706"/>
                    </a:lnTo>
                    <a:cubicBezTo>
                      <a:pt x="5334" y="14855"/>
                      <a:pt x="6167" y="15688"/>
                      <a:pt x="7041" y="15688"/>
                    </a:cubicBezTo>
                    <a:cubicBezTo>
                      <a:pt x="7299" y="15688"/>
                      <a:pt x="7560" y="15616"/>
                      <a:pt x="7801" y="15458"/>
                    </a:cubicBezTo>
                    <a:cubicBezTo>
                      <a:pt x="8826" y="14797"/>
                      <a:pt x="10809" y="9045"/>
                      <a:pt x="10809" y="9045"/>
                    </a:cubicBezTo>
                    <a:cubicBezTo>
                      <a:pt x="10809" y="9045"/>
                      <a:pt x="12832" y="11889"/>
                      <a:pt x="13785" y="11889"/>
                    </a:cubicBezTo>
                    <a:cubicBezTo>
                      <a:pt x="13844" y="11889"/>
                      <a:pt x="13899" y="11878"/>
                      <a:pt x="13949" y="11855"/>
                    </a:cubicBezTo>
                    <a:cubicBezTo>
                      <a:pt x="15932" y="10996"/>
                      <a:pt x="10776" y="5443"/>
                      <a:pt x="10809" y="5443"/>
                    </a:cubicBezTo>
                    <a:cubicBezTo>
                      <a:pt x="10511" y="3625"/>
                      <a:pt x="8528" y="3261"/>
                      <a:pt x="8528" y="3261"/>
                    </a:cubicBezTo>
                    <a:cubicBezTo>
                      <a:pt x="7932" y="1086"/>
                      <a:pt x="5779" y="979"/>
                      <a:pt x="5360" y="979"/>
                    </a:cubicBezTo>
                    <a:cubicBezTo>
                      <a:pt x="5314" y="979"/>
                      <a:pt x="5289" y="980"/>
                      <a:pt x="5289" y="980"/>
                    </a:cubicBezTo>
                    <a:cubicBezTo>
                      <a:pt x="5065" y="308"/>
                      <a:pt x="4329" y="0"/>
                      <a:pt x="3574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3" name="Google Shape;4623;p88"/>
              <p:cNvSpPr/>
              <p:nvPr/>
            </p:nvSpPr>
            <p:spPr>
              <a:xfrm>
                <a:off x="3143569" y="3352291"/>
                <a:ext cx="15556" cy="57493"/>
              </a:xfrm>
              <a:custGeom>
                <a:rect b="b" l="l" r="r" t="t"/>
                <a:pathLst>
                  <a:path extrusionOk="0" h="3452" w="934">
                    <a:moveTo>
                      <a:pt x="669" y="0"/>
                    </a:moveTo>
                    <a:cubicBezTo>
                      <a:pt x="570" y="0"/>
                      <a:pt x="471" y="67"/>
                      <a:pt x="471" y="199"/>
                    </a:cubicBezTo>
                    <a:cubicBezTo>
                      <a:pt x="504" y="1223"/>
                      <a:pt x="372" y="2248"/>
                      <a:pt x="41" y="3207"/>
                    </a:cubicBezTo>
                    <a:cubicBezTo>
                      <a:pt x="1" y="3348"/>
                      <a:pt x="132" y="3452"/>
                      <a:pt x="264" y="3452"/>
                    </a:cubicBezTo>
                    <a:cubicBezTo>
                      <a:pt x="348" y="3452"/>
                      <a:pt x="432" y="3409"/>
                      <a:pt x="471" y="3306"/>
                    </a:cubicBezTo>
                    <a:cubicBezTo>
                      <a:pt x="801" y="2314"/>
                      <a:pt x="933" y="1257"/>
                      <a:pt x="867" y="199"/>
                    </a:cubicBezTo>
                    <a:cubicBezTo>
                      <a:pt x="867" y="67"/>
                      <a:pt x="768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4" name="Google Shape;4624;p88"/>
              <p:cNvSpPr/>
              <p:nvPr/>
            </p:nvSpPr>
            <p:spPr>
              <a:xfrm>
                <a:off x="3059561" y="3316100"/>
                <a:ext cx="49465" cy="157823"/>
              </a:xfrm>
              <a:custGeom>
                <a:rect b="b" l="l" r="r" t="t"/>
                <a:pathLst>
                  <a:path extrusionOk="0" h="9476" w="2970">
                    <a:moveTo>
                      <a:pt x="2771" y="0"/>
                    </a:moveTo>
                    <a:cubicBezTo>
                      <a:pt x="2672" y="0"/>
                      <a:pt x="2573" y="75"/>
                      <a:pt x="2573" y="223"/>
                    </a:cubicBezTo>
                    <a:cubicBezTo>
                      <a:pt x="2540" y="3264"/>
                      <a:pt x="1482" y="6470"/>
                      <a:pt x="94" y="9148"/>
                    </a:cubicBezTo>
                    <a:cubicBezTo>
                      <a:pt x="0" y="9311"/>
                      <a:pt x="155" y="9475"/>
                      <a:pt x="288" y="9475"/>
                    </a:cubicBezTo>
                    <a:cubicBezTo>
                      <a:pt x="344" y="9475"/>
                      <a:pt x="395" y="9447"/>
                      <a:pt x="424" y="9379"/>
                    </a:cubicBezTo>
                    <a:cubicBezTo>
                      <a:pt x="1879" y="6603"/>
                      <a:pt x="2937" y="3363"/>
                      <a:pt x="2970" y="223"/>
                    </a:cubicBezTo>
                    <a:cubicBezTo>
                      <a:pt x="2970" y="75"/>
                      <a:pt x="2870" y="0"/>
                      <a:pt x="2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5" name="Google Shape;4625;p88"/>
              <p:cNvSpPr/>
              <p:nvPr/>
            </p:nvSpPr>
            <p:spPr>
              <a:xfrm>
                <a:off x="3016491" y="3279076"/>
                <a:ext cx="41621" cy="120632"/>
              </a:xfrm>
              <a:custGeom>
                <a:rect b="b" l="l" r="r" t="t"/>
                <a:pathLst>
                  <a:path extrusionOk="0" h="7243" w="2499">
                    <a:moveTo>
                      <a:pt x="2308" y="0"/>
                    </a:moveTo>
                    <a:cubicBezTo>
                      <a:pt x="2209" y="0"/>
                      <a:pt x="2101" y="66"/>
                      <a:pt x="2085" y="199"/>
                    </a:cubicBezTo>
                    <a:cubicBezTo>
                      <a:pt x="1787" y="2545"/>
                      <a:pt x="1093" y="4793"/>
                      <a:pt x="69" y="6909"/>
                    </a:cubicBezTo>
                    <a:cubicBezTo>
                      <a:pt x="0" y="7091"/>
                      <a:pt x="136" y="7242"/>
                      <a:pt x="271" y="7242"/>
                    </a:cubicBezTo>
                    <a:cubicBezTo>
                      <a:pt x="331" y="7242"/>
                      <a:pt x="391" y="7212"/>
                      <a:pt x="432" y="7140"/>
                    </a:cubicBezTo>
                    <a:cubicBezTo>
                      <a:pt x="1490" y="4958"/>
                      <a:pt x="2184" y="2612"/>
                      <a:pt x="2482" y="199"/>
                    </a:cubicBezTo>
                    <a:cubicBezTo>
                      <a:pt x="2498" y="66"/>
                      <a:pt x="2407" y="0"/>
                      <a:pt x="2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6" name="Google Shape;4626;p88"/>
              <p:cNvSpPr/>
              <p:nvPr/>
            </p:nvSpPr>
            <p:spPr>
              <a:xfrm>
                <a:off x="2638755" y="3302742"/>
                <a:ext cx="329336" cy="112621"/>
              </a:xfrm>
              <a:custGeom>
                <a:rect b="b" l="l" r="r" t="t"/>
                <a:pathLst>
                  <a:path extrusionOk="0" h="6762" w="19774">
                    <a:moveTo>
                      <a:pt x="19559" y="1"/>
                    </a:moveTo>
                    <a:cubicBezTo>
                      <a:pt x="19452" y="1"/>
                      <a:pt x="19344" y="67"/>
                      <a:pt x="19344" y="199"/>
                    </a:cubicBezTo>
                    <a:lnTo>
                      <a:pt x="19377" y="199"/>
                    </a:lnTo>
                    <a:cubicBezTo>
                      <a:pt x="19278" y="4198"/>
                      <a:pt x="13890" y="5785"/>
                      <a:pt x="10717" y="6215"/>
                    </a:cubicBezTo>
                    <a:cubicBezTo>
                      <a:pt x="10041" y="6302"/>
                      <a:pt x="9303" y="6353"/>
                      <a:pt x="8540" y="6353"/>
                    </a:cubicBezTo>
                    <a:cubicBezTo>
                      <a:pt x="5237" y="6353"/>
                      <a:pt x="1485" y="5380"/>
                      <a:pt x="437" y="2050"/>
                    </a:cubicBezTo>
                    <a:cubicBezTo>
                      <a:pt x="412" y="1947"/>
                      <a:pt x="335" y="1904"/>
                      <a:pt x="256" y="1904"/>
                    </a:cubicBezTo>
                    <a:cubicBezTo>
                      <a:pt x="132" y="1904"/>
                      <a:pt x="0" y="2008"/>
                      <a:pt x="41" y="2149"/>
                    </a:cubicBezTo>
                    <a:cubicBezTo>
                      <a:pt x="1137" y="5739"/>
                      <a:pt x="5118" y="6761"/>
                      <a:pt x="8632" y="6761"/>
                    </a:cubicBezTo>
                    <a:cubicBezTo>
                      <a:pt x="9356" y="6761"/>
                      <a:pt x="10061" y="6718"/>
                      <a:pt x="10717" y="6644"/>
                    </a:cubicBezTo>
                    <a:cubicBezTo>
                      <a:pt x="14122" y="6215"/>
                      <a:pt x="19675" y="4430"/>
                      <a:pt x="19774" y="199"/>
                    </a:cubicBezTo>
                    <a:cubicBezTo>
                      <a:pt x="19774" y="67"/>
                      <a:pt x="19666" y="1"/>
                      <a:pt x="19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7" name="Google Shape;4627;p88"/>
              <p:cNvSpPr/>
              <p:nvPr/>
            </p:nvSpPr>
            <p:spPr>
              <a:xfrm>
                <a:off x="2927770" y="3764935"/>
                <a:ext cx="70717" cy="203074"/>
              </a:xfrm>
              <a:custGeom>
                <a:rect b="b" l="l" r="r" t="t"/>
                <a:pathLst>
                  <a:path extrusionOk="0" h="12193" w="4246">
                    <a:moveTo>
                      <a:pt x="264" y="1"/>
                    </a:moveTo>
                    <a:cubicBezTo>
                      <a:pt x="132" y="1"/>
                      <a:pt x="1" y="105"/>
                      <a:pt x="41" y="246"/>
                    </a:cubicBezTo>
                    <a:cubicBezTo>
                      <a:pt x="1297" y="4180"/>
                      <a:pt x="2553" y="8113"/>
                      <a:pt x="3809" y="12046"/>
                    </a:cubicBezTo>
                    <a:cubicBezTo>
                      <a:pt x="3835" y="12150"/>
                      <a:pt x="3911" y="12192"/>
                      <a:pt x="3991" y="12192"/>
                    </a:cubicBezTo>
                    <a:cubicBezTo>
                      <a:pt x="4114" y="12192"/>
                      <a:pt x="4246" y="12088"/>
                      <a:pt x="4206" y="11947"/>
                    </a:cubicBezTo>
                    <a:cubicBezTo>
                      <a:pt x="2950" y="8014"/>
                      <a:pt x="1727" y="4080"/>
                      <a:pt x="471" y="147"/>
                    </a:cubicBezTo>
                    <a:cubicBezTo>
                      <a:pt x="432" y="44"/>
                      <a:pt x="348" y="1"/>
                      <a:pt x="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8" name="Google Shape;4628;p88"/>
              <p:cNvSpPr/>
              <p:nvPr/>
            </p:nvSpPr>
            <p:spPr>
              <a:xfrm>
                <a:off x="2366380" y="3687273"/>
                <a:ext cx="1138469" cy="890743"/>
              </a:xfrm>
              <a:custGeom>
                <a:rect b="b" l="l" r="r" t="t"/>
                <a:pathLst>
                  <a:path extrusionOk="0" h="53482" w="68356">
                    <a:moveTo>
                      <a:pt x="5716" y="0"/>
                    </a:moveTo>
                    <a:cubicBezTo>
                      <a:pt x="5250" y="0"/>
                      <a:pt x="4713" y="405"/>
                      <a:pt x="4297" y="1372"/>
                    </a:cubicBezTo>
                    <a:cubicBezTo>
                      <a:pt x="3702" y="2728"/>
                      <a:pt x="3471" y="4182"/>
                      <a:pt x="3603" y="5669"/>
                    </a:cubicBezTo>
                    <a:cubicBezTo>
                      <a:pt x="2314" y="5835"/>
                      <a:pt x="1256" y="6694"/>
                      <a:pt x="826" y="7917"/>
                    </a:cubicBezTo>
                    <a:cubicBezTo>
                      <a:pt x="0" y="10165"/>
                      <a:pt x="0" y="16180"/>
                      <a:pt x="4495" y="18031"/>
                    </a:cubicBezTo>
                    <a:cubicBezTo>
                      <a:pt x="7735" y="19387"/>
                      <a:pt x="14742" y="19849"/>
                      <a:pt x="14742" y="19849"/>
                    </a:cubicBezTo>
                    <a:cubicBezTo>
                      <a:pt x="20502" y="44144"/>
                      <a:pt x="35830" y="53482"/>
                      <a:pt x="47540" y="53482"/>
                    </a:cubicBezTo>
                    <a:cubicBezTo>
                      <a:pt x="52161" y="53482"/>
                      <a:pt x="56218" y="52028"/>
                      <a:pt x="58902" y="49466"/>
                    </a:cubicBezTo>
                    <a:cubicBezTo>
                      <a:pt x="68355" y="40376"/>
                      <a:pt x="57877" y="7917"/>
                      <a:pt x="57877" y="7917"/>
                    </a:cubicBezTo>
                    <a:cubicBezTo>
                      <a:pt x="57877" y="7917"/>
                      <a:pt x="44325" y="15718"/>
                      <a:pt x="37384" y="16081"/>
                    </a:cubicBezTo>
                    <a:lnTo>
                      <a:pt x="39433" y="26031"/>
                    </a:lnTo>
                    <a:lnTo>
                      <a:pt x="20262" y="12809"/>
                    </a:lnTo>
                    <a:cubicBezTo>
                      <a:pt x="20262" y="12809"/>
                      <a:pt x="20526" y="4347"/>
                      <a:pt x="11932" y="2199"/>
                    </a:cubicBezTo>
                    <a:cubicBezTo>
                      <a:pt x="11730" y="2147"/>
                      <a:pt x="11546" y="2122"/>
                      <a:pt x="11380" y="2122"/>
                    </a:cubicBezTo>
                    <a:cubicBezTo>
                      <a:pt x="9652" y="2122"/>
                      <a:pt x="9912" y="4785"/>
                      <a:pt x="11932" y="6595"/>
                    </a:cubicBezTo>
                    <a:cubicBezTo>
                      <a:pt x="13709" y="8183"/>
                      <a:pt x="13820" y="10012"/>
                      <a:pt x="12229" y="10012"/>
                    </a:cubicBezTo>
                    <a:cubicBezTo>
                      <a:pt x="11866" y="10012"/>
                      <a:pt x="11415" y="9917"/>
                      <a:pt x="10875" y="9702"/>
                    </a:cubicBezTo>
                    <a:cubicBezTo>
                      <a:pt x="7999" y="8545"/>
                      <a:pt x="6247" y="4876"/>
                      <a:pt x="6710" y="2100"/>
                    </a:cubicBezTo>
                    <a:cubicBezTo>
                      <a:pt x="6926" y="864"/>
                      <a:pt x="6396" y="0"/>
                      <a:pt x="5716" y="0"/>
                    </a:cubicBez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9" name="Google Shape;4629;p88"/>
              <p:cNvSpPr/>
              <p:nvPr/>
            </p:nvSpPr>
            <p:spPr>
              <a:xfrm>
                <a:off x="2423073" y="3778393"/>
                <a:ext cx="54429" cy="102945"/>
              </a:xfrm>
              <a:custGeom>
                <a:rect b="b" l="l" r="r" t="t"/>
                <a:pathLst>
                  <a:path extrusionOk="0" h="6181" w="3268">
                    <a:moveTo>
                      <a:pt x="203" y="0"/>
                    </a:moveTo>
                    <a:cubicBezTo>
                      <a:pt x="100" y="0"/>
                      <a:pt x="1" y="66"/>
                      <a:pt x="1" y="198"/>
                    </a:cubicBezTo>
                    <a:cubicBezTo>
                      <a:pt x="199" y="2380"/>
                      <a:pt x="1356" y="4495"/>
                      <a:pt x="2843" y="6115"/>
                    </a:cubicBezTo>
                    <a:cubicBezTo>
                      <a:pt x="2882" y="6161"/>
                      <a:pt x="2927" y="6180"/>
                      <a:pt x="2972" y="6180"/>
                    </a:cubicBezTo>
                    <a:cubicBezTo>
                      <a:pt x="3122" y="6180"/>
                      <a:pt x="3268" y="5970"/>
                      <a:pt x="3141" y="5818"/>
                    </a:cubicBezTo>
                    <a:cubicBezTo>
                      <a:pt x="1719" y="4297"/>
                      <a:pt x="596" y="2281"/>
                      <a:pt x="430" y="198"/>
                    </a:cubicBezTo>
                    <a:cubicBezTo>
                      <a:pt x="414" y="66"/>
                      <a:pt x="306" y="0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0" name="Google Shape;4630;p88"/>
              <p:cNvSpPr/>
              <p:nvPr/>
            </p:nvSpPr>
            <p:spPr>
              <a:xfrm>
                <a:off x="2371326" y="3815433"/>
                <a:ext cx="55395" cy="106092"/>
              </a:xfrm>
              <a:custGeom>
                <a:rect b="b" l="l" r="r" t="t"/>
                <a:pathLst>
                  <a:path extrusionOk="0" h="6370" w="3326">
                    <a:moveTo>
                      <a:pt x="526" y="0"/>
                    </a:moveTo>
                    <a:cubicBezTo>
                      <a:pt x="441" y="0"/>
                      <a:pt x="358" y="48"/>
                      <a:pt x="331" y="156"/>
                    </a:cubicBezTo>
                    <a:cubicBezTo>
                      <a:pt x="1" y="2404"/>
                      <a:pt x="1389" y="4750"/>
                      <a:pt x="2876" y="6304"/>
                    </a:cubicBezTo>
                    <a:cubicBezTo>
                      <a:pt x="2923" y="6351"/>
                      <a:pt x="2975" y="6370"/>
                      <a:pt x="3025" y="6370"/>
                    </a:cubicBezTo>
                    <a:cubicBezTo>
                      <a:pt x="3187" y="6370"/>
                      <a:pt x="3325" y="6166"/>
                      <a:pt x="3174" y="6040"/>
                    </a:cubicBezTo>
                    <a:lnTo>
                      <a:pt x="3207" y="6040"/>
                    </a:lnTo>
                    <a:cubicBezTo>
                      <a:pt x="1818" y="4618"/>
                      <a:pt x="430" y="2337"/>
                      <a:pt x="761" y="255"/>
                    </a:cubicBezTo>
                    <a:cubicBezTo>
                      <a:pt x="780" y="99"/>
                      <a:pt x="650" y="0"/>
                      <a:pt x="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1" name="Google Shape;4631;p88"/>
              <p:cNvSpPr/>
              <p:nvPr/>
            </p:nvSpPr>
            <p:spPr>
              <a:xfrm>
                <a:off x="2548169" y="3736389"/>
                <a:ext cx="59575" cy="22068"/>
              </a:xfrm>
              <a:custGeom>
                <a:rect b="b" l="l" r="r" t="t"/>
                <a:pathLst>
                  <a:path extrusionOk="0" h="1325" w="3577">
                    <a:moveTo>
                      <a:pt x="283" y="1"/>
                    </a:moveTo>
                    <a:cubicBezTo>
                      <a:pt x="123" y="1"/>
                      <a:pt x="1" y="271"/>
                      <a:pt x="191" y="407"/>
                    </a:cubicBezTo>
                    <a:cubicBezTo>
                      <a:pt x="755" y="846"/>
                      <a:pt x="1571" y="1324"/>
                      <a:pt x="2312" y="1324"/>
                    </a:cubicBezTo>
                    <a:cubicBezTo>
                      <a:pt x="2742" y="1324"/>
                      <a:pt x="3147" y="1162"/>
                      <a:pt x="3463" y="737"/>
                    </a:cubicBezTo>
                    <a:cubicBezTo>
                      <a:pt x="3577" y="579"/>
                      <a:pt x="3442" y="436"/>
                      <a:pt x="3292" y="436"/>
                    </a:cubicBezTo>
                    <a:cubicBezTo>
                      <a:pt x="3224" y="436"/>
                      <a:pt x="3152" y="466"/>
                      <a:pt x="3100" y="539"/>
                    </a:cubicBezTo>
                    <a:cubicBezTo>
                      <a:pt x="2893" y="829"/>
                      <a:pt x="2614" y="940"/>
                      <a:pt x="2308" y="940"/>
                    </a:cubicBezTo>
                    <a:cubicBezTo>
                      <a:pt x="1640" y="940"/>
                      <a:pt x="843" y="406"/>
                      <a:pt x="389" y="43"/>
                    </a:cubicBezTo>
                    <a:cubicBezTo>
                      <a:pt x="354" y="14"/>
                      <a:pt x="318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2" name="Google Shape;4632;p88"/>
              <p:cNvSpPr/>
              <p:nvPr/>
            </p:nvSpPr>
            <p:spPr>
              <a:xfrm>
                <a:off x="3009962" y="4111293"/>
                <a:ext cx="212135" cy="113137"/>
              </a:xfrm>
              <a:custGeom>
                <a:rect b="b" l="l" r="r" t="t"/>
                <a:pathLst>
                  <a:path extrusionOk="0" h="6793" w="12737">
                    <a:moveTo>
                      <a:pt x="257" y="0"/>
                    </a:moveTo>
                    <a:cubicBezTo>
                      <a:pt x="105" y="0"/>
                      <a:pt x="0" y="265"/>
                      <a:pt x="163" y="373"/>
                    </a:cubicBezTo>
                    <a:cubicBezTo>
                      <a:pt x="3997" y="2984"/>
                      <a:pt x="7931" y="5364"/>
                      <a:pt x="12393" y="6786"/>
                    </a:cubicBezTo>
                    <a:cubicBezTo>
                      <a:pt x="12411" y="6791"/>
                      <a:pt x="12428" y="6793"/>
                      <a:pt x="12444" y="6793"/>
                    </a:cubicBezTo>
                    <a:cubicBezTo>
                      <a:pt x="12642" y="6793"/>
                      <a:pt x="12737" y="6448"/>
                      <a:pt x="12492" y="6356"/>
                    </a:cubicBezTo>
                    <a:lnTo>
                      <a:pt x="12492" y="6356"/>
                    </a:lnTo>
                    <a:lnTo>
                      <a:pt x="12492" y="6389"/>
                    </a:lnTo>
                    <a:cubicBezTo>
                      <a:pt x="8096" y="4968"/>
                      <a:pt x="4163" y="2621"/>
                      <a:pt x="361" y="43"/>
                    </a:cubicBezTo>
                    <a:cubicBezTo>
                      <a:pt x="326" y="13"/>
                      <a:pt x="290" y="0"/>
                      <a:pt x="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3" name="Google Shape;4633;p88"/>
              <p:cNvSpPr/>
              <p:nvPr/>
            </p:nvSpPr>
            <p:spPr>
              <a:xfrm>
                <a:off x="2988993" y="3819131"/>
                <a:ext cx="351254" cy="313797"/>
              </a:xfrm>
              <a:custGeom>
                <a:rect b="b" l="l" r="r" t="t"/>
                <a:pathLst>
                  <a:path extrusionOk="0" h="18841" w="21090">
                    <a:moveTo>
                      <a:pt x="20494" y="0"/>
                    </a:moveTo>
                    <a:cubicBezTo>
                      <a:pt x="20494" y="0"/>
                      <a:pt x="6909" y="7801"/>
                      <a:pt x="1" y="8131"/>
                    </a:cubicBezTo>
                    <a:lnTo>
                      <a:pt x="2017" y="18279"/>
                    </a:lnTo>
                    <a:lnTo>
                      <a:pt x="3141" y="18841"/>
                    </a:lnTo>
                    <a:lnTo>
                      <a:pt x="3934" y="9057"/>
                    </a:lnTo>
                    <a:cubicBezTo>
                      <a:pt x="3934" y="9057"/>
                      <a:pt x="14445" y="6346"/>
                      <a:pt x="21089" y="1884"/>
                    </a:cubicBezTo>
                    <a:cubicBezTo>
                      <a:pt x="20726" y="694"/>
                      <a:pt x="20494" y="0"/>
                      <a:pt x="20494" y="0"/>
                    </a:cubicBezTo>
                    <a:close/>
                  </a:path>
                </a:pathLst>
              </a:custGeom>
              <a:solidFill>
                <a:srgbClr val="974E2E">
                  <a:alpha val="1341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4" name="Google Shape;4634;p88"/>
              <p:cNvSpPr/>
              <p:nvPr/>
            </p:nvSpPr>
            <p:spPr>
              <a:xfrm>
                <a:off x="3406368" y="3646818"/>
                <a:ext cx="1198394" cy="831834"/>
              </a:xfrm>
              <a:custGeom>
                <a:rect b="b" l="l" r="r" t="t"/>
                <a:pathLst>
                  <a:path extrusionOk="0" h="49945" w="71954">
                    <a:moveTo>
                      <a:pt x="66500" y="0"/>
                    </a:moveTo>
                    <a:lnTo>
                      <a:pt x="40255" y="694"/>
                    </a:lnTo>
                    <a:cubicBezTo>
                      <a:pt x="40255" y="694"/>
                      <a:pt x="47461" y="19568"/>
                      <a:pt x="40718" y="23832"/>
                    </a:cubicBezTo>
                    <a:cubicBezTo>
                      <a:pt x="35760" y="26906"/>
                      <a:pt x="19233" y="32823"/>
                      <a:pt x="19233" y="32823"/>
                    </a:cubicBezTo>
                    <a:cubicBezTo>
                      <a:pt x="19233" y="32823"/>
                      <a:pt x="16585" y="30999"/>
                      <a:pt x="13047" y="30999"/>
                    </a:cubicBezTo>
                    <a:cubicBezTo>
                      <a:pt x="10830" y="30999"/>
                      <a:pt x="8263" y="31715"/>
                      <a:pt x="5780" y="34046"/>
                    </a:cubicBezTo>
                    <a:cubicBezTo>
                      <a:pt x="4358" y="35387"/>
                      <a:pt x="5811" y="36642"/>
                      <a:pt x="7930" y="36642"/>
                    </a:cubicBezTo>
                    <a:cubicBezTo>
                      <a:pt x="8421" y="36642"/>
                      <a:pt x="8947" y="36575"/>
                      <a:pt x="9482" y="36425"/>
                    </a:cubicBezTo>
                    <a:cubicBezTo>
                      <a:pt x="10005" y="36279"/>
                      <a:pt x="10491" y="36213"/>
                      <a:pt x="10921" y="36213"/>
                    </a:cubicBezTo>
                    <a:cubicBezTo>
                      <a:pt x="12824" y="36213"/>
                      <a:pt x="13608" y="37520"/>
                      <a:pt x="11531" y="39004"/>
                    </a:cubicBezTo>
                    <a:cubicBezTo>
                      <a:pt x="10449" y="39763"/>
                      <a:pt x="9103" y="40110"/>
                      <a:pt x="7753" y="40110"/>
                    </a:cubicBezTo>
                    <a:cubicBezTo>
                      <a:pt x="5930" y="40110"/>
                      <a:pt x="4101" y="39477"/>
                      <a:pt x="2904" y="38376"/>
                    </a:cubicBezTo>
                    <a:cubicBezTo>
                      <a:pt x="2383" y="37908"/>
                      <a:pt x="1840" y="37695"/>
                      <a:pt x="1397" y="37695"/>
                    </a:cubicBezTo>
                    <a:cubicBezTo>
                      <a:pt x="491" y="37695"/>
                      <a:pt x="0" y="38586"/>
                      <a:pt x="954" y="40028"/>
                    </a:cubicBezTo>
                    <a:cubicBezTo>
                      <a:pt x="1781" y="41251"/>
                      <a:pt x="2904" y="42243"/>
                      <a:pt x="4193" y="42937"/>
                    </a:cubicBezTo>
                    <a:cubicBezTo>
                      <a:pt x="3665" y="44094"/>
                      <a:pt x="3830" y="45482"/>
                      <a:pt x="4623" y="46474"/>
                    </a:cubicBezTo>
                    <a:cubicBezTo>
                      <a:pt x="5677" y="47862"/>
                      <a:pt x="8620" y="49945"/>
                      <a:pt x="11670" y="49945"/>
                    </a:cubicBezTo>
                    <a:cubicBezTo>
                      <a:pt x="12831" y="49945"/>
                      <a:pt x="14008" y="49643"/>
                      <a:pt x="15101" y="48887"/>
                    </a:cubicBezTo>
                    <a:cubicBezTo>
                      <a:pt x="18010" y="46870"/>
                      <a:pt x="22175" y="41251"/>
                      <a:pt x="22175" y="41251"/>
                    </a:cubicBezTo>
                    <a:cubicBezTo>
                      <a:pt x="29158" y="43710"/>
                      <a:pt x="35318" y="44758"/>
                      <a:pt x="40700" y="44758"/>
                    </a:cubicBezTo>
                    <a:cubicBezTo>
                      <a:pt x="60639" y="44758"/>
                      <a:pt x="69914" y="30378"/>
                      <a:pt x="70929" y="20097"/>
                    </a:cubicBezTo>
                    <a:cubicBezTo>
                      <a:pt x="71954" y="9751"/>
                      <a:pt x="66500" y="0"/>
                      <a:pt x="66500" y="0"/>
                    </a:cubicBezTo>
                    <a:close/>
                  </a:path>
                </a:pathLst>
              </a:custGeom>
              <a:solidFill>
                <a:srgbClr val="974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5" name="Google Shape;4635;p88"/>
              <p:cNvSpPr/>
              <p:nvPr/>
            </p:nvSpPr>
            <p:spPr>
              <a:xfrm>
                <a:off x="4076815" y="3646818"/>
                <a:ext cx="497668" cy="268612"/>
              </a:xfrm>
              <a:custGeom>
                <a:rect b="b" l="l" r="r" t="t"/>
                <a:pathLst>
                  <a:path extrusionOk="0" h="16128" w="29881">
                    <a:moveTo>
                      <a:pt x="26212" y="0"/>
                    </a:moveTo>
                    <a:lnTo>
                      <a:pt x="0" y="727"/>
                    </a:lnTo>
                    <a:cubicBezTo>
                      <a:pt x="0" y="727"/>
                      <a:pt x="3206" y="9156"/>
                      <a:pt x="3306" y="15998"/>
                    </a:cubicBezTo>
                    <a:cubicBezTo>
                      <a:pt x="4416" y="16085"/>
                      <a:pt x="5526" y="16128"/>
                      <a:pt x="6631" y="16128"/>
                    </a:cubicBezTo>
                    <a:cubicBezTo>
                      <a:pt x="14769" y="16128"/>
                      <a:pt x="22722" y="13824"/>
                      <a:pt x="29881" y="9982"/>
                    </a:cubicBezTo>
                    <a:cubicBezTo>
                      <a:pt x="29087" y="6512"/>
                      <a:pt x="27864" y="3140"/>
                      <a:pt x="26212" y="0"/>
                    </a:cubicBezTo>
                    <a:close/>
                  </a:path>
                </a:pathLst>
              </a:custGeom>
              <a:solidFill>
                <a:schemeClr val="accent1">
                  <a:alpha val="4525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6" name="Google Shape;4636;p88"/>
              <p:cNvSpPr/>
              <p:nvPr/>
            </p:nvSpPr>
            <p:spPr>
              <a:xfrm>
                <a:off x="3471272" y="4358703"/>
                <a:ext cx="115969" cy="23234"/>
              </a:xfrm>
              <a:custGeom>
                <a:rect b="b" l="l" r="r" t="t"/>
                <a:pathLst>
                  <a:path extrusionOk="0" h="1395" w="6963">
                    <a:moveTo>
                      <a:pt x="295" y="0"/>
                    </a:moveTo>
                    <a:cubicBezTo>
                      <a:pt x="114" y="0"/>
                      <a:pt x="1" y="280"/>
                      <a:pt x="197" y="392"/>
                    </a:cubicBezTo>
                    <a:cubicBezTo>
                      <a:pt x="1537" y="1096"/>
                      <a:pt x="3095" y="1395"/>
                      <a:pt x="4635" y="1395"/>
                    </a:cubicBezTo>
                    <a:cubicBezTo>
                      <a:pt x="5338" y="1395"/>
                      <a:pt x="6036" y="1333"/>
                      <a:pt x="6709" y="1219"/>
                    </a:cubicBezTo>
                    <a:cubicBezTo>
                      <a:pt x="6963" y="1155"/>
                      <a:pt x="6881" y="787"/>
                      <a:pt x="6641" y="787"/>
                    </a:cubicBezTo>
                    <a:cubicBezTo>
                      <a:pt x="6631" y="787"/>
                      <a:pt x="6620" y="788"/>
                      <a:pt x="6610" y="789"/>
                    </a:cubicBezTo>
                    <a:cubicBezTo>
                      <a:pt x="5957" y="905"/>
                      <a:pt x="5278" y="967"/>
                      <a:pt x="4595" y="967"/>
                    </a:cubicBezTo>
                    <a:cubicBezTo>
                      <a:pt x="3134" y="967"/>
                      <a:pt x="1657" y="682"/>
                      <a:pt x="396" y="29"/>
                    </a:cubicBezTo>
                    <a:cubicBezTo>
                      <a:pt x="361" y="9"/>
                      <a:pt x="32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7" name="Google Shape;4637;p88"/>
              <p:cNvSpPr/>
              <p:nvPr/>
            </p:nvSpPr>
            <p:spPr>
              <a:xfrm>
                <a:off x="3477435" y="4417828"/>
                <a:ext cx="116418" cy="28913"/>
              </a:xfrm>
              <a:custGeom>
                <a:rect b="b" l="l" r="r" t="t"/>
                <a:pathLst>
                  <a:path extrusionOk="0" h="1736" w="6990">
                    <a:moveTo>
                      <a:pt x="325" y="0"/>
                    </a:moveTo>
                    <a:cubicBezTo>
                      <a:pt x="156" y="0"/>
                      <a:pt x="0" y="215"/>
                      <a:pt x="158" y="346"/>
                    </a:cubicBezTo>
                    <a:cubicBezTo>
                      <a:pt x="1340" y="1369"/>
                      <a:pt x="3022" y="1735"/>
                      <a:pt x="4635" y="1735"/>
                    </a:cubicBezTo>
                    <a:cubicBezTo>
                      <a:pt x="5367" y="1735"/>
                      <a:pt x="6085" y="1660"/>
                      <a:pt x="6736" y="1536"/>
                    </a:cubicBezTo>
                    <a:cubicBezTo>
                      <a:pt x="6989" y="1473"/>
                      <a:pt x="6908" y="1104"/>
                      <a:pt x="6667" y="1104"/>
                    </a:cubicBezTo>
                    <a:cubicBezTo>
                      <a:pt x="6657" y="1104"/>
                      <a:pt x="6647" y="1105"/>
                      <a:pt x="6636" y="1106"/>
                    </a:cubicBezTo>
                    <a:lnTo>
                      <a:pt x="6636" y="1139"/>
                    </a:lnTo>
                    <a:cubicBezTo>
                      <a:pt x="6016" y="1255"/>
                      <a:pt x="5326" y="1327"/>
                      <a:pt x="4621" y="1327"/>
                    </a:cubicBezTo>
                    <a:cubicBezTo>
                      <a:pt x="3111" y="1327"/>
                      <a:pt x="1537" y="995"/>
                      <a:pt x="455" y="49"/>
                    </a:cubicBezTo>
                    <a:cubicBezTo>
                      <a:pt x="415" y="15"/>
                      <a:pt x="369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8" name="Google Shape;4638;p88"/>
              <p:cNvSpPr/>
              <p:nvPr/>
            </p:nvSpPr>
            <p:spPr>
              <a:xfrm>
                <a:off x="3505248" y="4192136"/>
                <a:ext cx="49699" cy="45102"/>
              </a:xfrm>
              <a:custGeom>
                <a:rect b="b" l="l" r="r" t="t"/>
                <a:pathLst>
                  <a:path extrusionOk="0" h="2708" w="2984">
                    <a:moveTo>
                      <a:pt x="2214" y="1"/>
                    </a:moveTo>
                    <a:cubicBezTo>
                      <a:pt x="2083" y="1"/>
                      <a:pt x="1951" y="105"/>
                      <a:pt x="1992" y="246"/>
                    </a:cubicBezTo>
                    <a:lnTo>
                      <a:pt x="2025" y="213"/>
                    </a:lnTo>
                    <a:lnTo>
                      <a:pt x="2025" y="213"/>
                    </a:lnTo>
                    <a:cubicBezTo>
                      <a:pt x="2454" y="1304"/>
                      <a:pt x="1000" y="1998"/>
                      <a:pt x="207" y="2295"/>
                    </a:cubicBezTo>
                    <a:cubicBezTo>
                      <a:pt x="1" y="2384"/>
                      <a:pt x="57" y="2708"/>
                      <a:pt x="235" y="2708"/>
                    </a:cubicBezTo>
                    <a:cubicBezTo>
                      <a:pt x="257" y="2708"/>
                      <a:pt x="280" y="2703"/>
                      <a:pt x="306" y="2692"/>
                    </a:cubicBezTo>
                    <a:cubicBezTo>
                      <a:pt x="1330" y="2328"/>
                      <a:pt x="2983" y="1469"/>
                      <a:pt x="2421" y="147"/>
                    </a:cubicBezTo>
                    <a:cubicBezTo>
                      <a:pt x="2383" y="43"/>
                      <a:pt x="2298" y="1"/>
                      <a:pt x="2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9" name="Google Shape;4639;p88"/>
              <p:cNvSpPr/>
              <p:nvPr/>
            </p:nvSpPr>
            <p:spPr>
              <a:xfrm>
                <a:off x="4034977" y="3257491"/>
                <a:ext cx="551064" cy="643166"/>
              </a:xfrm>
              <a:custGeom>
                <a:rect b="b" l="l" r="r" t="t"/>
                <a:pathLst>
                  <a:path extrusionOk="0" h="38617" w="33087">
                    <a:moveTo>
                      <a:pt x="8468" y="1"/>
                    </a:moveTo>
                    <a:cubicBezTo>
                      <a:pt x="8356" y="1"/>
                      <a:pt x="8243" y="3"/>
                      <a:pt x="8131" y="7"/>
                    </a:cubicBezTo>
                    <a:cubicBezTo>
                      <a:pt x="2446" y="272"/>
                      <a:pt x="793" y="3577"/>
                      <a:pt x="397" y="11212"/>
                    </a:cubicBezTo>
                    <a:cubicBezTo>
                      <a:pt x="0" y="18881"/>
                      <a:pt x="4330" y="38283"/>
                      <a:pt x="4330" y="38283"/>
                    </a:cubicBezTo>
                    <a:cubicBezTo>
                      <a:pt x="5791" y="38512"/>
                      <a:pt x="7210" y="38616"/>
                      <a:pt x="8583" y="38616"/>
                    </a:cubicBezTo>
                    <a:cubicBezTo>
                      <a:pt x="23523" y="38616"/>
                      <a:pt x="33087" y="26252"/>
                      <a:pt x="33087" y="26252"/>
                    </a:cubicBezTo>
                    <a:cubicBezTo>
                      <a:pt x="22392" y="7755"/>
                      <a:pt x="15150" y="1"/>
                      <a:pt x="8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0" name="Google Shape;4640;p88"/>
              <p:cNvSpPr/>
              <p:nvPr/>
            </p:nvSpPr>
            <p:spPr>
              <a:xfrm>
                <a:off x="4034428" y="3254293"/>
                <a:ext cx="140385" cy="644515"/>
              </a:xfrm>
              <a:custGeom>
                <a:rect b="b" l="l" r="r" t="t"/>
                <a:pathLst>
                  <a:path extrusionOk="0" h="38698" w="8429">
                    <a:moveTo>
                      <a:pt x="8164" y="1"/>
                    </a:moveTo>
                    <a:cubicBezTo>
                      <a:pt x="6578" y="67"/>
                      <a:pt x="4991" y="364"/>
                      <a:pt x="3669" y="1290"/>
                    </a:cubicBezTo>
                    <a:cubicBezTo>
                      <a:pt x="2479" y="2116"/>
                      <a:pt x="1752" y="3438"/>
                      <a:pt x="1256" y="4761"/>
                    </a:cubicBezTo>
                    <a:cubicBezTo>
                      <a:pt x="0" y="8297"/>
                      <a:pt x="66" y="12363"/>
                      <a:pt x="364" y="16032"/>
                    </a:cubicBezTo>
                    <a:cubicBezTo>
                      <a:pt x="992" y="23205"/>
                      <a:pt x="2413" y="30311"/>
                      <a:pt x="3900" y="37319"/>
                    </a:cubicBezTo>
                    <a:cubicBezTo>
                      <a:pt x="4000" y="37715"/>
                      <a:pt x="4066" y="38145"/>
                      <a:pt x="4165" y="38542"/>
                    </a:cubicBezTo>
                    <a:cubicBezTo>
                      <a:pt x="4192" y="38650"/>
                      <a:pt x="4274" y="38697"/>
                      <a:pt x="4358" y="38697"/>
                    </a:cubicBezTo>
                    <a:cubicBezTo>
                      <a:pt x="4478" y="38697"/>
                      <a:pt x="4600" y="38599"/>
                      <a:pt x="4561" y="38442"/>
                    </a:cubicBezTo>
                    <a:cubicBezTo>
                      <a:pt x="3272" y="32658"/>
                      <a:pt x="2182" y="26807"/>
                      <a:pt x="1355" y="20957"/>
                    </a:cubicBezTo>
                    <a:cubicBezTo>
                      <a:pt x="826" y="17156"/>
                      <a:pt x="430" y="13355"/>
                      <a:pt x="760" y="9553"/>
                    </a:cubicBezTo>
                    <a:cubicBezTo>
                      <a:pt x="1124" y="5719"/>
                      <a:pt x="2049" y="1621"/>
                      <a:pt x="6214" y="662"/>
                    </a:cubicBezTo>
                    <a:cubicBezTo>
                      <a:pt x="6842" y="497"/>
                      <a:pt x="7503" y="431"/>
                      <a:pt x="8164" y="398"/>
                    </a:cubicBezTo>
                    <a:cubicBezTo>
                      <a:pt x="8429" y="398"/>
                      <a:pt x="8429" y="1"/>
                      <a:pt x="8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41" name="Google Shape;4641;p88"/>
              <p:cNvGrpSpPr/>
              <p:nvPr/>
            </p:nvGrpSpPr>
            <p:grpSpPr>
              <a:xfrm flipH="1" rot="4472835">
                <a:off x="639206" y="3904318"/>
                <a:ext cx="1198362" cy="831812"/>
                <a:chOff x="4856675" y="2399700"/>
                <a:chExt cx="1798850" cy="1248625"/>
              </a:xfrm>
            </p:grpSpPr>
            <p:sp>
              <p:nvSpPr>
                <p:cNvPr id="4642" name="Google Shape;4642;p88"/>
                <p:cNvSpPr/>
                <p:nvPr/>
              </p:nvSpPr>
              <p:spPr>
                <a:xfrm>
                  <a:off x="4856675" y="2399700"/>
                  <a:ext cx="1798850" cy="1248625"/>
                </a:xfrm>
                <a:custGeom>
                  <a:rect b="b" l="l" r="r" t="t"/>
                  <a:pathLst>
                    <a:path extrusionOk="0" h="49945" w="71954">
                      <a:moveTo>
                        <a:pt x="66500" y="0"/>
                      </a:moveTo>
                      <a:lnTo>
                        <a:pt x="40255" y="694"/>
                      </a:lnTo>
                      <a:cubicBezTo>
                        <a:pt x="40255" y="694"/>
                        <a:pt x="47461" y="19568"/>
                        <a:pt x="40718" y="23832"/>
                      </a:cubicBezTo>
                      <a:cubicBezTo>
                        <a:pt x="35760" y="26906"/>
                        <a:pt x="19233" y="32823"/>
                        <a:pt x="19233" y="32823"/>
                      </a:cubicBezTo>
                      <a:cubicBezTo>
                        <a:pt x="19233" y="32823"/>
                        <a:pt x="16585" y="30999"/>
                        <a:pt x="13047" y="30999"/>
                      </a:cubicBezTo>
                      <a:cubicBezTo>
                        <a:pt x="10830" y="30999"/>
                        <a:pt x="8263" y="31715"/>
                        <a:pt x="5780" y="34046"/>
                      </a:cubicBezTo>
                      <a:cubicBezTo>
                        <a:pt x="4358" y="35387"/>
                        <a:pt x="5811" y="36642"/>
                        <a:pt x="7930" y="36642"/>
                      </a:cubicBezTo>
                      <a:cubicBezTo>
                        <a:pt x="8421" y="36642"/>
                        <a:pt x="8947" y="36575"/>
                        <a:pt x="9482" y="36425"/>
                      </a:cubicBezTo>
                      <a:cubicBezTo>
                        <a:pt x="10005" y="36279"/>
                        <a:pt x="10491" y="36213"/>
                        <a:pt x="10921" y="36213"/>
                      </a:cubicBezTo>
                      <a:cubicBezTo>
                        <a:pt x="12824" y="36213"/>
                        <a:pt x="13608" y="37520"/>
                        <a:pt x="11531" y="39004"/>
                      </a:cubicBezTo>
                      <a:cubicBezTo>
                        <a:pt x="10449" y="39763"/>
                        <a:pt x="9103" y="40110"/>
                        <a:pt x="7753" y="40110"/>
                      </a:cubicBezTo>
                      <a:cubicBezTo>
                        <a:pt x="5930" y="40110"/>
                        <a:pt x="4101" y="39477"/>
                        <a:pt x="2904" y="38376"/>
                      </a:cubicBezTo>
                      <a:cubicBezTo>
                        <a:pt x="2383" y="37908"/>
                        <a:pt x="1840" y="37695"/>
                        <a:pt x="1397" y="37695"/>
                      </a:cubicBezTo>
                      <a:cubicBezTo>
                        <a:pt x="491" y="37695"/>
                        <a:pt x="0" y="38586"/>
                        <a:pt x="954" y="40028"/>
                      </a:cubicBezTo>
                      <a:cubicBezTo>
                        <a:pt x="1781" y="41251"/>
                        <a:pt x="2904" y="42243"/>
                        <a:pt x="4193" y="42937"/>
                      </a:cubicBezTo>
                      <a:cubicBezTo>
                        <a:pt x="3665" y="44094"/>
                        <a:pt x="3830" y="45482"/>
                        <a:pt x="4623" y="46474"/>
                      </a:cubicBezTo>
                      <a:cubicBezTo>
                        <a:pt x="5677" y="47862"/>
                        <a:pt x="8620" y="49945"/>
                        <a:pt x="11670" y="49945"/>
                      </a:cubicBezTo>
                      <a:cubicBezTo>
                        <a:pt x="12831" y="49945"/>
                        <a:pt x="14008" y="49643"/>
                        <a:pt x="15101" y="48887"/>
                      </a:cubicBezTo>
                      <a:cubicBezTo>
                        <a:pt x="18010" y="46870"/>
                        <a:pt x="22175" y="41251"/>
                        <a:pt x="22175" y="41251"/>
                      </a:cubicBezTo>
                      <a:cubicBezTo>
                        <a:pt x="29158" y="43710"/>
                        <a:pt x="35318" y="44758"/>
                        <a:pt x="40700" y="44758"/>
                      </a:cubicBezTo>
                      <a:cubicBezTo>
                        <a:pt x="60639" y="44758"/>
                        <a:pt x="69914" y="30378"/>
                        <a:pt x="70929" y="20097"/>
                      </a:cubicBezTo>
                      <a:cubicBezTo>
                        <a:pt x="71954" y="9751"/>
                        <a:pt x="66500" y="0"/>
                        <a:pt x="66500" y="0"/>
                      </a:cubicBezTo>
                      <a:close/>
                    </a:path>
                  </a:pathLst>
                </a:custGeom>
                <a:solidFill>
                  <a:srgbClr val="9C644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3" name="Google Shape;4643;p88"/>
                <p:cNvSpPr/>
                <p:nvPr/>
              </p:nvSpPr>
              <p:spPr>
                <a:xfrm>
                  <a:off x="4954100" y="3468275"/>
                  <a:ext cx="174075" cy="34875"/>
                </a:xfrm>
                <a:custGeom>
                  <a:rect b="b" l="l" r="r" t="t"/>
                  <a:pathLst>
                    <a:path extrusionOk="0" h="1395" w="6963">
                      <a:moveTo>
                        <a:pt x="295" y="0"/>
                      </a:moveTo>
                      <a:cubicBezTo>
                        <a:pt x="114" y="0"/>
                        <a:pt x="1" y="280"/>
                        <a:pt x="197" y="392"/>
                      </a:cubicBezTo>
                      <a:cubicBezTo>
                        <a:pt x="1537" y="1096"/>
                        <a:pt x="3095" y="1395"/>
                        <a:pt x="4635" y="1395"/>
                      </a:cubicBezTo>
                      <a:cubicBezTo>
                        <a:pt x="5338" y="1395"/>
                        <a:pt x="6036" y="1333"/>
                        <a:pt x="6709" y="1219"/>
                      </a:cubicBezTo>
                      <a:cubicBezTo>
                        <a:pt x="6963" y="1155"/>
                        <a:pt x="6881" y="787"/>
                        <a:pt x="6641" y="787"/>
                      </a:cubicBezTo>
                      <a:cubicBezTo>
                        <a:pt x="6631" y="787"/>
                        <a:pt x="6620" y="788"/>
                        <a:pt x="6610" y="789"/>
                      </a:cubicBezTo>
                      <a:cubicBezTo>
                        <a:pt x="5957" y="905"/>
                        <a:pt x="5278" y="967"/>
                        <a:pt x="4595" y="967"/>
                      </a:cubicBezTo>
                      <a:cubicBezTo>
                        <a:pt x="3134" y="967"/>
                        <a:pt x="1657" y="682"/>
                        <a:pt x="396" y="29"/>
                      </a:cubicBezTo>
                      <a:cubicBezTo>
                        <a:pt x="361" y="9"/>
                        <a:pt x="327" y="0"/>
                        <a:pt x="2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4" name="Google Shape;4644;p88"/>
                <p:cNvSpPr/>
                <p:nvPr/>
              </p:nvSpPr>
              <p:spPr>
                <a:xfrm>
                  <a:off x="4963350" y="3557025"/>
                  <a:ext cx="174750" cy="43400"/>
                </a:xfrm>
                <a:custGeom>
                  <a:rect b="b" l="l" r="r" t="t"/>
                  <a:pathLst>
                    <a:path extrusionOk="0" h="1736" w="6990">
                      <a:moveTo>
                        <a:pt x="325" y="0"/>
                      </a:moveTo>
                      <a:cubicBezTo>
                        <a:pt x="156" y="0"/>
                        <a:pt x="0" y="215"/>
                        <a:pt x="158" y="346"/>
                      </a:cubicBezTo>
                      <a:cubicBezTo>
                        <a:pt x="1340" y="1369"/>
                        <a:pt x="3022" y="1735"/>
                        <a:pt x="4635" y="1735"/>
                      </a:cubicBezTo>
                      <a:cubicBezTo>
                        <a:pt x="5367" y="1735"/>
                        <a:pt x="6085" y="1660"/>
                        <a:pt x="6736" y="1536"/>
                      </a:cubicBezTo>
                      <a:cubicBezTo>
                        <a:pt x="6989" y="1473"/>
                        <a:pt x="6908" y="1104"/>
                        <a:pt x="6667" y="1104"/>
                      </a:cubicBezTo>
                      <a:cubicBezTo>
                        <a:pt x="6657" y="1104"/>
                        <a:pt x="6647" y="1105"/>
                        <a:pt x="6636" y="1106"/>
                      </a:cubicBezTo>
                      <a:lnTo>
                        <a:pt x="6636" y="1139"/>
                      </a:lnTo>
                      <a:cubicBezTo>
                        <a:pt x="6016" y="1255"/>
                        <a:pt x="5326" y="1327"/>
                        <a:pt x="4621" y="1327"/>
                      </a:cubicBezTo>
                      <a:cubicBezTo>
                        <a:pt x="3111" y="1327"/>
                        <a:pt x="1537" y="995"/>
                        <a:pt x="455" y="49"/>
                      </a:cubicBezTo>
                      <a:cubicBezTo>
                        <a:pt x="415" y="15"/>
                        <a:pt x="369" y="0"/>
                        <a:pt x="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5" name="Google Shape;4645;p88"/>
                <p:cNvSpPr/>
                <p:nvPr/>
              </p:nvSpPr>
              <p:spPr>
                <a:xfrm>
                  <a:off x="5005100" y="3218250"/>
                  <a:ext cx="74600" cy="67700"/>
                </a:xfrm>
                <a:custGeom>
                  <a:rect b="b" l="l" r="r" t="t"/>
                  <a:pathLst>
                    <a:path extrusionOk="0" h="2708" w="2984">
                      <a:moveTo>
                        <a:pt x="2214" y="1"/>
                      </a:moveTo>
                      <a:cubicBezTo>
                        <a:pt x="2083" y="1"/>
                        <a:pt x="1951" y="105"/>
                        <a:pt x="1992" y="246"/>
                      </a:cubicBezTo>
                      <a:lnTo>
                        <a:pt x="2025" y="213"/>
                      </a:lnTo>
                      <a:lnTo>
                        <a:pt x="2025" y="213"/>
                      </a:lnTo>
                      <a:cubicBezTo>
                        <a:pt x="2454" y="1304"/>
                        <a:pt x="1000" y="1998"/>
                        <a:pt x="207" y="2295"/>
                      </a:cubicBezTo>
                      <a:cubicBezTo>
                        <a:pt x="1" y="2384"/>
                        <a:pt x="57" y="2708"/>
                        <a:pt x="235" y="2708"/>
                      </a:cubicBezTo>
                      <a:cubicBezTo>
                        <a:pt x="257" y="2708"/>
                        <a:pt x="280" y="2703"/>
                        <a:pt x="306" y="2692"/>
                      </a:cubicBezTo>
                      <a:cubicBezTo>
                        <a:pt x="1330" y="2328"/>
                        <a:pt x="2983" y="1469"/>
                        <a:pt x="2421" y="147"/>
                      </a:cubicBezTo>
                      <a:cubicBezTo>
                        <a:pt x="2383" y="43"/>
                        <a:pt x="2298" y="1"/>
                        <a:pt x="2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646" name="Google Shape;4646;p88"/>
              <p:cNvSpPr/>
              <p:nvPr/>
            </p:nvSpPr>
            <p:spPr>
              <a:xfrm>
                <a:off x="828790" y="3268733"/>
                <a:ext cx="585773" cy="1220678"/>
              </a:xfrm>
              <a:custGeom>
                <a:rect b="b" l="l" r="r" t="t"/>
                <a:pathLst>
                  <a:path extrusionOk="0" h="73292" w="35171">
                    <a:moveTo>
                      <a:pt x="34564" y="0"/>
                    </a:moveTo>
                    <a:cubicBezTo>
                      <a:pt x="25496" y="0"/>
                      <a:pt x="9083" y="37931"/>
                      <a:pt x="1" y="71059"/>
                    </a:cubicBezTo>
                    <a:cubicBezTo>
                      <a:pt x="1" y="71059"/>
                      <a:pt x="6994" y="73292"/>
                      <a:pt x="14770" y="73292"/>
                    </a:cubicBezTo>
                    <a:cubicBezTo>
                      <a:pt x="18658" y="73292"/>
                      <a:pt x="22742" y="72734"/>
                      <a:pt x="26245" y="71059"/>
                    </a:cubicBezTo>
                    <a:cubicBezTo>
                      <a:pt x="26245" y="71059"/>
                      <a:pt x="33352" y="14735"/>
                      <a:pt x="35170" y="59"/>
                    </a:cubicBezTo>
                    <a:cubicBezTo>
                      <a:pt x="34972" y="20"/>
                      <a:pt x="34770" y="0"/>
                      <a:pt x="34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7" name="Google Shape;4647;p88"/>
              <p:cNvSpPr/>
              <p:nvPr/>
            </p:nvSpPr>
            <p:spPr>
              <a:xfrm>
                <a:off x="1261770" y="3781690"/>
                <a:ext cx="91952" cy="673845"/>
              </a:xfrm>
              <a:custGeom>
                <a:rect b="b" l="l" r="r" t="t"/>
                <a:pathLst>
                  <a:path extrusionOk="0" h="40459" w="5521">
                    <a:moveTo>
                      <a:pt x="5331" y="0"/>
                    </a:moveTo>
                    <a:cubicBezTo>
                      <a:pt x="5231" y="0"/>
                      <a:pt x="5124" y="67"/>
                      <a:pt x="5107" y="199"/>
                    </a:cubicBezTo>
                    <a:cubicBezTo>
                      <a:pt x="3455" y="13552"/>
                      <a:pt x="1736" y="26906"/>
                      <a:pt x="17" y="40260"/>
                    </a:cubicBezTo>
                    <a:cubicBezTo>
                      <a:pt x="1" y="40392"/>
                      <a:pt x="100" y="40458"/>
                      <a:pt x="207" y="40458"/>
                    </a:cubicBezTo>
                    <a:cubicBezTo>
                      <a:pt x="315" y="40458"/>
                      <a:pt x="430" y="40392"/>
                      <a:pt x="447" y="40260"/>
                    </a:cubicBezTo>
                    <a:cubicBezTo>
                      <a:pt x="2166" y="26906"/>
                      <a:pt x="3851" y="13552"/>
                      <a:pt x="5504" y="199"/>
                    </a:cubicBezTo>
                    <a:cubicBezTo>
                      <a:pt x="5521" y="67"/>
                      <a:pt x="5430" y="0"/>
                      <a:pt x="5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8" name="Google Shape;4648;p88"/>
              <p:cNvSpPr/>
              <p:nvPr/>
            </p:nvSpPr>
            <p:spPr>
              <a:xfrm>
                <a:off x="1035795" y="3311619"/>
                <a:ext cx="333616" cy="345125"/>
              </a:xfrm>
              <a:custGeom>
                <a:rect b="b" l="l" r="r" t="t"/>
                <a:pathLst>
                  <a:path extrusionOk="0" h="20722" w="20031">
                    <a:moveTo>
                      <a:pt x="13056" y="0"/>
                    </a:moveTo>
                    <a:cubicBezTo>
                      <a:pt x="12563" y="0"/>
                      <a:pt x="12064" y="21"/>
                      <a:pt x="11569" y="63"/>
                    </a:cubicBezTo>
                    <a:cubicBezTo>
                      <a:pt x="7966" y="360"/>
                      <a:pt x="1851" y="7301"/>
                      <a:pt x="926" y="11235"/>
                    </a:cubicBezTo>
                    <a:cubicBezTo>
                      <a:pt x="0" y="15201"/>
                      <a:pt x="4991" y="20721"/>
                      <a:pt x="4991" y="20721"/>
                    </a:cubicBezTo>
                    <a:cubicBezTo>
                      <a:pt x="5454" y="19498"/>
                      <a:pt x="6016" y="18341"/>
                      <a:pt x="6644" y="17184"/>
                    </a:cubicBezTo>
                    <a:cubicBezTo>
                      <a:pt x="6644" y="17184"/>
                      <a:pt x="10805" y="19352"/>
                      <a:pt x="12844" y="19352"/>
                    </a:cubicBezTo>
                    <a:cubicBezTo>
                      <a:pt x="13324" y="19352"/>
                      <a:pt x="13686" y="19232"/>
                      <a:pt x="13850" y="18936"/>
                    </a:cubicBezTo>
                    <a:cubicBezTo>
                      <a:pt x="14709" y="17383"/>
                      <a:pt x="8727" y="13450"/>
                      <a:pt x="8726" y="13449"/>
                    </a:cubicBezTo>
                    <a:lnTo>
                      <a:pt x="8726" y="13449"/>
                    </a:lnTo>
                    <a:cubicBezTo>
                      <a:pt x="11211" y="14892"/>
                      <a:pt x="13416" y="15606"/>
                      <a:pt x="14811" y="15606"/>
                    </a:cubicBezTo>
                    <a:cubicBezTo>
                      <a:pt x="15718" y="15606"/>
                      <a:pt x="16284" y="15304"/>
                      <a:pt x="16362" y="14705"/>
                    </a:cubicBezTo>
                    <a:cubicBezTo>
                      <a:pt x="16527" y="13152"/>
                      <a:pt x="10644" y="8723"/>
                      <a:pt x="10643" y="8723"/>
                    </a:cubicBezTo>
                    <a:lnTo>
                      <a:pt x="10643" y="8723"/>
                    </a:lnTo>
                    <a:cubicBezTo>
                      <a:pt x="10644" y="8723"/>
                      <a:pt x="16107" y="11655"/>
                      <a:pt x="18507" y="11655"/>
                    </a:cubicBezTo>
                    <a:cubicBezTo>
                      <a:pt x="19111" y="11655"/>
                      <a:pt x="19521" y="11469"/>
                      <a:pt x="19601" y="11003"/>
                    </a:cubicBezTo>
                    <a:cubicBezTo>
                      <a:pt x="20031" y="8657"/>
                      <a:pt x="12858" y="4095"/>
                      <a:pt x="12858" y="4095"/>
                    </a:cubicBezTo>
                    <a:lnTo>
                      <a:pt x="12858" y="4095"/>
                    </a:lnTo>
                    <a:cubicBezTo>
                      <a:pt x="12858" y="4095"/>
                      <a:pt x="13535" y="4141"/>
                      <a:pt x="14451" y="4141"/>
                    </a:cubicBezTo>
                    <a:cubicBezTo>
                      <a:pt x="16447" y="4141"/>
                      <a:pt x="19575" y="3924"/>
                      <a:pt x="19303" y="2542"/>
                    </a:cubicBezTo>
                    <a:cubicBezTo>
                      <a:pt x="18933" y="805"/>
                      <a:pt x="16112" y="0"/>
                      <a:pt x="13056" y="0"/>
                    </a:cubicBezTo>
                    <a:close/>
                  </a:path>
                </a:pathLst>
              </a:custGeom>
              <a:solidFill>
                <a:srgbClr val="B8807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9" name="Google Shape;4649;p88"/>
              <p:cNvSpPr/>
              <p:nvPr/>
            </p:nvSpPr>
            <p:spPr>
              <a:xfrm>
                <a:off x="1083128" y="3489362"/>
                <a:ext cx="157973" cy="92652"/>
              </a:xfrm>
              <a:custGeom>
                <a:rect b="b" l="l" r="r" t="t"/>
                <a:pathLst>
                  <a:path extrusionOk="0" h="5563" w="9485">
                    <a:moveTo>
                      <a:pt x="265" y="1"/>
                    </a:moveTo>
                    <a:cubicBezTo>
                      <a:pt x="1" y="1"/>
                      <a:pt x="1" y="397"/>
                      <a:pt x="265" y="397"/>
                    </a:cubicBezTo>
                    <a:lnTo>
                      <a:pt x="298" y="431"/>
                    </a:lnTo>
                    <a:cubicBezTo>
                      <a:pt x="1984" y="530"/>
                      <a:pt x="3604" y="1654"/>
                      <a:pt x="4992" y="2546"/>
                    </a:cubicBezTo>
                    <a:cubicBezTo>
                      <a:pt x="6347" y="3438"/>
                      <a:pt x="7768" y="4496"/>
                      <a:pt x="9123" y="5521"/>
                    </a:cubicBezTo>
                    <a:cubicBezTo>
                      <a:pt x="9159" y="5550"/>
                      <a:pt x="9194" y="5563"/>
                      <a:pt x="9227" y="5563"/>
                    </a:cubicBezTo>
                    <a:cubicBezTo>
                      <a:pt x="9380" y="5563"/>
                      <a:pt x="9485" y="5293"/>
                      <a:pt x="9322" y="5157"/>
                    </a:cubicBezTo>
                    <a:cubicBezTo>
                      <a:pt x="7900" y="4100"/>
                      <a:pt x="6446" y="3009"/>
                      <a:pt x="4959" y="2050"/>
                    </a:cubicBezTo>
                    <a:cubicBezTo>
                      <a:pt x="3570" y="1158"/>
                      <a:pt x="1951" y="100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0" name="Google Shape;4650;p88"/>
              <p:cNvSpPr/>
              <p:nvPr/>
            </p:nvSpPr>
            <p:spPr>
              <a:xfrm>
                <a:off x="1104047" y="3412699"/>
                <a:ext cx="158439" cy="84091"/>
              </a:xfrm>
              <a:custGeom>
                <a:rect b="b" l="l" r="r" t="t"/>
                <a:pathLst>
                  <a:path extrusionOk="0" h="5049" w="9513">
                    <a:moveTo>
                      <a:pt x="554" y="0"/>
                    </a:moveTo>
                    <a:cubicBezTo>
                      <a:pt x="457" y="0"/>
                      <a:pt x="361" y="3"/>
                      <a:pt x="265" y="9"/>
                    </a:cubicBezTo>
                    <a:cubicBezTo>
                      <a:pt x="1" y="9"/>
                      <a:pt x="1" y="439"/>
                      <a:pt x="265" y="439"/>
                    </a:cubicBezTo>
                    <a:cubicBezTo>
                      <a:pt x="379" y="430"/>
                      <a:pt x="493" y="425"/>
                      <a:pt x="606" y="425"/>
                    </a:cubicBezTo>
                    <a:cubicBezTo>
                      <a:pt x="2078" y="425"/>
                      <a:pt x="3535" y="1188"/>
                      <a:pt x="4793" y="1893"/>
                    </a:cubicBezTo>
                    <a:cubicBezTo>
                      <a:pt x="6314" y="2753"/>
                      <a:pt x="7768" y="3811"/>
                      <a:pt x="9057" y="5000"/>
                    </a:cubicBezTo>
                    <a:cubicBezTo>
                      <a:pt x="9098" y="5035"/>
                      <a:pt x="9143" y="5049"/>
                      <a:pt x="9187" y="5049"/>
                    </a:cubicBezTo>
                    <a:cubicBezTo>
                      <a:pt x="9357" y="5049"/>
                      <a:pt x="9512" y="4834"/>
                      <a:pt x="9355" y="4703"/>
                    </a:cubicBezTo>
                    <a:cubicBezTo>
                      <a:pt x="7934" y="3414"/>
                      <a:pt x="6380" y="2323"/>
                      <a:pt x="4727" y="1398"/>
                    </a:cubicBezTo>
                    <a:cubicBezTo>
                      <a:pt x="3487" y="684"/>
                      <a:pt x="2014" y="0"/>
                      <a:pt x="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1" name="Google Shape;4651;p88"/>
              <p:cNvSpPr/>
              <p:nvPr/>
            </p:nvSpPr>
            <p:spPr>
              <a:xfrm>
                <a:off x="1165554" y="3357221"/>
                <a:ext cx="132341" cy="57210"/>
              </a:xfrm>
              <a:custGeom>
                <a:rect b="b" l="l" r="r" t="t"/>
                <a:pathLst>
                  <a:path extrusionOk="0" h="3435" w="7946">
                    <a:moveTo>
                      <a:pt x="1474" y="0"/>
                    </a:moveTo>
                    <a:cubicBezTo>
                      <a:pt x="1038" y="0"/>
                      <a:pt x="612" y="72"/>
                      <a:pt x="208" y="233"/>
                    </a:cubicBezTo>
                    <a:cubicBezTo>
                      <a:pt x="0" y="322"/>
                      <a:pt x="59" y="678"/>
                      <a:pt x="264" y="678"/>
                    </a:cubicBezTo>
                    <a:cubicBezTo>
                      <a:pt x="288" y="678"/>
                      <a:pt x="313" y="673"/>
                      <a:pt x="340" y="663"/>
                    </a:cubicBezTo>
                    <a:cubicBezTo>
                      <a:pt x="667" y="532"/>
                      <a:pt x="1008" y="478"/>
                      <a:pt x="1351" y="478"/>
                    </a:cubicBezTo>
                    <a:cubicBezTo>
                      <a:pt x="2224" y="478"/>
                      <a:pt x="3118" y="827"/>
                      <a:pt x="3877" y="1159"/>
                    </a:cubicBezTo>
                    <a:cubicBezTo>
                      <a:pt x="5199" y="1754"/>
                      <a:pt x="6422" y="2514"/>
                      <a:pt x="7579" y="3406"/>
                    </a:cubicBezTo>
                    <a:cubicBezTo>
                      <a:pt x="7609" y="3426"/>
                      <a:pt x="7638" y="3435"/>
                      <a:pt x="7667" y="3435"/>
                    </a:cubicBezTo>
                    <a:cubicBezTo>
                      <a:pt x="7828" y="3435"/>
                      <a:pt x="7946" y="3155"/>
                      <a:pt x="7777" y="3043"/>
                    </a:cubicBezTo>
                    <a:lnTo>
                      <a:pt x="7777" y="3010"/>
                    </a:lnTo>
                    <a:cubicBezTo>
                      <a:pt x="6256" y="1876"/>
                      <a:pt x="3716" y="0"/>
                      <a:pt x="14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2" name="Google Shape;4652;p88"/>
              <p:cNvSpPr/>
              <p:nvPr/>
            </p:nvSpPr>
            <p:spPr>
              <a:xfrm>
                <a:off x="1302550" y="3683800"/>
                <a:ext cx="386950" cy="503625"/>
              </a:xfrm>
              <a:custGeom>
                <a:rect b="b" l="l" r="r" t="t"/>
                <a:pathLst>
                  <a:path extrusionOk="0" h="20145" w="15478">
                    <a:moveTo>
                      <a:pt x="2143" y="95"/>
                    </a:moveTo>
                    <a:lnTo>
                      <a:pt x="1238" y="4000"/>
                    </a:lnTo>
                    <a:lnTo>
                      <a:pt x="2095" y="3905"/>
                    </a:lnTo>
                    <a:lnTo>
                      <a:pt x="0" y="20145"/>
                    </a:lnTo>
                    <a:lnTo>
                      <a:pt x="15478" y="19526"/>
                    </a:lnTo>
                    <a:lnTo>
                      <a:pt x="82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4653" name="Google Shape;4653;p88"/>
              <p:cNvSpPr/>
              <p:nvPr/>
            </p:nvSpPr>
            <p:spPr>
              <a:xfrm>
                <a:off x="871550" y="3740950"/>
                <a:ext cx="207150" cy="538150"/>
              </a:xfrm>
              <a:custGeom>
                <a:rect b="b" l="l" r="r" t="t"/>
                <a:pathLst>
                  <a:path extrusionOk="0" h="21526" w="8286">
                    <a:moveTo>
                      <a:pt x="8286" y="0"/>
                    </a:moveTo>
                    <a:lnTo>
                      <a:pt x="285" y="21526"/>
                    </a:lnTo>
                    <a:lnTo>
                      <a:pt x="0" y="19145"/>
                    </a:lnTo>
                    <a:lnTo>
                      <a:pt x="190" y="13335"/>
                    </a:lnTo>
                    <a:lnTo>
                      <a:pt x="1809" y="7906"/>
                    </a:lnTo>
                    <a:lnTo>
                      <a:pt x="4857" y="34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4654" name="Google Shape;4654;p88"/>
            <p:cNvGrpSpPr/>
            <p:nvPr/>
          </p:nvGrpSpPr>
          <p:grpSpPr>
            <a:xfrm rot="-199411">
              <a:off x="1299877" y="3141973"/>
              <a:ext cx="264491" cy="679300"/>
              <a:chOff x="1731046" y="4780041"/>
              <a:chExt cx="309767" cy="795587"/>
            </a:xfrm>
          </p:grpSpPr>
          <p:sp>
            <p:nvSpPr>
              <p:cNvPr id="4655" name="Google Shape;4655;p88"/>
              <p:cNvSpPr/>
              <p:nvPr/>
            </p:nvSpPr>
            <p:spPr>
              <a:xfrm>
                <a:off x="1765632" y="4780041"/>
                <a:ext cx="275182" cy="680110"/>
              </a:xfrm>
              <a:custGeom>
                <a:rect b="b" l="l" r="r" t="t"/>
                <a:pathLst>
                  <a:path extrusionOk="0" h="40267" w="16295">
                    <a:moveTo>
                      <a:pt x="16294" y="0"/>
                    </a:moveTo>
                    <a:lnTo>
                      <a:pt x="16294" y="0"/>
                    </a:lnTo>
                    <a:cubicBezTo>
                      <a:pt x="10124" y="2076"/>
                      <a:pt x="6000" y="7337"/>
                      <a:pt x="3555" y="16295"/>
                    </a:cubicBezTo>
                    <a:cubicBezTo>
                      <a:pt x="0" y="29319"/>
                      <a:pt x="3555" y="40267"/>
                      <a:pt x="3555" y="40267"/>
                    </a:cubicBezTo>
                    <a:lnTo>
                      <a:pt x="5403" y="40267"/>
                    </a:lnTo>
                    <a:cubicBezTo>
                      <a:pt x="5403" y="40267"/>
                      <a:pt x="2190" y="32703"/>
                      <a:pt x="4749" y="19195"/>
                    </a:cubicBezTo>
                    <a:cubicBezTo>
                      <a:pt x="6285" y="11119"/>
                      <a:pt x="10692" y="4380"/>
                      <a:pt x="15839" y="2133"/>
                    </a:cubicBezTo>
                    <a:lnTo>
                      <a:pt x="162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6" name="Google Shape;4656;p88"/>
              <p:cNvSpPr/>
              <p:nvPr/>
            </p:nvSpPr>
            <p:spPr>
              <a:xfrm>
                <a:off x="1731046" y="5349470"/>
                <a:ext cx="248297" cy="226157"/>
              </a:xfrm>
              <a:custGeom>
                <a:rect b="b" l="l" r="r" t="t"/>
                <a:pathLst>
                  <a:path extrusionOk="0" h="13390" w="14703">
                    <a:moveTo>
                      <a:pt x="7353" y="0"/>
                    </a:moveTo>
                    <a:cubicBezTo>
                      <a:pt x="4331" y="0"/>
                      <a:pt x="1583" y="2066"/>
                      <a:pt x="854" y="5131"/>
                    </a:cubicBezTo>
                    <a:cubicBezTo>
                      <a:pt x="1" y="8742"/>
                      <a:pt x="2219" y="12354"/>
                      <a:pt x="5802" y="13207"/>
                    </a:cubicBezTo>
                    <a:cubicBezTo>
                      <a:pt x="6320" y="13330"/>
                      <a:pt x="6839" y="13389"/>
                      <a:pt x="7349" y="13389"/>
                    </a:cubicBezTo>
                    <a:cubicBezTo>
                      <a:pt x="10372" y="13389"/>
                      <a:pt x="13120" y="11320"/>
                      <a:pt x="13849" y="8231"/>
                    </a:cubicBezTo>
                    <a:cubicBezTo>
                      <a:pt x="14702" y="4648"/>
                      <a:pt x="12484" y="1036"/>
                      <a:pt x="8901" y="183"/>
                    </a:cubicBezTo>
                    <a:cubicBezTo>
                      <a:pt x="8383" y="60"/>
                      <a:pt x="7864" y="0"/>
                      <a:pt x="73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7" name="Google Shape;4657;p88"/>
              <p:cNvSpPr/>
              <p:nvPr/>
            </p:nvSpPr>
            <p:spPr>
              <a:xfrm>
                <a:off x="1808847" y="5416439"/>
                <a:ext cx="92695" cy="92219"/>
              </a:xfrm>
              <a:custGeom>
                <a:rect b="b" l="l" r="r" t="t"/>
                <a:pathLst>
                  <a:path extrusionOk="0" h="5460" w="5489">
                    <a:moveTo>
                      <a:pt x="2759" y="0"/>
                    </a:moveTo>
                    <a:cubicBezTo>
                      <a:pt x="1223" y="0"/>
                      <a:pt x="0" y="1223"/>
                      <a:pt x="0" y="2730"/>
                    </a:cubicBezTo>
                    <a:cubicBezTo>
                      <a:pt x="0" y="4237"/>
                      <a:pt x="1223" y="5460"/>
                      <a:pt x="2759" y="5460"/>
                    </a:cubicBezTo>
                    <a:cubicBezTo>
                      <a:pt x="4266" y="5460"/>
                      <a:pt x="5489" y="4237"/>
                      <a:pt x="5489" y="2730"/>
                    </a:cubicBezTo>
                    <a:cubicBezTo>
                      <a:pt x="5489" y="1223"/>
                      <a:pt x="4266" y="0"/>
                      <a:pt x="27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8" name="Google Shape;4658;p88"/>
              <p:cNvSpPr/>
              <p:nvPr/>
            </p:nvSpPr>
            <p:spPr>
              <a:xfrm>
                <a:off x="1818929" y="5399617"/>
                <a:ext cx="82614" cy="62932"/>
              </a:xfrm>
              <a:custGeom>
                <a:rect b="b" l="l" r="r" t="t"/>
                <a:pathLst>
                  <a:path extrusionOk="0" fill="none" h="3726" w="4892">
                    <a:moveTo>
                      <a:pt x="1" y="2048"/>
                    </a:moveTo>
                    <a:cubicBezTo>
                      <a:pt x="1593" y="1"/>
                      <a:pt x="4892" y="1110"/>
                      <a:pt x="4892" y="3726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59" name="Google Shape;4659;p88"/>
            <p:cNvGrpSpPr/>
            <p:nvPr/>
          </p:nvGrpSpPr>
          <p:grpSpPr>
            <a:xfrm>
              <a:off x="1765716" y="3137345"/>
              <a:ext cx="289077" cy="1078508"/>
              <a:chOff x="2272257" y="4794921"/>
              <a:chExt cx="338577" cy="1263186"/>
            </a:xfrm>
          </p:grpSpPr>
          <p:sp>
            <p:nvSpPr>
              <p:cNvPr id="4660" name="Google Shape;4660;p88"/>
              <p:cNvSpPr/>
              <p:nvPr/>
            </p:nvSpPr>
            <p:spPr>
              <a:xfrm>
                <a:off x="2296271" y="4794921"/>
                <a:ext cx="150333" cy="656582"/>
              </a:xfrm>
              <a:custGeom>
                <a:rect b="b" l="l" r="r" t="t"/>
                <a:pathLst>
                  <a:path extrusionOk="0" h="38874" w="8902">
                    <a:moveTo>
                      <a:pt x="1" y="1"/>
                    </a:moveTo>
                    <a:lnTo>
                      <a:pt x="57" y="2361"/>
                    </a:lnTo>
                    <a:cubicBezTo>
                      <a:pt x="2418" y="4096"/>
                      <a:pt x="4010" y="7309"/>
                      <a:pt x="5062" y="13537"/>
                    </a:cubicBezTo>
                    <a:cubicBezTo>
                      <a:pt x="7167" y="25566"/>
                      <a:pt x="7110" y="38874"/>
                      <a:pt x="7110" y="38874"/>
                    </a:cubicBezTo>
                    <a:lnTo>
                      <a:pt x="8901" y="38874"/>
                    </a:lnTo>
                    <a:cubicBezTo>
                      <a:pt x="8901" y="38874"/>
                      <a:pt x="8190" y="19878"/>
                      <a:pt x="6484" y="12627"/>
                    </a:cubicBezTo>
                    <a:cubicBezTo>
                      <a:pt x="4977" y="6314"/>
                      <a:pt x="3982" y="1849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1" name="Google Shape;4661;p88"/>
              <p:cNvSpPr/>
              <p:nvPr/>
            </p:nvSpPr>
            <p:spPr>
              <a:xfrm>
                <a:off x="2272257" y="5430576"/>
                <a:ext cx="338577" cy="627531"/>
              </a:xfrm>
              <a:custGeom>
                <a:rect b="b" l="l" r="r" t="t"/>
                <a:pathLst>
                  <a:path extrusionOk="0" h="37154" w="20049">
                    <a:moveTo>
                      <a:pt x="9490" y="1"/>
                    </a:moveTo>
                    <a:cubicBezTo>
                      <a:pt x="7503" y="1"/>
                      <a:pt x="5486" y="1373"/>
                      <a:pt x="3840" y="4481"/>
                    </a:cubicBezTo>
                    <a:cubicBezTo>
                      <a:pt x="29" y="11704"/>
                      <a:pt x="1" y="32690"/>
                      <a:pt x="427" y="35050"/>
                    </a:cubicBezTo>
                    <a:cubicBezTo>
                      <a:pt x="673" y="36309"/>
                      <a:pt x="1350" y="37154"/>
                      <a:pt x="2055" y="37154"/>
                    </a:cubicBezTo>
                    <a:cubicBezTo>
                      <a:pt x="2656" y="37154"/>
                      <a:pt x="3277" y="36541"/>
                      <a:pt x="3669" y="35050"/>
                    </a:cubicBezTo>
                    <a:cubicBezTo>
                      <a:pt x="4522" y="31780"/>
                      <a:pt x="1735" y="29988"/>
                      <a:pt x="1735" y="29988"/>
                    </a:cubicBezTo>
                    <a:cubicBezTo>
                      <a:pt x="1735" y="29988"/>
                      <a:pt x="1508" y="13268"/>
                      <a:pt x="4977" y="5846"/>
                    </a:cubicBezTo>
                    <a:cubicBezTo>
                      <a:pt x="6297" y="2981"/>
                      <a:pt x="7966" y="1649"/>
                      <a:pt x="9623" y="1649"/>
                    </a:cubicBezTo>
                    <a:cubicBezTo>
                      <a:pt x="11536" y="1649"/>
                      <a:pt x="13434" y="3425"/>
                      <a:pt x="14759" y="6670"/>
                    </a:cubicBezTo>
                    <a:cubicBezTo>
                      <a:pt x="17148" y="12500"/>
                      <a:pt x="18115" y="30415"/>
                      <a:pt x="18115" y="30415"/>
                    </a:cubicBezTo>
                    <a:cubicBezTo>
                      <a:pt x="18115" y="30415"/>
                      <a:pt x="15840" y="32263"/>
                      <a:pt x="16494" y="35050"/>
                    </a:cubicBezTo>
                    <a:cubicBezTo>
                      <a:pt x="16808" y="36376"/>
                      <a:pt x="17392" y="36973"/>
                      <a:pt x="17974" y="36973"/>
                    </a:cubicBezTo>
                    <a:cubicBezTo>
                      <a:pt x="18602" y="36973"/>
                      <a:pt x="19228" y="36276"/>
                      <a:pt x="19508" y="35050"/>
                    </a:cubicBezTo>
                    <a:cubicBezTo>
                      <a:pt x="20049" y="32661"/>
                      <a:pt x="19082" y="13211"/>
                      <a:pt x="16266" y="6301"/>
                    </a:cubicBezTo>
                    <a:cubicBezTo>
                      <a:pt x="14667" y="2375"/>
                      <a:pt x="12104" y="1"/>
                      <a:pt x="9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2" name="Google Shape;4662;p88"/>
              <p:cNvSpPr/>
              <p:nvPr/>
            </p:nvSpPr>
            <p:spPr>
              <a:xfrm>
                <a:off x="2297233" y="5937073"/>
                <a:ext cx="12024" cy="97996"/>
              </a:xfrm>
              <a:custGeom>
                <a:rect b="b" l="l" r="r" t="t"/>
                <a:pathLst>
                  <a:path extrusionOk="0" fill="none" h="5802" w="712">
                    <a:moveTo>
                      <a:pt x="711" y="5802"/>
                    </a:moveTo>
                    <a:cubicBezTo>
                      <a:pt x="0" y="4692"/>
                      <a:pt x="256" y="0"/>
                      <a:pt x="256" y="0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3" name="Google Shape;4663;p88"/>
              <p:cNvSpPr/>
              <p:nvPr/>
            </p:nvSpPr>
            <p:spPr>
              <a:xfrm>
                <a:off x="2570473" y="5944269"/>
                <a:ext cx="11061" cy="90801"/>
              </a:xfrm>
              <a:custGeom>
                <a:rect b="b" l="l" r="r" t="t"/>
                <a:pathLst>
                  <a:path extrusionOk="0" fill="none" h="5376" w="655">
                    <a:moveTo>
                      <a:pt x="1" y="5376"/>
                    </a:moveTo>
                    <a:cubicBezTo>
                      <a:pt x="655" y="3954"/>
                      <a:pt x="427" y="1"/>
                      <a:pt x="427" y="1"/>
                    </a:cubicBezTo>
                  </a:path>
                </a:pathLst>
              </a:custGeom>
              <a:noFill/>
              <a:ln cap="rnd" cmpd="sng" w="92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64" name="Google Shape;4664;p88"/>
            <p:cNvSpPr/>
            <p:nvPr/>
          </p:nvSpPr>
          <p:spPr>
            <a:xfrm rot="899906">
              <a:off x="3751266" y="3440895"/>
              <a:ext cx="234359" cy="196054"/>
            </a:xfrm>
            <a:custGeom>
              <a:rect b="b" l="l" r="r" t="t"/>
              <a:pathLst>
                <a:path extrusionOk="0" h="6060" w="7244">
                  <a:moveTo>
                    <a:pt x="1889" y="0"/>
                  </a:moveTo>
                  <a:cubicBezTo>
                    <a:pt x="1560" y="0"/>
                    <a:pt x="1237" y="77"/>
                    <a:pt x="961" y="249"/>
                  </a:cubicBezTo>
                  <a:cubicBezTo>
                    <a:pt x="1" y="844"/>
                    <a:pt x="79" y="2185"/>
                    <a:pt x="386" y="3081"/>
                  </a:cubicBezTo>
                  <a:cubicBezTo>
                    <a:pt x="737" y="4129"/>
                    <a:pt x="1536" y="5007"/>
                    <a:pt x="2550" y="5582"/>
                  </a:cubicBezTo>
                  <a:cubicBezTo>
                    <a:pt x="2891" y="5772"/>
                    <a:pt x="3252" y="5933"/>
                    <a:pt x="3622" y="6060"/>
                  </a:cubicBezTo>
                  <a:cubicBezTo>
                    <a:pt x="3993" y="5933"/>
                    <a:pt x="4348" y="5772"/>
                    <a:pt x="4694" y="5582"/>
                  </a:cubicBezTo>
                  <a:cubicBezTo>
                    <a:pt x="5708" y="5007"/>
                    <a:pt x="6503" y="4129"/>
                    <a:pt x="6859" y="3081"/>
                  </a:cubicBezTo>
                  <a:cubicBezTo>
                    <a:pt x="7161" y="2185"/>
                    <a:pt x="7244" y="844"/>
                    <a:pt x="6283" y="249"/>
                  </a:cubicBezTo>
                  <a:cubicBezTo>
                    <a:pt x="6005" y="77"/>
                    <a:pt x="5682" y="0"/>
                    <a:pt x="5353" y="0"/>
                  </a:cubicBezTo>
                  <a:cubicBezTo>
                    <a:pt x="4696" y="0"/>
                    <a:pt x="4015" y="307"/>
                    <a:pt x="3622" y="771"/>
                  </a:cubicBezTo>
                  <a:cubicBezTo>
                    <a:pt x="3229" y="307"/>
                    <a:pt x="2546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65" name="Google Shape;4665;p88"/>
            <p:cNvGrpSpPr/>
            <p:nvPr/>
          </p:nvGrpSpPr>
          <p:grpSpPr>
            <a:xfrm flipH="1">
              <a:off x="2460561" y="3605225"/>
              <a:ext cx="92162" cy="111625"/>
              <a:chOff x="-2350304" y="338828"/>
              <a:chExt cx="270427" cy="258331"/>
            </a:xfrm>
          </p:grpSpPr>
          <p:sp>
            <p:nvSpPr>
              <p:cNvPr id="4666" name="Google Shape;4666;p88"/>
              <p:cNvSpPr/>
              <p:nvPr/>
            </p:nvSpPr>
            <p:spPr>
              <a:xfrm rot="860301">
                <a:off x="-2295769" y="436931"/>
                <a:ext cx="162676" cy="112928"/>
              </a:xfrm>
              <a:custGeom>
                <a:rect b="b" l="l" r="r" t="t"/>
                <a:pathLst>
                  <a:path extrusionOk="0" h="3178" w="4578">
                    <a:moveTo>
                      <a:pt x="4085" y="0"/>
                    </a:moveTo>
                    <a:lnTo>
                      <a:pt x="1" y="1950"/>
                    </a:lnTo>
                    <a:cubicBezTo>
                      <a:pt x="401" y="2727"/>
                      <a:pt x="1190" y="3177"/>
                      <a:pt x="2012" y="3177"/>
                    </a:cubicBezTo>
                    <a:cubicBezTo>
                      <a:pt x="2340" y="3177"/>
                      <a:pt x="2673" y="3105"/>
                      <a:pt x="2989" y="2954"/>
                    </a:cubicBezTo>
                    <a:cubicBezTo>
                      <a:pt x="4090" y="2427"/>
                      <a:pt x="4578" y="1121"/>
                      <a:pt x="4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7" name="Google Shape;4667;p88"/>
              <p:cNvSpPr/>
              <p:nvPr/>
            </p:nvSpPr>
            <p:spPr>
              <a:xfrm rot="860301">
                <a:off x="-2304862" y="385048"/>
                <a:ext cx="166301" cy="117832"/>
              </a:xfrm>
              <a:custGeom>
                <a:rect b="b" l="l" r="r" t="t"/>
                <a:pathLst>
                  <a:path extrusionOk="0" h="3316" w="4680">
                    <a:moveTo>
                      <a:pt x="2597" y="1"/>
                    </a:moveTo>
                    <a:cubicBezTo>
                      <a:pt x="2272" y="1"/>
                      <a:pt x="1941" y="71"/>
                      <a:pt x="1628" y="221"/>
                    </a:cubicBezTo>
                    <a:cubicBezTo>
                      <a:pt x="468" y="776"/>
                      <a:pt x="0" y="2180"/>
                      <a:pt x="595" y="3316"/>
                    </a:cubicBezTo>
                    <a:lnTo>
                      <a:pt x="4679" y="1366"/>
                    </a:lnTo>
                    <a:cubicBezTo>
                      <a:pt x="4310" y="510"/>
                      <a:pt x="3472" y="1"/>
                      <a:pt x="2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8" name="Google Shape;4668;p88"/>
              <p:cNvSpPr/>
              <p:nvPr/>
            </p:nvSpPr>
            <p:spPr>
              <a:xfrm rot="860301">
                <a:off x="-2326283" y="366381"/>
                <a:ext cx="210470" cy="200911"/>
              </a:xfrm>
              <a:custGeom>
                <a:rect b="b" l="l" r="r" t="t"/>
                <a:pathLst>
                  <a:path extrusionOk="0" h="5654" w="5923">
                    <a:moveTo>
                      <a:pt x="3058" y="561"/>
                    </a:moveTo>
                    <a:cubicBezTo>
                      <a:pt x="4614" y="561"/>
                      <a:pt x="5725" y="2123"/>
                      <a:pt x="5177" y="3612"/>
                    </a:cubicBezTo>
                    <a:lnTo>
                      <a:pt x="5172" y="3612"/>
                    </a:lnTo>
                    <a:cubicBezTo>
                      <a:pt x="4860" y="4456"/>
                      <a:pt x="4085" y="5031"/>
                      <a:pt x="3188" y="5089"/>
                    </a:cubicBezTo>
                    <a:cubicBezTo>
                      <a:pt x="3143" y="5092"/>
                      <a:pt x="3097" y="5093"/>
                      <a:pt x="3052" y="5093"/>
                    </a:cubicBezTo>
                    <a:cubicBezTo>
                      <a:pt x="2207" y="5093"/>
                      <a:pt x="1427" y="4624"/>
                      <a:pt x="1034" y="3866"/>
                    </a:cubicBezTo>
                    <a:cubicBezTo>
                      <a:pt x="283" y="2413"/>
                      <a:pt x="1278" y="668"/>
                      <a:pt x="2910" y="566"/>
                    </a:cubicBezTo>
                    <a:cubicBezTo>
                      <a:pt x="2960" y="563"/>
                      <a:pt x="3009" y="561"/>
                      <a:pt x="3058" y="561"/>
                    </a:cubicBezTo>
                    <a:close/>
                    <a:moveTo>
                      <a:pt x="3048" y="0"/>
                    </a:moveTo>
                    <a:cubicBezTo>
                      <a:pt x="1897" y="0"/>
                      <a:pt x="818" y="709"/>
                      <a:pt x="400" y="1853"/>
                    </a:cubicBezTo>
                    <a:cubicBezTo>
                      <a:pt x="0" y="2925"/>
                      <a:pt x="293" y="4129"/>
                      <a:pt x="1131" y="4904"/>
                    </a:cubicBezTo>
                    <a:cubicBezTo>
                      <a:pt x="1666" y="5396"/>
                      <a:pt x="2354" y="5654"/>
                      <a:pt x="3050" y="5654"/>
                    </a:cubicBezTo>
                    <a:cubicBezTo>
                      <a:pt x="3452" y="5654"/>
                      <a:pt x="3856" y="5568"/>
                      <a:pt x="4236" y="5391"/>
                    </a:cubicBezTo>
                    <a:cubicBezTo>
                      <a:pt x="5274" y="4914"/>
                      <a:pt x="5923" y="3856"/>
                      <a:pt x="5874" y="2715"/>
                    </a:cubicBezTo>
                    <a:cubicBezTo>
                      <a:pt x="5830" y="1570"/>
                      <a:pt x="5099" y="566"/>
                      <a:pt x="4027" y="176"/>
                    </a:cubicBezTo>
                    <a:cubicBezTo>
                      <a:pt x="3703" y="57"/>
                      <a:pt x="3373" y="0"/>
                      <a:pt x="30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9" name="Google Shape;4669;p88"/>
              <p:cNvSpPr/>
              <p:nvPr/>
            </p:nvSpPr>
            <p:spPr>
              <a:xfrm rot="860301">
                <a:off x="-2327948" y="363522"/>
                <a:ext cx="225714" cy="208942"/>
              </a:xfrm>
              <a:custGeom>
                <a:rect b="b" l="l" r="r" t="t"/>
                <a:pathLst>
                  <a:path extrusionOk="0" h="5880" w="6352">
                    <a:moveTo>
                      <a:pt x="3086" y="226"/>
                    </a:moveTo>
                    <a:cubicBezTo>
                      <a:pt x="3089" y="226"/>
                      <a:pt x="3092" y="226"/>
                      <a:pt x="3096" y="226"/>
                    </a:cubicBezTo>
                    <a:cubicBezTo>
                      <a:pt x="4792" y="226"/>
                      <a:pt x="6079" y="1761"/>
                      <a:pt x="5777" y="3428"/>
                    </a:cubicBezTo>
                    <a:cubicBezTo>
                      <a:pt x="5538" y="4770"/>
                      <a:pt x="4373" y="5676"/>
                      <a:pt x="3098" y="5676"/>
                    </a:cubicBezTo>
                    <a:cubicBezTo>
                      <a:pt x="2785" y="5676"/>
                      <a:pt x="2465" y="5621"/>
                      <a:pt x="2150" y="5505"/>
                    </a:cubicBezTo>
                    <a:cubicBezTo>
                      <a:pt x="912" y="5046"/>
                      <a:pt x="181" y="3769"/>
                      <a:pt x="410" y="2468"/>
                    </a:cubicBezTo>
                    <a:cubicBezTo>
                      <a:pt x="643" y="1175"/>
                      <a:pt x="1769" y="226"/>
                      <a:pt x="3086" y="226"/>
                    </a:cubicBezTo>
                    <a:close/>
                    <a:moveTo>
                      <a:pt x="3086" y="1"/>
                    </a:moveTo>
                    <a:cubicBezTo>
                      <a:pt x="2876" y="1"/>
                      <a:pt x="2664" y="23"/>
                      <a:pt x="2452" y="70"/>
                    </a:cubicBezTo>
                    <a:cubicBezTo>
                      <a:pt x="985" y="396"/>
                      <a:pt x="1" y="1771"/>
                      <a:pt x="166" y="3263"/>
                    </a:cubicBezTo>
                    <a:cubicBezTo>
                      <a:pt x="327" y="4754"/>
                      <a:pt x="1590" y="5880"/>
                      <a:pt x="3091" y="5880"/>
                    </a:cubicBezTo>
                    <a:cubicBezTo>
                      <a:pt x="3515" y="5880"/>
                      <a:pt x="3934" y="5787"/>
                      <a:pt x="4319" y="5607"/>
                    </a:cubicBezTo>
                    <a:cubicBezTo>
                      <a:pt x="5684" y="4978"/>
                      <a:pt x="6352" y="3423"/>
                      <a:pt x="5869" y="2000"/>
                    </a:cubicBezTo>
                    <a:cubicBezTo>
                      <a:pt x="5461" y="783"/>
                      <a:pt x="4322" y="1"/>
                      <a:pt x="3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0" name="Google Shape;4670;p88"/>
              <p:cNvSpPr/>
              <p:nvPr/>
            </p:nvSpPr>
            <p:spPr>
              <a:xfrm rot="860301">
                <a:off x="-2320633" y="383182"/>
                <a:ext cx="201871" cy="168220"/>
              </a:xfrm>
              <a:custGeom>
                <a:rect b="b" l="l" r="r" t="t"/>
                <a:pathLst>
                  <a:path extrusionOk="0" h="4734" w="5681">
                    <a:moveTo>
                      <a:pt x="2894" y="1"/>
                    </a:moveTo>
                    <a:cubicBezTo>
                      <a:pt x="2843" y="1"/>
                      <a:pt x="2792" y="2"/>
                      <a:pt x="2740" y="5"/>
                    </a:cubicBezTo>
                    <a:cubicBezTo>
                      <a:pt x="1034" y="108"/>
                      <a:pt x="0" y="1936"/>
                      <a:pt x="785" y="3452"/>
                    </a:cubicBezTo>
                    <a:lnTo>
                      <a:pt x="965" y="3359"/>
                    </a:lnTo>
                    <a:cubicBezTo>
                      <a:pt x="556" y="2564"/>
                      <a:pt x="673" y="1604"/>
                      <a:pt x="1268" y="932"/>
                    </a:cubicBezTo>
                    <a:cubicBezTo>
                      <a:pt x="1686" y="458"/>
                      <a:pt x="2282" y="200"/>
                      <a:pt x="2892" y="200"/>
                    </a:cubicBezTo>
                    <a:cubicBezTo>
                      <a:pt x="3141" y="200"/>
                      <a:pt x="3393" y="243"/>
                      <a:pt x="3637" y="332"/>
                    </a:cubicBezTo>
                    <a:cubicBezTo>
                      <a:pt x="5065" y="858"/>
                      <a:pt x="5518" y="2652"/>
                      <a:pt x="4509" y="3793"/>
                    </a:cubicBezTo>
                    <a:cubicBezTo>
                      <a:pt x="4073" y="4288"/>
                      <a:pt x="3479" y="4526"/>
                      <a:pt x="2891" y="4526"/>
                    </a:cubicBezTo>
                    <a:cubicBezTo>
                      <a:pt x="2124" y="4526"/>
                      <a:pt x="1365" y="4123"/>
                      <a:pt x="970" y="3359"/>
                    </a:cubicBezTo>
                    <a:lnTo>
                      <a:pt x="785" y="3452"/>
                    </a:lnTo>
                    <a:cubicBezTo>
                      <a:pt x="1195" y="4236"/>
                      <a:pt x="2004" y="4733"/>
                      <a:pt x="2891" y="4733"/>
                    </a:cubicBezTo>
                    <a:cubicBezTo>
                      <a:pt x="3880" y="4733"/>
                      <a:pt x="4767" y="4114"/>
                      <a:pt x="5109" y="3183"/>
                    </a:cubicBezTo>
                    <a:cubicBezTo>
                      <a:pt x="5680" y="1629"/>
                      <a:pt x="4520" y="1"/>
                      <a:pt x="2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1" name="Google Shape;4671;p88"/>
              <p:cNvSpPr/>
              <p:nvPr/>
            </p:nvSpPr>
            <p:spPr>
              <a:xfrm rot="860301">
                <a:off x="-2291701" y="432135"/>
                <a:ext cx="148321" cy="76257"/>
              </a:xfrm>
              <a:custGeom>
                <a:rect b="b" l="l" r="r" t="t"/>
                <a:pathLst>
                  <a:path extrusionOk="0" h="2146" w="4174">
                    <a:moveTo>
                      <a:pt x="4085" y="0"/>
                    </a:moveTo>
                    <a:lnTo>
                      <a:pt x="1" y="1950"/>
                    </a:lnTo>
                    <a:lnTo>
                      <a:pt x="45" y="2043"/>
                    </a:lnTo>
                    <a:lnTo>
                      <a:pt x="45" y="2145"/>
                    </a:lnTo>
                    <a:lnTo>
                      <a:pt x="69" y="2145"/>
                    </a:lnTo>
                    <a:lnTo>
                      <a:pt x="4173" y="186"/>
                    </a:lnTo>
                    <a:lnTo>
                      <a:pt x="40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5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p89"/>
          <p:cNvSpPr txBox="1"/>
          <p:nvPr>
            <p:ph idx="1" type="body"/>
          </p:nvPr>
        </p:nvSpPr>
        <p:spPr>
          <a:xfrm>
            <a:off x="3352800" y="1143000"/>
            <a:ext cx="5067300" cy="34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VECTORS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Hand drawn flat world health day illustration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4"/>
              </a:rPr>
              <a:t>Hand drawn flat world health day illustration 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5"/>
              </a:rPr>
              <a:t>Hand drawn flat world health day illustration II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6"/>
              </a:rPr>
              <a:t>Hand drawn flat world health day illustration III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7"/>
              </a:rPr>
              <a:t>Hand drawn flat world aids day illustration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rPr>
              <a:t>PHOTOS</a:t>
            </a:r>
            <a:endParaRPr sz="24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8"/>
              </a:rPr>
              <a:t>Nurse preparing for consult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9"/>
              </a:rPr>
              <a:t>Smiley doctor holding patient's hands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0"/>
              </a:rPr>
              <a:t>Young doctor getting ready for work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1"/>
              </a:rPr>
              <a:t>Smiley doctor holding clipboard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12"/>
              </a:rPr>
              <a:t>Nurses getting ready for work day</a:t>
            </a:r>
            <a:endParaRPr/>
          </a:p>
        </p:txBody>
      </p:sp>
      <p:sp>
        <p:nvSpPr>
          <p:cNvPr id="4677" name="Google Shape;4677;p89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OF </a:t>
            </a:r>
            <a:r>
              <a:rPr lang="en">
                <a:solidFill>
                  <a:schemeClr val="dk2"/>
                </a:solidFill>
              </a:rPr>
              <a:t>THIS TEMPLATE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78" name="Google Shape;4678;p89"/>
          <p:cNvSpPr txBox="1"/>
          <p:nvPr/>
        </p:nvSpPr>
        <p:spPr>
          <a:xfrm>
            <a:off x="713225" y="2358000"/>
            <a:ext cx="2563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1"/>
                </a:solidFill>
                <a:latin typeface="Armata"/>
                <a:ea typeface="Armata"/>
                <a:cs typeface="Armata"/>
                <a:sym typeface="Armata"/>
              </a:rPr>
              <a:t>Did you like the resources on this template? Get them at our other websites</a:t>
            </a:r>
            <a:endParaRPr/>
          </a:p>
        </p:txBody>
      </p:sp>
      <p:grpSp>
        <p:nvGrpSpPr>
          <p:cNvPr id="4679" name="Google Shape;4679;p89"/>
          <p:cNvGrpSpPr/>
          <p:nvPr/>
        </p:nvGrpSpPr>
        <p:grpSpPr>
          <a:xfrm flipH="1" rot="4996985">
            <a:off x="551167" y="3375890"/>
            <a:ext cx="1506302" cy="1759344"/>
            <a:chOff x="7547515" y="1501692"/>
            <a:chExt cx="1328682" cy="1551886"/>
          </a:xfrm>
        </p:grpSpPr>
        <p:sp>
          <p:nvSpPr>
            <p:cNvPr id="4680" name="Google Shape;4680;p89"/>
            <p:cNvSpPr/>
            <p:nvPr/>
          </p:nvSpPr>
          <p:spPr>
            <a:xfrm rot="860262">
              <a:off x="8547373" y="197559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85" y="0"/>
                  </a:moveTo>
                  <a:lnTo>
                    <a:pt x="0" y="1950"/>
                  </a:lnTo>
                  <a:cubicBezTo>
                    <a:pt x="404" y="2722"/>
                    <a:pt x="1190" y="3167"/>
                    <a:pt x="2007" y="3167"/>
                  </a:cubicBezTo>
                  <a:cubicBezTo>
                    <a:pt x="2335" y="3167"/>
                    <a:pt x="2668" y="3095"/>
                    <a:pt x="2983" y="2944"/>
                  </a:cubicBezTo>
                  <a:cubicBezTo>
                    <a:pt x="4085" y="2423"/>
                    <a:pt x="4572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89"/>
            <p:cNvSpPr/>
            <p:nvPr/>
          </p:nvSpPr>
          <p:spPr>
            <a:xfrm rot="860262">
              <a:off x="8539276" y="1929837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601" y="0"/>
                  </a:moveTo>
                  <a:cubicBezTo>
                    <a:pt x="2274" y="0"/>
                    <a:pt x="1943" y="71"/>
                    <a:pt x="1629" y="221"/>
                  </a:cubicBezTo>
                  <a:cubicBezTo>
                    <a:pt x="469" y="776"/>
                    <a:pt x="1" y="2180"/>
                    <a:pt x="595" y="3316"/>
                  </a:cubicBezTo>
                  <a:lnTo>
                    <a:pt x="4680" y="1366"/>
                  </a:lnTo>
                  <a:cubicBezTo>
                    <a:pt x="4311" y="507"/>
                    <a:pt x="3474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89"/>
            <p:cNvSpPr/>
            <p:nvPr/>
          </p:nvSpPr>
          <p:spPr>
            <a:xfrm rot="860262">
              <a:off x="8418136" y="2163370"/>
              <a:ext cx="143472" cy="99556"/>
            </a:xfrm>
            <a:custGeom>
              <a:rect b="b" l="l" r="r" t="t"/>
              <a:pathLst>
                <a:path extrusionOk="0" h="3176" w="4577">
                  <a:moveTo>
                    <a:pt x="4085" y="0"/>
                  </a:moveTo>
                  <a:lnTo>
                    <a:pt x="0" y="1950"/>
                  </a:lnTo>
                  <a:cubicBezTo>
                    <a:pt x="401" y="2727"/>
                    <a:pt x="1190" y="3175"/>
                    <a:pt x="2010" y="3175"/>
                  </a:cubicBezTo>
                  <a:cubicBezTo>
                    <a:pt x="2337" y="3175"/>
                    <a:pt x="2669" y="3104"/>
                    <a:pt x="2983" y="2954"/>
                  </a:cubicBezTo>
                  <a:cubicBezTo>
                    <a:pt x="4090" y="2428"/>
                    <a:pt x="4577" y="1116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89"/>
            <p:cNvSpPr/>
            <p:nvPr/>
          </p:nvSpPr>
          <p:spPr>
            <a:xfrm rot="860262">
              <a:off x="8410200" y="2117864"/>
              <a:ext cx="146544" cy="103694"/>
            </a:xfrm>
            <a:custGeom>
              <a:rect b="b" l="l" r="r" t="t"/>
              <a:pathLst>
                <a:path extrusionOk="0" h="3308" w="4675">
                  <a:moveTo>
                    <a:pt x="2598" y="1"/>
                  </a:moveTo>
                  <a:cubicBezTo>
                    <a:pt x="2271" y="1"/>
                    <a:pt x="1939" y="72"/>
                    <a:pt x="1623" y="222"/>
                  </a:cubicBezTo>
                  <a:cubicBezTo>
                    <a:pt x="473" y="773"/>
                    <a:pt x="0" y="2167"/>
                    <a:pt x="590" y="3308"/>
                  </a:cubicBezTo>
                  <a:lnTo>
                    <a:pt x="4675" y="1358"/>
                  </a:lnTo>
                  <a:cubicBezTo>
                    <a:pt x="4299" y="504"/>
                    <a:pt x="3468" y="1"/>
                    <a:pt x="2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89"/>
            <p:cNvSpPr/>
            <p:nvPr/>
          </p:nvSpPr>
          <p:spPr>
            <a:xfrm rot="860262">
              <a:off x="8288727" y="2350988"/>
              <a:ext cx="143974" cy="100026"/>
            </a:xfrm>
            <a:custGeom>
              <a:rect b="b" l="l" r="r" t="t"/>
              <a:pathLst>
                <a:path extrusionOk="0" h="3191" w="4593">
                  <a:moveTo>
                    <a:pt x="4090" y="0"/>
                  </a:moveTo>
                  <a:lnTo>
                    <a:pt x="1" y="1950"/>
                  </a:lnTo>
                  <a:cubicBezTo>
                    <a:pt x="399" y="2735"/>
                    <a:pt x="1195" y="3191"/>
                    <a:pt x="2022" y="3191"/>
                  </a:cubicBezTo>
                  <a:cubicBezTo>
                    <a:pt x="2350" y="3191"/>
                    <a:pt x="2683" y="3119"/>
                    <a:pt x="2999" y="2969"/>
                  </a:cubicBezTo>
                  <a:cubicBezTo>
                    <a:pt x="4105" y="2442"/>
                    <a:pt x="4593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89"/>
            <p:cNvSpPr/>
            <p:nvPr/>
          </p:nvSpPr>
          <p:spPr>
            <a:xfrm rot="860262">
              <a:off x="8281254" y="2306002"/>
              <a:ext cx="146262" cy="103192"/>
            </a:xfrm>
            <a:custGeom>
              <a:rect b="b" l="l" r="r" t="t"/>
              <a:pathLst>
                <a:path extrusionOk="0" h="3292" w="4666">
                  <a:moveTo>
                    <a:pt x="2599" y="1"/>
                  </a:moveTo>
                  <a:cubicBezTo>
                    <a:pt x="2272" y="1"/>
                    <a:pt x="1939" y="71"/>
                    <a:pt x="1624" y="221"/>
                  </a:cubicBezTo>
                  <a:cubicBezTo>
                    <a:pt x="474" y="767"/>
                    <a:pt x="1" y="2156"/>
                    <a:pt x="576" y="3292"/>
                  </a:cubicBezTo>
                  <a:lnTo>
                    <a:pt x="4665" y="1342"/>
                  </a:lnTo>
                  <a:cubicBezTo>
                    <a:pt x="4291" y="497"/>
                    <a:pt x="3464" y="1"/>
                    <a:pt x="2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89"/>
            <p:cNvSpPr/>
            <p:nvPr/>
          </p:nvSpPr>
          <p:spPr>
            <a:xfrm rot="860262">
              <a:off x="8159631" y="2538546"/>
              <a:ext cx="143504" cy="99556"/>
            </a:xfrm>
            <a:custGeom>
              <a:rect b="b" l="l" r="r" t="t"/>
              <a:pathLst>
                <a:path extrusionOk="0" h="3176" w="4578">
                  <a:moveTo>
                    <a:pt x="4090" y="0"/>
                  </a:moveTo>
                  <a:lnTo>
                    <a:pt x="1" y="1950"/>
                  </a:lnTo>
                  <a:cubicBezTo>
                    <a:pt x="401" y="2727"/>
                    <a:pt x="1191" y="3175"/>
                    <a:pt x="2013" y="3175"/>
                  </a:cubicBezTo>
                  <a:cubicBezTo>
                    <a:pt x="2340" y="3175"/>
                    <a:pt x="2673" y="3104"/>
                    <a:pt x="2989" y="2954"/>
                  </a:cubicBezTo>
                  <a:cubicBezTo>
                    <a:pt x="4090" y="2428"/>
                    <a:pt x="4578" y="1121"/>
                    <a:pt x="4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89"/>
            <p:cNvSpPr/>
            <p:nvPr/>
          </p:nvSpPr>
          <p:spPr>
            <a:xfrm rot="860262">
              <a:off x="8151700" y="2492966"/>
              <a:ext cx="146732" cy="103819"/>
            </a:xfrm>
            <a:custGeom>
              <a:rect b="b" l="l" r="r" t="t"/>
              <a:pathLst>
                <a:path extrusionOk="0" h="3312" w="4681">
                  <a:moveTo>
                    <a:pt x="2598" y="0"/>
                  </a:moveTo>
                  <a:cubicBezTo>
                    <a:pt x="2272" y="0"/>
                    <a:pt x="1940" y="71"/>
                    <a:pt x="1624" y="221"/>
                  </a:cubicBezTo>
                  <a:cubicBezTo>
                    <a:pt x="469" y="776"/>
                    <a:pt x="1" y="2175"/>
                    <a:pt x="591" y="3311"/>
                  </a:cubicBezTo>
                  <a:lnTo>
                    <a:pt x="4680" y="1361"/>
                  </a:lnTo>
                  <a:cubicBezTo>
                    <a:pt x="4304" y="506"/>
                    <a:pt x="3471" y="0"/>
                    <a:pt x="2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89"/>
            <p:cNvSpPr/>
            <p:nvPr/>
          </p:nvSpPr>
          <p:spPr>
            <a:xfrm rot="860262">
              <a:off x="8030455" y="2726153"/>
              <a:ext cx="143504" cy="99681"/>
            </a:xfrm>
            <a:custGeom>
              <a:rect b="b" l="l" r="r" t="t"/>
              <a:pathLst>
                <a:path extrusionOk="0" h="3180" w="4578">
                  <a:moveTo>
                    <a:pt x="4085" y="0"/>
                  </a:moveTo>
                  <a:lnTo>
                    <a:pt x="0" y="1950"/>
                  </a:lnTo>
                  <a:cubicBezTo>
                    <a:pt x="402" y="2729"/>
                    <a:pt x="1193" y="3180"/>
                    <a:pt x="2016" y="3180"/>
                  </a:cubicBezTo>
                  <a:cubicBezTo>
                    <a:pt x="2343" y="3180"/>
                    <a:pt x="2674" y="3109"/>
                    <a:pt x="2988" y="2959"/>
                  </a:cubicBezTo>
                  <a:cubicBezTo>
                    <a:pt x="4090" y="2433"/>
                    <a:pt x="4577" y="1122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89"/>
            <p:cNvSpPr/>
            <p:nvPr/>
          </p:nvSpPr>
          <p:spPr>
            <a:xfrm rot="860262">
              <a:off x="8022394" y="2680474"/>
              <a:ext cx="146732" cy="103882"/>
            </a:xfrm>
            <a:custGeom>
              <a:rect b="b" l="l" r="r" t="t"/>
              <a:pathLst>
                <a:path extrusionOk="0" h="3314" w="4681">
                  <a:moveTo>
                    <a:pt x="2603" y="0"/>
                  </a:moveTo>
                  <a:cubicBezTo>
                    <a:pt x="2276" y="0"/>
                    <a:pt x="1944" y="71"/>
                    <a:pt x="1629" y="223"/>
                  </a:cubicBezTo>
                  <a:cubicBezTo>
                    <a:pt x="469" y="774"/>
                    <a:pt x="1" y="2177"/>
                    <a:pt x="595" y="3313"/>
                  </a:cubicBezTo>
                  <a:lnTo>
                    <a:pt x="4680" y="1363"/>
                  </a:lnTo>
                  <a:cubicBezTo>
                    <a:pt x="4311" y="509"/>
                    <a:pt x="3476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89"/>
            <p:cNvSpPr/>
            <p:nvPr/>
          </p:nvSpPr>
          <p:spPr>
            <a:xfrm rot="860262">
              <a:off x="8255893" y="1774965"/>
              <a:ext cx="143660" cy="99838"/>
            </a:xfrm>
            <a:custGeom>
              <a:rect b="b" l="l" r="r" t="t"/>
              <a:pathLst>
                <a:path extrusionOk="0" h="3185" w="4583">
                  <a:moveTo>
                    <a:pt x="4090" y="1"/>
                  </a:moveTo>
                  <a:lnTo>
                    <a:pt x="1" y="1950"/>
                  </a:lnTo>
                  <a:cubicBezTo>
                    <a:pt x="402" y="2733"/>
                    <a:pt x="1196" y="3185"/>
                    <a:pt x="2021" y="3185"/>
                  </a:cubicBezTo>
                  <a:cubicBezTo>
                    <a:pt x="2348" y="3185"/>
                    <a:pt x="2679" y="3114"/>
                    <a:pt x="2993" y="2964"/>
                  </a:cubicBezTo>
                  <a:cubicBezTo>
                    <a:pt x="4100" y="2433"/>
                    <a:pt x="4582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89"/>
            <p:cNvSpPr/>
            <p:nvPr/>
          </p:nvSpPr>
          <p:spPr>
            <a:xfrm rot="860262">
              <a:off x="8126758" y="1962557"/>
              <a:ext cx="143504" cy="99650"/>
            </a:xfrm>
            <a:custGeom>
              <a:rect b="b" l="l" r="r" t="t"/>
              <a:pathLst>
                <a:path extrusionOk="0" h="3179" w="4578">
                  <a:moveTo>
                    <a:pt x="4085" y="1"/>
                  </a:moveTo>
                  <a:lnTo>
                    <a:pt x="0" y="1951"/>
                  </a:lnTo>
                  <a:cubicBezTo>
                    <a:pt x="401" y="2727"/>
                    <a:pt x="1190" y="3178"/>
                    <a:pt x="2011" y="3178"/>
                  </a:cubicBezTo>
                  <a:cubicBezTo>
                    <a:pt x="2339" y="3178"/>
                    <a:pt x="2673" y="3106"/>
                    <a:pt x="2988" y="2955"/>
                  </a:cubicBezTo>
                  <a:cubicBezTo>
                    <a:pt x="4090" y="2428"/>
                    <a:pt x="4577" y="1122"/>
                    <a:pt x="4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89"/>
            <p:cNvSpPr/>
            <p:nvPr/>
          </p:nvSpPr>
          <p:spPr>
            <a:xfrm rot="860262">
              <a:off x="8118806" y="1917233"/>
              <a:ext cx="146544" cy="103537"/>
            </a:xfrm>
            <a:custGeom>
              <a:rect b="b" l="l" r="r" t="t"/>
              <a:pathLst>
                <a:path extrusionOk="0" h="3303" w="4675">
                  <a:moveTo>
                    <a:pt x="2601" y="0"/>
                  </a:moveTo>
                  <a:cubicBezTo>
                    <a:pt x="2275" y="0"/>
                    <a:pt x="1943" y="71"/>
                    <a:pt x="1629" y="222"/>
                  </a:cubicBezTo>
                  <a:cubicBezTo>
                    <a:pt x="473" y="773"/>
                    <a:pt x="1" y="2167"/>
                    <a:pt x="590" y="3303"/>
                  </a:cubicBezTo>
                  <a:lnTo>
                    <a:pt x="4675" y="1353"/>
                  </a:lnTo>
                  <a:cubicBezTo>
                    <a:pt x="4300" y="503"/>
                    <a:pt x="3469" y="0"/>
                    <a:pt x="2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89"/>
            <p:cNvSpPr/>
            <p:nvPr/>
          </p:nvSpPr>
          <p:spPr>
            <a:xfrm rot="860262">
              <a:off x="7997398" y="2150314"/>
              <a:ext cx="143786" cy="99681"/>
            </a:xfrm>
            <a:custGeom>
              <a:rect b="b" l="l" r="r" t="t"/>
              <a:pathLst>
                <a:path extrusionOk="0" h="3180" w="4587">
                  <a:moveTo>
                    <a:pt x="4090" y="1"/>
                  </a:moveTo>
                  <a:lnTo>
                    <a:pt x="0" y="1951"/>
                  </a:lnTo>
                  <a:cubicBezTo>
                    <a:pt x="402" y="2729"/>
                    <a:pt x="1195" y="3180"/>
                    <a:pt x="2020" y="3180"/>
                  </a:cubicBezTo>
                  <a:cubicBezTo>
                    <a:pt x="2347" y="3180"/>
                    <a:pt x="2679" y="3109"/>
                    <a:pt x="2993" y="2960"/>
                  </a:cubicBezTo>
                  <a:cubicBezTo>
                    <a:pt x="4099" y="2433"/>
                    <a:pt x="4587" y="1122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89"/>
            <p:cNvSpPr/>
            <p:nvPr/>
          </p:nvSpPr>
          <p:spPr>
            <a:xfrm rot="860262">
              <a:off x="7989765" y="2104971"/>
              <a:ext cx="146544" cy="103600"/>
            </a:xfrm>
            <a:custGeom>
              <a:rect b="b" l="l" r="r" t="t"/>
              <a:pathLst>
                <a:path extrusionOk="0" h="3305" w="4675">
                  <a:moveTo>
                    <a:pt x="2594" y="0"/>
                  </a:moveTo>
                  <a:cubicBezTo>
                    <a:pt x="2268" y="0"/>
                    <a:pt x="1938" y="71"/>
                    <a:pt x="1623" y="219"/>
                  </a:cubicBezTo>
                  <a:cubicBezTo>
                    <a:pt x="468" y="770"/>
                    <a:pt x="0" y="2164"/>
                    <a:pt x="585" y="3305"/>
                  </a:cubicBezTo>
                  <a:lnTo>
                    <a:pt x="4670" y="1355"/>
                  </a:lnTo>
                  <a:lnTo>
                    <a:pt x="4675" y="1355"/>
                  </a:lnTo>
                  <a:cubicBezTo>
                    <a:pt x="4298" y="503"/>
                    <a:pt x="3465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89"/>
            <p:cNvSpPr/>
            <p:nvPr/>
          </p:nvSpPr>
          <p:spPr>
            <a:xfrm rot="860262">
              <a:off x="7868263" y="2337868"/>
              <a:ext cx="143347" cy="99274"/>
            </a:xfrm>
            <a:custGeom>
              <a:rect b="b" l="l" r="r" t="t"/>
              <a:pathLst>
                <a:path extrusionOk="0" h="3167" w="4573">
                  <a:moveTo>
                    <a:pt x="4090" y="1"/>
                  </a:moveTo>
                  <a:lnTo>
                    <a:pt x="1" y="1951"/>
                  </a:lnTo>
                  <a:cubicBezTo>
                    <a:pt x="405" y="2720"/>
                    <a:pt x="1192" y="3167"/>
                    <a:pt x="2011" y="3167"/>
                  </a:cubicBezTo>
                  <a:cubicBezTo>
                    <a:pt x="2338" y="3167"/>
                    <a:pt x="2669" y="3095"/>
                    <a:pt x="2984" y="2945"/>
                  </a:cubicBezTo>
                  <a:cubicBezTo>
                    <a:pt x="4086" y="2419"/>
                    <a:pt x="4573" y="1117"/>
                    <a:pt x="4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89"/>
            <p:cNvSpPr/>
            <p:nvPr/>
          </p:nvSpPr>
          <p:spPr>
            <a:xfrm rot="860262">
              <a:off x="7860190" y="2292133"/>
              <a:ext cx="146858" cy="103976"/>
            </a:xfrm>
            <a:custGeom>
              <a:rect b="b" l="l" r="r" t="t"/>
              <a:pathLst>
                <a:path extrusionOk="0" h="3317" w="4685">
                  <a:moveTo>
                    <a:pt x="2603" y="1"/>
                  </a:moveTo>
                  <a:cubicBezTo>
                    <a:pt x="2276" y="1"/>
                    <a:pt x="1944" y="72"/>
                    <a:pt x="1628" y="221"/>
                  </a:cubicBezTo>
                  <a:cubicBezTo>
                    <a:pt x="468" y="772"/>
                    <a:pt x="0" y="2176"/>
                    <a:pt x="595" y="3317"/>
                  </a:cubicBezTo>
                  <a:lnTo>
                    <a:pt x="4684" y="1367"/>
                  </a:lnTo>
                  <a:cubicBezTo>
                    <a:pt x="4312" y="508"/>
                    <a:pt x="3477" y="1"/>
                    <a:pt x="2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89"/>
            <p:cNvSpPr/>
            <p:nvPr/>
          </p:nvSpPr>
          <p:spPr>
            <a:xfrm rot="860262">
              <a:off x="7739049" y="2525521"/>
              <a:ext cx="143504" cy="99619"/>
            </a:xfrm>
            <a:custGeom>
              <a:rect b="b" l="l" r="r" t="t"/>
              <a:pathLst>
                <a:path extrusionOk="0" h="3178" w="4578">
                  <a:moveTo>
                    <a:pt x="4085" y="0"/>
                  </a:moveTo>
                  <a:lnTo>
                    <a:pt x="1" y="1950"/>
                  </a:lnTo>
                  <a:cubicBezTo>
                    <a:pt x="401" y="2727"/>
                    <a:pt x="1190" y="3177"/>
                    <a:pt x="2012" y="3177"/>
                  </a:cubicBezTo>
                  <a:cubicBezTo>
                    <a:pt x="2340" y="3177"/>
                    <a:pt x="2673" y="3105"/>
                    <a:pt x="2989" y="2954"/>
                  </a:cubicBezTo>
                  <a:cubicBezTo>
                    <a:pt x="4090" y="2427"/>
                    <a:pt x="4578" y="1121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89"/>
            <p:cNvSpPr/>
            <p:nvPr/>
          </p:nvSpPr>
          <p:spPr>
            <a:xfrm rot="860262">
              <a:off x="7731028" y="2479753"/>
              <a:ext cx="146701" cy="103944"/>
            </a:xfrm>
            <a:custGeom>
              <a:rect b="b" l="l" r="r" t="t"/>
              <a:pathLst>
                <a:path extrusionOk="0" h="3316" w="4680">
                  <a:moveTo>
                    <a:pt x="2597" y="1"/>
                  </a:moveTo>
                  <a:cubicBezTo>
                    <a:pt x="2272" y="1"/>
                    <a:pt x="1941" y="71"/>
                    <a:pt x="1628" y="221"/>
                  </a:cubicBezTo>
                  <a:cubicBezTo>
                    <a:pt x="468" y="776"/>
                    <a:pt x="0" y="2180"/>
                    <a:pt x="595" y="3316"/>
                  </a:cubicBezTo>
                  <a:lnTo>
                    <a:pt x="4679" y="1366"/>
                  </a:lnTo>
                  <a:cubicBezTo>
                    <a:pt x="4310" y="510"/>
                    <a:pt x="3472" y="1"/>
                    <a:pt x="2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89"/>
            <p:cNvSpPr/>
            <p:nvPr/>
          </p:nvSpPr>
          <p:spPr>
            <a:xfrm rot="860262">
              <a:off x="8247864" y="1729196"/>
              <a:ext cx="146889" cy="103976"/>
            </a:xfrm>
            <a:custGeom>
              <a:rect b="b" l="l" r="r" t="t"/>
              <a:pathLst>
                <a:path extrusionOk="0" h="3317" w="4686">
                  <a:moveTo>
                    <a:pt x="2601" y="1"/>
                  </a:moveTo>
                  <a:cubicBezTo>
                    <a:pt x="2275" y="1"/>
                    <a:pt x="1943" y="71"/>
                    <a:pt x="1629" y="221"/>
                  </a:cubicBezTo>
                  <a:cubicBezTo>
                    <a:pt x="469" y="772"/>
                    <a:pt x="1" y="2176"/>
                    <a:pt x="596" y="3316"/>
                  </a:cubicBezTo>
                  <a:lnTo>
                    <a:pt x="4685" y="1367"/>
                  </a:lnTo>
                  <a:cubicBezTo>
                    <a:pt x="4312" y="508"/>
                    <a:pt x="3475" y="1"/>
                    <a:pt x="26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89"/>
            <p:cNvSpPr/>
            <p:nvPr/>
          </p:nvSpPr>
          <p:spPr>
            <a:xfrm rot="860262">
              <a:off x="8525739" y="1914655"/>
              <a:ext cx="185508" cy="177264"/>
            </a:xfrm>
            <a:custGeom>
              <a:rect b="b" l="l" r="r" t="t"/>
              <a:pathLst>
                <a:path extrusionOk="0" h="5655" w="5918">
                  <a:moveTo>
                    <a:pt x="2876" y="564"/>
                  </a:moveTo>
                  <a:cubicBezTo>
                    <a:pt x="3435" y="564"/>
                    <a:pt x="3985" y="770"/>
                    <a:pt x="4412" y="1163"/>
                  </a:cubicBezTo>
                  <a:cubicBezTo>
                    <a:pt x="5084" y="1787"/>
                    <a:pt x="5318" y="2752"/>
                    <a:pt x="5002" y="3610"/>
                  </a:cubicBezTo>
                  <a:cubicBezTo>
                    <a:pt x="4672" y="4530"/>
                    <a:pt x="3806" y="5100"/>
                    <a:pt x="2885" y="5100"/>
                  </a:cubicBezTo>
                  <a:cubicBezTo>
                    <a:pt x="2622" y="5100"/>
                    <a:pt x="2353" y="5054"/>
                    <a:pt x="2092" y="4955"/>
                  </a:cubicBezTo>
                  <a:cubicBezTo>
                    <a:pt x="1234" y="4638"/>
                    <a:pt x="649" y="3834"/>
                    <a:pt x="610" y="2917"/>
                  </a:cubicBezTo>
                  <a:cubicBezTo>
                    <a:pt x="576" y="2006"/>
                    <a:pt x="1092" y="1158"/>
                    <a:pt x="1926" y="773"/>
                  </a:cubicBezTo>
                  <a:cubicBezTo>
                    <a:pt x="2231" y="632"/>
                    <a:pt x="2555" y="564"/>
                    <a:pt x="2876" y="564"/>
                  </a:cubicBezTo>
                  <a:close/>
                  <a:moveTo>
                    <a:pt x="2872" y="1"/>
                  </a:moveTo>
                  <a:cubicBezTo>
                    <a:pt x="2471" y="1"/>
                    <a:pt x="2067" y="86"/>
                    <a:pt x="1687" y="261"/>
                  </a:cubicBezTo>
                  <a:cubicBezTo>
                    <a:pt x="649" y="743"/>
                    <a:pt x="1" y="1801"/>
                    <a:pt x="44" y="2942"/>
                  </a:cubicBezTo>
                  <a:cubicBezTo>
                    <a:pt x="93" y="4082"/>
                    <a:pt x="824" y="5086"/>
                    <a:pt x="1897" y="5481"/>
                  </a:cubicBezTo>
                  <a:cubicBezTo>
                    <a:pt x="2218" y="5599"/>
                    <a:pt x="2547" y="5654"/>
                    <a:pt x="2870" y="5654"/>
                  </a:cubicBezTo>
                  <a:cubicBezTo>
                    <a:pt x="4021" y="5654"/>
                    <a:pt x="5101" y="4946"/>
                    <a:pt x="5523" y="3805"/>
                  </a:cubicBezTo>
                  <a:cubicBezTo>
                    <a:pt x="5918" y="2732"/>
                    <a:pt x="5630" y="1528"/>
                    <a:pt x="4787" y="753"/>
                  </a:cubicBezTo>
                  <a:cubicBezTo>
                    <a:pt x="4255" y="258"/>
                    <a:pt x="3568" y="1"/>
                    <a:pt x="2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89"/>
            <p:cNvSpPr/>
            <p:nvPr/>
          </p:nvSpPr>
          <p:spPr>
            <a:xfrm rot="860262">
              <a:off x="8391049" y="2102239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3" y="555"/>
                  </a:moveTo>
                  <a:cubicBezTo>
                    <a:pt x="3306" y="555"/>
                    <a:pt x="3573" y="601"/>
                    <a:pt x="3832" y="697"/>
                  </a:cubicBezTo>
                  <a:lnTo>
                    <a:pt x="3832" y="702"/>
                  </a:lnTo>
                  <a:cubicBezTo>
                    <a:pt x="4407" y="911"/>
                    <a:pt x="4875" y="1350"/>
                    <a:pt x="5124" y="1915"/>
                  </a:cubicBezTo>
                  <a:cubicBezTo>
                    <a:pt x="5558" y="2905"/>
                    <a:pt x="5231" y="4065"/>
                    <a:pt x="4349" y="4684"/>
                  </a:cubicBezTo>
                  <a:cubicBezTo>
                    <a:pt x="3955" y="4962"/>
                    <a:pt x="3498" y="5099"/>
                    <a:pt x="3042" y="5099"/>
                  </a:cubicBezTo>
                  <a:cubicBezTo>
                    <a:pt x="2478" y="5099"/>
                    <a:pt x="1917" y="4889"/>
                    <a:pt x="1483" y="4479"/>
                  </a:cubicBezTo>
                  <a:cubicBezTo>
                    <a:pt x="698" y="3738"/>
                    <a:pt x="542" y="2544"/>
                    <a:pt x="1112" y="1628"/>
                  </a:cubicBezTo>
                  <a:cubicBezTo>
                    <a:pt x="1537" y="945"/>
                    <a:pt x="2275" y="555"/>
                    <a:pt x="3043" y="555"/>
                  </a:cubicBezTo>
                  <a:close/>
                  <a:moveTo>
                    <a:pt x="3047" y="1"/>
                  </a:moveTo>
                  <a:cubicBezTo>
                    <a:pt x="2271" y="1"/>
                    <a:pt x="1515" y="319"/>
                    <a:pt x="971" y="911"/>
                  </a:cubicBezTo>
                  <a:cubicBezTo>
                    <a:pt x="196" y="1750"/>
                    <a:pt x="1" y="2973"/>
                    <a:pt x="483" y="4011"/>
                  </a:cubicBezTo>
                  <a:cubicBezTo>
                    <a:pt x="946" y="5016"/>
                    <a:pt x="1952" y="5656"/>
                    <a:pt x="3050" y="5656"/>
                  </a:cubicBezTo>
                  <a:cubicBezTo>
                    <a:pt x="3087" y="5656"/>
                    <a:pt x="3123" y="5655"/>
                    <a:pt x="3159" y="5654"/>
                  </a:cubicBezTo>
                  <a:cubicBezTo>
                    <a:pt x="4305" y="5605"/>
                    <a:pt x="5304" y="4879"/>
                    <a:pt x="5704" y="3806"/>
                  </a:cubicBezTo>
                  <a:cubicBezTo>
                    <a:pt x="6240" y="2339"/>
                    <a:pt x="5489" y="716"/>
                    <a:pt x="4027" y="175"/>
                  </a:cubicBezTo>
                  <a:cubicBezTo>
                    <a:pt x="3707" y="58"/>
                    <a:pt x="3375" y="1"/>
                    <a:pt x="30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2" name="Google Shape;4702;p89"/>
            <p:cNvSpPr/>
            <p:nvPr/>
          </p:nvSpPr>
          <p:spPr>
            <a:xfrm rot="860262">
              <a:off x="8267239" y="2289945"/>
              <a:ext cx="185664" cy="177264"/>
            </a:xfrm>
            <a:custGeom>
              <a:rect b="b" l="l" r="r" t="t"/>
              <a:pathLst>
                <a:path extrusionOk="0" h="5655" w="5923">
                  <a:moveTo>
                    <a:pt x="2875" y="563"/>
                  </a:moveTo>
                  <a:cubicBezTo>
                    <a:pt x="3434" y="563"/>
                    <a:pt x="3984" y="769"/>
                    <a:pt x="4411" y="1165"/>
                  </a:cubicBezTo>
                  <a:cubicBezTo>
                    <a:pt x="5089" y="1784"/>
                    <a:pt x="5318" y="2749"/>
                    <a:pt x="5006" y="3612"/>
                  </a:cubicBezTo>
                  <a:cubicBezTo>
                    <a:pt x="4668" y="4531"/>
                    <a:pt x="3800" y="5098"/>
                    <a:pt x="2877" y="5098"/>
                  </a:cubicBezTo>
                  <a:cubicBezTo>
                    <a:pt x="2616" y="5098"/>
                    <a:pt x="2350" y="5053"/>
                    <a:pt x="2091" y="4957"/>
                  </a:cubicBezTo>
                  <a:cubicBezTo>
                    <a:pt x="1233" y="4640"/>
                    <a:pt x="648" y="3836"/>
                    <a:pt x="614" y="2919"/>
                  </a:cubicBezTo>
                  <a:cubicBezTo>
                    <a:pt x="575" y="2003"/>
                    <a:pt x="1097" y="1155"/>
                    <a:pt x="1926" y="770"/>
                  </a:cubicBezTo>
                  <a:cubicBezTo>
                    <a:pt x="2230" y="631"/>
                    <a:pt x="2554" y="563"/>
                    <a:pt x="2875" y="563"/>
                  </a:cubicBezTo>
                  <a:close/>
                  <a:moveTo>
                    <a:pt x="2873" y="1"/>
                  </a:moveTo>
                  <a:cubicBezTo>
                    <a:pt x="2471" y="1"/>
                    <a:pt x="2066" y="87"/>
                    <a:pt x="1687" y="263"/>
                  </a:cubicBezTo>
                  <a:cubicBezTo>
                    <a:pt x="648" y="741"/>
                    <a:pt x="0" y="1798"/>
                    <a:pt x="49" y="2944"/>
                  </a:cubicBezTo>
                  <a:cubicBezTo>
                    <a:pt x="93" y="4084"/>
                    <a:pt x="824" y="5089"/>
                    <a:pt x="1896" y="5483"/>
                  </a:cubicBezTo>
                  <a:lnTo>
                    <a:pt x="1901" y="5483"/>
                  </a:lnTo>
                  <a:cubicBezTo>
                    <a:pt x="2220" y="5599"/>
                    <a:pt x="2546" y="5654"/>
                    <a:pt x="2866" y="5654"/>
                  </a:cubicBezTo>
                  <a:cubicBezTo>
                    <a:pt x="4018" y="5654"/>
                    <a:pt x="5101" y="4946"/>
                    <a:pt x="5528" y="3807"/>
                  </a:cubicBezTo>
                  <a:cubicBezTo>
                    <a:pt x="5922" y="2729"/>
                    <a:pt x="5630" y="1525"/>
                    <a:pt x="4792" y="750"/>
                  </a:cubicBezTo>
                  <a:cubicBezTo>
                    <a:pt x="4257" y="259"/>
                    <a:pt x="3569" y="1"/>
                    <a:pt x="2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3" name="Google Shape;4703;p89"/>
            <p:cNvSpPr/>
            <p:nvPr/>
          </p:nvSpPr>
          <p:spPr>
            <a:xfrm rot="860262">
              <a:off x="8128277" y="2476384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195" y="561"/>
                  </a:moveTo>
                  <a:cubicBezTo>
                    <a:pt x="3734" y="561"/>
                    <a:pt x="4271" y="752"/>
                    <a:pt x="4699" y="1129"/>
                  </a:cubicBezTo>
                  <a:cubicBezTo>
                    <a:pt x="5518" y="1855"/>
                    <a:pt x="5703" y="3054"/>
                    <a:pt x="5142" y="3995"/>
                  </a:cubicBezTo>
                  <a:cubicBezTo>
                    <a:pt x="4722" y="4696"/>
                    <a:pt x="3971" y="5099"/>
                    <a:pt x="3190" y="5099"/>
                  </a:cubicBezTo>
                  <a:cubicBezTo>
                    <a:pt x="2929" y="5099"/>
                    <a:pt x="2665" y="5054"/>
                    <a:pt x="2408" y="4960"/>
                  </a:cubicBezTo>
                  <a:lnTo>
                    <a:pt x="2408" y="4955"/>
                  </a:lnTo>
                  <a:cubicBezTo>
                    <a:pt x="1877" y="4760"/>
                    <a:pt x="1438" y="4375"/>
                    <a:pt x="1180" y="3873"/>
                  </a:cubicBezTo>
                  <a:cubicBezTo>
                    <a:pt x="678" y="2898"/>
                    <a:pt x="941" y="1709"/>
                    <a:pt x="1799" y="1041"/>
                  </a:cubicBezTo>
                  <a:cubicBezTo>
                    <a:pt x="2211" y="720"/>
                    <a:pt x="2703" y="561"/>
                    <a:pt x="3195" y="561"/>
                  </a:cubicBezTo>
                  <a:close/>
                  <a:moveTo>
                    <a:pt x="3197" y="0"/>
                  </a:moveTo>
                  <a:cubicBezTo>
                    <a:pt x="3156" y="0"/>
                    <a:pt x="3116" y="1"/>
                    <a:pt x="3076" y="3"/>
                  </a:cubicBezTo>
                  <a:cubicBezTo>
                    <a:pt x="1935" y="47"/>
                    <a:pt x="931" y="778"/>
                    <a:pt x="536" y="1850"/>
                  </a:cubicBezTo>
                  <a:cubicBezTo>
                    <a:pt x="0" y="3317"/>
                    <a:pt x="751" y="4940"/>
                    <a:pt x="2213" y="5481"/>
                  </a:cubicBezTo>
                  <a:cubicBezTo>
                    <a:pt x="2532" y="5598"/>
                    <a:pt x="2862" y="5655"/>
                    <a:pt x="3189" y="5655"/>
                  </a:cubicBezTo>
                  <a:cubicBezTo>
                    <a:pt x="3966" y="5655"/>
                    <a:pt x="4724" y="5335"/>
                    <a:pt x="5269" y="4745"/>
                  </a:cubicBezTo>
                  <a:cubicBezTo>
                    <a:pt x="6044" y="3902"/>
                    <a:pt x="6239" y="2679"/>
                    <a:pt x="5757" y="1641"/>
                  </a:cubicBezTo>
                  <a:cubicBezTo>
                    <a:pt x="5296" y="639"/>
                    <a:pt x="4295" y="0"/>
                    <a:pt x="3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89"/>
            <p:cNvSpPr/>
            <p:nvPr/>
          </p:nvSpPr>
          <p:spPr>
            <a:xfrm rot="860262">
              <a:off x="8003525" y="2665198"/>
              <a:ext cx="195444" cy="177326"/>
            </a:xfrm>
            <a:custGeom>
              <a:rect b="b" l="l" r="r" t="t"/>
              <a:pathLst>
                <a:path extrusionOk="0" h="5657" w="6235">
                  <a:moveTo>
                    <a:pt x="3033" y="561"/>
                  </a:moveTo>
                  <a:cubicBezTo>
                    <a:pt x="3143" y="561"/>
                    <a:pt x="3253" y="569"/>
                    <a:pt x="3363" y="585"/>
                  </a:cubicBezTo>
                  <a:cubicBezTo>
                    <a:pt x="4426" y="736"/>
                    <a:pt x="5230" y="1613"/>
                    <a:pt x="5298" y="2681"/>
                  </a:cubicBezTo>
                  <a:cubicBezTo>
                    <a:pt x="5367" y="3748"/>
                    <a:pt x="4679" y="4718"/>
                    <a:pt x="3646" y="5006"/>
                  </a:cubicBezTo>
                  <a:cubicBezTo>
                    <a:pt x="3444" y="5062"/>
                    <a:pt x="3241" y="5089"/>
                    <a:pt x="3040" y="5089"/>
                  </a:cubicBezTo>
                  <a:cubicBezTo>
                    <a:pt x="2211" y="5089"/>
                    <a:pt x="1429" y="4630"/>
                    <a:pt x="1029" y="3865"/>
                  </a:cubicBezTo>
                  <a:cubicBezTo>
                    <a:pt x="736" y="3305"/>
                    <a:pt x="697" y="2642"/>
                    <a:pt x="916" y="2042"/>
                  </a:cubicBezTo>
                  <a:lnTo>
                    <a:pt x="912" y="2042"/>
                  </a:lnTo>
                  <a:cubicBezTo>
                    <a:pt x="1243" y="1143"/>
                    <a:pt x="2099" y="561"/>
                    <a:pt x="3033" y="561"/>
                  </a:cubicBezTo>
                  <a:close/>
                  <a:moveTo>
                    <a:pt x="3043" y="1"/>
                  </a:moveTo>
                  <a:cubicBezTo>
                    <a:pt x="2268" y="1"/>
                    <a:pt x="1510" y="319"/>
                    <a:pt x="965" y="911"/>
                  </a:cubicBezTo>
                  <a:cubicBezTo>
                    <a:pt x="190" y="1750"/>
                    <a:pt x="0" y="2973"/>
                    <a:pt x="478" y="4011"/>
                  </a:cubicBezTo>
                  <a:cubicBezTo>
                    <a:pt x="940" y="5017"/>
                    <a:pt x="1946" y="5656"/>
                    <a:pt x="3049" y="5656"/>
                  </a:cubicBezTo>
                  <a:cubicBezTo>
                    <a:pt x="3086" y="5656"/>
                    <a:pt x="3122" y="5655"/>
                    <a:pt x="3159" y="5654"/>
                  </a:cubicBezTo>
                  <a:cubicBezTo>
                    <a:pt x="4299" y="5605"/>
                    <a:pt x="5303" y="4879"/>
                    <a:pt x="5698" y="3802"/>
                  </a:cubicBezTo>
                  <a:cubicBezTo>
                    <a:pt x="6234" y="2340"/>
                    <a:pt x="5484" y="716"/>
                    <a:pt x="4021" y="175"/>
                  </a:cubicBezTo>
                  <a:cubicBezTo>
                    <a:pt x="3702" y="58"/>
                    <a:pt x="3371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5" name="Google Shape;4705;p89"/>
            <p:cNvSpPr/>
            <p:nvPr/>
          </p:nvSpPr>
          <p:spPr>
            <a:xfrm rot="860262">
              <a:off x="7712132" y="2463286"/>
              <a:ext cx="185664" cy="177232"/>
            </a:xfrm>
            <a:custGeom>
              <a:rect b="b" l="l" r="r" t="t"/>
              <a:pathLst>
                <a:path extrusionOk="0" h="5654" w="5923">
                  <a:moveTo>
                    <a:pt x="3058" y="561"/>
                  </a:moveTo>
                  <a:cubicBezTo>
                    <a:pt x="4614" y="561"/>
                    <a:pt x="5725" y="2123"/>
                    <a:pt x="5177" y="3612"/>
                  </a:cubicBezTo>
                  <a:lnTo>
                    <a:pt x="5172" y="3612"/>
                  </a:lnTo>
                  <a:cubicBezTo>
                    <a:pt x="4860" y="4456"/>
                    <a:pt x="4085" y="5031"/>
                    <a:pt x="3188" y="5089"/>
                  </a:cubicBezTo>
                  <a:cubicBezTo>
                    <a:pt x="3143" y="5092"/>
                    <a:pt x="3097" y="5093"/>
                    <a:pt x="3052" y="5093"/>
                  </a:cubicBezTo>
                  <a:cubicBezTo>
                    <a:pt x="2207" y="5093"/>
                    <a:pt x="1427" y="4624"/>
                    <a:pt x="1034" y="3866"/>
                  </a:cubicBezTo>
                  <a:cubicBezTo>
                    <a:pt x="283" y="2413"/>
                    <a:pt x="1278" y="668"/>
                    <a:pt x="2910" y="566"/>
                  </a:cubicBezTo>
                  <a:cubicBezTo>
                    <a:pt x="2960" y="563"/>
                    <a:pt x="3009" y="561"/>
                    <a:pt x="3058" y="561"/>
                  </a:cubicBezTo>
                  <a:close/>
                  <a:moveTo>
                    <a:pt x="3048" y="0"/>
                  </a:moveTo>
                  <a:cubicBezTo>
                    <a:pt x="1897" y="0"/>
                    <a:pt x="818" y="709"/>
                    <a:pt x="400" y="1853"/>
                  </a:cubicBezTo>
                  <a:cubicBezTo>
                    <a:pt x="0" y="2925"/>
                    <a:pt x="293" y="4129"/>
                    <a:pt x="1131" y="4904"/>
                  </a:cubicBezTo>
                  <a:cubicBezTo>
                    <a:pt x="1666" y="5396"/>
                    <a:pt x="2354" y="5654"/>
                    <a:pt x="3050" y="5654"/>
                  </a:cubicBezTo>
                  <a:cubicBezTo>
                    <a:pt x="3452" y="5654"/>
                    <a:pt x="3856" y="5568"/>
                    <a:pt x="4236" y="5391"/>
                  </a:cubicBezTo>
                  <a:cubicBezTo>
                    <a:pt x="5274" y="4914"/>
                    <a:pt x="5923" y="3856"/>
                    <a:pt x="5874" y="2715"/>
                  </a:cubicBezTo>
                  <a:cubicBezTo>
                    <a:pt x="5830" y="1570"/>
                    <a:pt x="5099" y="566"/>
                    <a:pt x="4027" y="176"/>
                  </a:cubicBezTo>
                  <a:cubicBezTo>
                    <a:pt x="3703" y="57"/>
                    <a:pt x="3373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6" name="Google Shape;4706;p89"/>
            <p:cNvSpPr/>
            <p:nvPr/>
          </p:nvSpPr>
          <p:spPr>
            <a:xfrm rot="860262">
              <a:off x="7841340" y="2276765"/>
              <a:ext cx="195601" cy="177201"/>
            </a:xfrm>
            <a:custGeom>
              <a:rect b="b" l="l" r="r" t="t"/>
              <a:pathLst>
                <a:path extrusionOk="0" h="5653" w="6240">
                  <a:moveTo>
                    <a:pt x="3049" y="560"/>
                  </a:moveTo>
                  <a:cubicBezTo>
                    <a:pt x="3588" y="560"/>
                    <a:pt x="4125" y="750"/>
                    <a:pt x="4553" y="1127"/>
                  </a:cubicBezTo>
                  <a:cubicBezTo>
                    <a:pt x="5372" y="1854"/>
                    <a:pt x="5557" y="3058"/>
                    <a:pt x="4997" y="3994"/>
                  </a:cubicBezTo>
                  <a:cubicBezTo>
                    <a:pt x="4577" y="4694"/>
                    <a:pt x="3827" y="5100"/>
                    <a:pt x="3046" y="5100"/>
                  </a:cubicBezTo>
                  <a:cubicBezTo>
                    <a:pt x="2785" y="5100"/>
                    <a:pt x="2519" y="5054"/>
                    <a:pt x="2262" y="4959"/>
                  </a:cubicBezTo>
                  <a:cubicBezTo>
                    <a:pt x="1731" y="4764"/>
                    <a:pt x="1292" y="4374"/>
                    <a:pt x="1034" y="3872"/>
                  </a:cubicBezTo>
                  <a:cubicBezTo>
                    <a:pt x="532" y="2902"/>
                    <a:pt x="795" y="1712"/>
                    <a:pt x="1653" y="1040"/>
                  </a:cubicBezTo>
                  <a:cubicBezTo>
                    <a:pt x="2065" y="719"/>
                    <a:pt x="2558" y="560"/>
                    <a:pt x="3049" y="560"/>
                  </a:cubicBezTo>
                  <a:close/>
                  <a:moveTo>
                    <a:pt x="3044" y="0"/>
                  </a:moveTo>
                  <a:cubicBezTo>
                    <a:pt x="2270" y="0"/>
                    <a:pt x="1515" y="320"/>
                    <a:pt x="971" y="908"/>
                  </a:cubicBezTo>
                  <a:cubicBezTo>
                    <a:pt x="196" y="1746"/>
                    <a:pt x="1" y="2970"/>
                    <a:pt x="478" y="4008"/>
                  </a:cubicBezTo>
                  <a:cubicBezTo>
                    <a:pt x="941" y="5013"/>
                    <a:pt x="1947" y="5653"/>
                    <a:pt x="3050" y="5653"/>
                  </a:cubicBezTo>
                  <a:cubicBezTo>
                    <a:pt x="3086" y="5653"/>
                    <a:pt x="3123" y="5652"/>
                    <a:pt x="3159" y="5651"/>
                  </a:cubicBezTo>
                  <a:cubicBezTo>
                    <a:pt x="4300" y="5607"/>
                    <a:pt x="5304" y="4881"/>
                    <a:pt x="5699" y="3808"/>
                  </a:cubicBezTo>
                  <a:cubicBezTo>
                    <a:pt x="6240" y="2341"/>
                    <a:pt x="5489" y="713"/>
                    <a:pt x="4027" y="177"/>
                  </a:cubicBezTo>
                  <a:cubicBezTo>
                    <a:pt x="3706" y="58"/>
                    <a:pt x="3373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89"/>
            <p:cNvSpPr/>
            <p:nvPr/>
          </p:nvSpPr>
          <p:spPr>
            <a:xfrm rot="860262">
              <a:off x="7975992" y="2089333"/>
              <a:ext cx="185508" cy="177170"/>
            </a:xfrm>
            <a:custGeom>
              <a:rect b="b" l="l" r="r" t="t"/>
              <a:pathLst>
                <a:path extrusionOk="0" h="5652" w="5918">
                  <a:moveTo>
                    <a:pt x="2869" y="561"/>
                  </a:moveTo>
                  <a:cubicBezTo>
                    <a:pt x="3428" y="561"/>
                    <a:pt x="3979" y="768"/>
                    <a:pt x="4407" y="1164"/>
                  </a:cubicBezTo>
                  <a:cubicBezTo>
                    <a:pt x="5084" y="1783"/>
                    <a:pt x="5313" y="2748"/>
                    <a:pt x="5001" y="3611"/>
                  </a:cubicBezTo>
                  <a:cubicBezTo>
                    <a:pt x="4667" y="4528"/>
                    <a:pt x="3798" y="5097"/>
                    <a:pt x="2874" y="5097"/>
                  </a:cubicBezTo>
                  <a:cubicBezTo>
                    <a:pt x="2614" y="5097"/>
                    <a:pt x="2350" y="5052"/>
                    <a:pt x="2091" y="4957"/>
                  </a:cubicBezTo>
                  <a:cubicBezTo>
                    <a:pt x="1229" y="4635"/>
                    <a:pt x="644" y="3835"/>
                    <a:pt x="610" y="2919"/>
                  </a:cubicBezTo>
                  <a:cubicBezTo>
                    <a:pt x="571" y="2003"/>
                    <a:pt x="1092" y="1155"/>
                    <a:pt x="1921" y="770"/>
                  </a:cubicBezTo>
                  <a:cubicBezTo>
                    <a:pt x="2225" y="629"/>
                    <a:pt x="2548" y="561"/>
                    <a:pt x="2869" y="561"/>
                  </a:cubicBezTo>
                  <a:close/>
                  <a:moveTo>
                    <a:pt x="2872" y="0"/>
                  </a:moveTo>
                  <a:cubicBezTo>
                    <a:pt x="2471" y="0"/>
                    <a:pt x="2067" y="86"/>
                    <a:pt x="1687" y="263"/>
                  </a:cubicBezTo>
                  <a:cubicBezTo>
                    <a:pt x="649" y="740"/>
                    <a:pt x="0" y="1798"/>
                    <a:pt x="44" y="2939"/>
                  </a:cubicBezTo>
                  <a:cubicBezTo>
                    <a:pt x="93" y="4084"/>
                    <a:pt x="824" y="5083"/>
                    <a:pt x="1896" y="5478"/>
                  </a:cubicBezTo>
                  <a:cubicBezTo>
                    <a:pt x="2218" y="5596"/>
                    <a:pt x="2547" y="5652"/>
                    <a:pt x="2870" y="5652"/>
                  </a:cubicBezTo>
                  <a:cubicBezTo>
                    <a:pt x="4020" y="5652"/>
                    <a:pt x="5101" y="4946"/>
                    <a:pt x="5523" y="3801"/>
                  </a:cubicBezTo>
                  <a:cubicBezTo>
                    <a:pt x="5918" y="2729"/>
                    <a:pt x="5630" y="1525"/>
                    <a:pt x="4787" y="750"/>
                  </a:cubicBezTo>
                  <a:cubicBezTo>
                    <a:pt x="4255" y="258"/>
                    <a:pt x="3568" y="0"/>
                    <a:pt x="28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89"/>
            <p:cNvSpPr/>
            <p:nvPr/>
          </p:nvSpPr>
          <p:spPr>
            <a:xfrm rot="860262">
              <a:off x="8099805" y="1901631"/>
              <a:ext cx="195476" cy="177170"/>
            </a:xfrm>
            <a:custGeom>
              <a:rect b="b" l="l" r="r" t="t"/>
              <a:pathLst>
                <a:path extrusionOk="0" h="5652" w="6236">
                  <a:moveTo>
                    <a:pt x="3047" y="558"/>
                  </a:moveTo>
                  <a:cubicBezTo>
                    <a:pt x="3585" y="558"/>
                    <a:pt x="4121" y="748"/>
                    <a:pt x="4549" y="1125"/>
                  </a:cubicBezTo>
                  <a:cubicBezTo>
                    <a:pt x="5368" y="1847"/>
                    <a:pt x="5553" y="3051"/>
                    <a:pt x="4992" y="3986"/>
                  </a:cubicBezTo>
                  <a:cubicBezTo>
                    <a:pt x="4573" y="4690"/>
                    <a:pt x="3827" y="5093"/>
                    <a:pt x="3049" y="5093"/>
                  </a:cubicBezTo>
                  <a:cubicBezTo>
                    <a:pt x="2787" y="5093"/>
                    <a:pt x="2521" y="5047"/>
                    <a:pt x="2263" y="4952"/>
                  </a:cubicBezTo>
                  <a:cubicBezTo>
                    <a:pt x="1731" y="4757"/>
                    <a:pt x="1293" y="4367"/>
                    <a:pt x="1034" y="3865"/>
                  </a:cubicBezTo>
                  <a:cubicBezTo>
                    <a:pt x="532" y="2895"/>
                    <a:pt x="791" y="1705"/>
                    <a:pt x="1653" y="1037"/>
                  </a:cubicBezTo>
                  <a:cubicBezTo>
                    <a:pt x="2065" y="716"/>
                    <a:pt x="2557" y="558"/>
                    <a:pt x="3047" y="558"/>
                  </a:cubicBezTo>
                  <a:close/>
                  <a:moveTo>
                    <a:pt x="3043" y="0"/>
                  </a:moveTo>
                  <a:cubicBezTo>
                    <a:pt x="2268" y="0"/>
                    <a:pt x="1510" y="317"/>
                    <a:pt x="966" y="906"/>
                  </a:cubicBezTo>
                  <a:cubicBezTo>
                    <a:pt x="191" y="1749"/>
                    <a:pt x="1" y="2973"/>
                    <a:pt x="479" y="4011"/>
                  </a:cubicBezTo>
                  <a:cubicBezTo>
                    <a:pt x="939" y="5012"/>
                    <a:pt x="1940" y="5651"/>
                    <a:pt x="3039" y="5651"/>
                  </a:cubicBezTo>
                  <a:cubicBezTo>
                    <a:pt x="3079" y="5651"/>
                    <a:pt x="3119" y="5650"/>
                    <a:pt x="3159" y="5649"/>
                  </a:cubicBezTo>
                  <a:cubicBezTo>
                    <a:pt x="4300" y="5605"/>
                    <a:pt x="5304" y="4874"/>
                    <a:pt x="5699" y="3801"/>
                  </a:cubicBezTo>
                  <a:cubicBezTo>
                    <a:pt x="6235" y="2339"/>
                    <a:pt x="5485" y="711"/>
                    <a:pt x="4022" y="175"/>
                  </a:cubicBezTo>
                  <a:cubicBezTo>
                    <a:pt x="3703" y="57"/>
                    <a:pt x="3371" y="0"/>
                    <a:pt x="30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9" name="Google Shape;4709;p89"/>
            <p:cNvSpPr/>
            <p:nvPr/>
          </p:nvSpPr>
          <p:spPr>
            <a:xfrm rot="860262">
              <a:off x="8229018" y="1713891"/>
              <a:ext cx="195601" cy="177295"/>
            </a:xfrm>
            <a:custGeom>
              <a:rect b="b" l="l" r="r" t="t"/>
              <a:pathLst>
                <a:path extrusionOk="0" h="5656" w="6240">
                  <a:moveTo>
                    <a:pt x="3049" y="558"/>
                  </a:moveTo>
                  <a:cubicBezTo>
                    <a:pt x="3587" y="558"/>
                    <a:pt x="4125" y="748"/>
                    <a:pt x="4553" y="1125"/>
                  </a:cubicBezTo>
                  <a:cubicBezTo>
                    <a:pt x="5372" y="1852"/>
                    <a:pt x="5557" y="3055"/>
                    <a:pt x="4996" y="3991"/>
                  </a:cubicBezTo>
                  <a:cubicBezTo>
                    <a:pt x="4577" y="4695"/>
                    <a:pt x="3828" y="5098"/>
                    <a:pt x="3049" y="5098"/>
                  </a:cubicBezTo>
                  <a:cubicBezTo>
                    <a:pt x="2786" y="5098"/>
                    <a:pt x="2520" y="5052"/>
                    <a:pt x="2262" y="4956"/>
                  </a:cubicBezTo>
                  <a:cubicBezTo>
                    <a:pt x="1731" y="4761"/>
                    <a:pt x="1292" y="4372"/>
                    <a:pt x="1034" y="3869"/>
                  </a:cubicBezTo>
                  <a:cubicBezTo>
                    <a:pt x="531" y="2899"/>
                    <a:pt x="790" y="1705"/>
                    <a:pt x="1653" y="1037"/>
                  </a:cubicBezTo>
                  <a:cubicBezTo>
                    <a:pt x="2064" y="716"/>
                    <a:pt x="2557" y="558"/>
                    <a:pt x="3049" y="558"/>
                  </a:cubicBezTo>
                  <a:close/>
                  <a:moveTo>
                    <a:pt x="3044" y="0"/>
                  </a:moveTo>
                  <a:cubicBezTo>
                    <a:pt x="2271" y="0"/>
                    <a:pt x="1515" y="318"/>
                    <a:pt x="970" y="911"/>
                  </a:cubicBezTo>
                  <a:cubicBezTo>
                    <a:pt x="190" y="1749"/>
                    <a:pt x="0" y="2973"/>
                    <a:pt x="478" y="4011"/>
                  </a:cubicBezTo>
                  <a:cubicBezTo>
                    <a:pt x="940" y="5016"/>
                    <a:pt x="1946" y="5656"/>
                    <a:pt x="3045" y="5656"/>
                  </a:cubicBezTo>
                  <a:cubicBezTo>
                    <a:pt x="3081" y="5656"/>
                    <a:pt x="3117" y="5655"/>
                    <a:pt x="3154" y="5653"/>
                  </a:cubicBezTo>
                  <a:cubicBezTo>
                    <a:pt x="4299" y="5610"/>
                    <a:pt x="5303" y="4878"/>
                    <a:pt x="5698" y="3806"/>
                  </a:cubicBezTo>
                  <a:cubicBezTo>
                    <a:pt x="6239" y="2339"/>
                    <a:pt x="5489" y="716"/>
                    <a:pt x="4021" y="175"/>
                  </a:cubicBezTo>
                  <a:cubicBezTo>
                    <a:pt x="3702" y="57"/>
                    <a:pt x="3372" y="0"/>
                    <a:pt x="3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0" name="Google Shape;4710;p89"/>
            <p:cNvSpPr/>
            <p:nvPr/>
          </p:nvSpPr>
          <p:spPr>
            <a:xfrm rot="860262">
              <a:off x="7700764" y="1611397"/>
              <a:ext cx="1022048" cy="1332376"/>
            </a:xfrm>
            <a:custGeom>
              <a:rect b="b" l="l" r="r" t="t"/>
              <a:pathLst>
                <a:path extrusionOk="0" h="42505" w="32605">
                  <a:moveTo>
                    <a:pt x="16030" y="2845"/>
                  </a:moveTo>
                  <a:cubicBezTo>
                    <a:pt x="16727" y="2845"/>
                    <a:pt x="17416" y="3101"/>
                    <a:pt x="17947" y="3593"/>
                  </a:cubicBezTo>
                  <a:cubicBezTo>
                    <a:pt x="18786" y="4373"/>
                    <a:pt x="19078" y="5576"/>
                    <a:pt x="18683" y="6649"/>
                  </a:cubicBezTo>
                  <a:lnTo>
                    <a:pt x="18683" y="6639"/>
                  </a:lnTo>
                  <a:cubicBezTo>
                    <a:pt x="18264" y="7786"/>
                    <a:pt x="17181" y="8498"/>
                    <a:pt x="16024" y="8498"/>
                  </a:cubicBezTo>
                  <a:cubicBezTo>
                    <a:pt x="15702" y="8498"/>
                    <a:pt x="15373" y="8443"/>
                    <a:pt x="15052" y="8326"/>
                  </a:cubicBezTo>
                  <a:cubicBezTo>
                    <a:pt x="13980" y="7931"/>
                    <a:pt x="13253" y="6927"/>
                    <a:pt x="13205" y="5786"/>
                  </a:cubicBezTo>
                  <a:cubicBezTo>
                    <a:pt x="13161" y="4646"/>
                    <a:pt x="13804" y="3588"/>
                    <a:pt x="14842" y="3105"/>
                  </a:cubicBezTo>
                  <a:cubicBezTo>
                    <a:pt x="15222" y="2930"/>
                    <a:pt x="15628" y="2845"/>
                    <a:pt x="16030" y="2845"/>
                  </a:cubicBezTo>
                  <a:close/>
                  <a:moveTo>
                    <a:pt x="26620" y="6737"/>
                  </a:moveTo>
                  <a:cubicBezTo>
                    <a:pt x="27316" y="6737"/>
                    <a:pt x="28004" y="6996"/>
                    <a:pt x="28539" y="7487"/>
                  </a:cubicBezTo>
                  <a:cubicBezTo>
                    <a:pt x="29377" y="8262"/>
                    <a:pt x="29670" y="9466"/>
                    <a:pt x="29275" y="10543"/>
                  </a:cubicBezTo>
                  <a:lnTo>
                    <a:pt x="29275" y="10539"/>
                  </a:lnTo>
                  <a:cubicBezTo>
                    <a:pt x="28852" y="11684"/>
                    <a:pt x="27770" y="12393"/>
                    <a:pt x="26617" y="12393"/>
                  </a:cubicBezTo>
                  <a:cubicBezTo>
                    <a:pt x="26294" y="12393"/>
                    <a:pt x="25965" y="12338"/>
                    <a:pt x="25644" y="12220"/>
                  </a:cubicBezTo>
                  <a:cubicBezTo>
                    <a:pt x="24571" y="11825"/>
                    <a:pt x="23840" y="10821"/>
                    <a:pt x="23796" y="9676"/>
                  </a:cubicBezTo>
                  <a:cubicBezTo>
                    <a:pt x="23748" y="8535"/>
                    <a:pt x="24396" y="7477"/>
                    <a:pt x="25434" y="7000"/>
                  </a:cubicBezTo>
                  <a:cubicBezTo>
                    <a:pt x="25814" y="6823"/>
                    <a:pt x="26218" y="6737"/>
                    <a:pt x="26620" y="6737"/>
                  </a:cubicBezTo>
                  <a:close/>
                  <a:moveTo>
                    <a:pt x="13523" y="9669"/>
                  </a:moveTo>
                  <a:cubicBezTo>
                    <a:pt x="14219" y="9669"/>
                    <a:pt x="14905" y="9925"/>
                    <a:pt x="15437" y="10417"/>
                  </a:cubicBezTo>
                  <a:cubicBezTo>
                    <a:pt x="16275" y="11197"/>
                    <a:pt x="16568" y="12400"/>
                    <a:pt x="16173" y="13473"/>
                  </a:cubicBezTo>
                  <a:lnTo>
                    <a:pt x="16173" y="13458"/>
                  </a:lnTo>
                  <a:cubicBezTo>
                    <a:pt x="15754" y="14609"/>
                    <a:pt x="14667" y="15322"/>
                    <a:pt x="13512" y="15322"/>
                  </a:cubicBezTo>
                  <a:cubicBezTo>
                    <a:pt x="13189" y="15322"/>
                    <a:pt x="12862" y="15267"/>
                    <a:pt x="12542" y="15150"/>
                  </a:cubicBezTo>
                  <a:cubicBezTo>
                    <a:pt x="11469" y="14750"/>
                    <a:pt x="10738" y="13751"/>
                    <a:pt x="10694" y="12605"/>
                  </a:cubicBezTo>
                  <a:cubicBezTo>
                    <a:pt x="10650" y="11465"/>
                    <a:pt x="11299" y="10407"/>
                    <a:pt x="12337" y="9929"/>
                  </a:cubicBezTo>
                  <a:cubicBezTo>
                    <a:pt x="12717" y="9754"/>
                    <a:pt x="13122" y="9669"/>
                    <a:pt x="13523" y="9669"/>
                  </a:cubicBezTo>
                  <a:close/>
                  <a:moveTo>
                    <a:pt x="24106" y="13560"/>
                  </a:moveTo>
                  <a:cubicBezTo>
                    <a:pt x="24805" y="13560"/>
                    <a:pt x="25496" y="13818"/>
                    <a:pt x="26029" y="14311"/>
                  </a:cubicBezTo>
                  <a:cubicBezTo>
                    <a:pt x="26867" y="15086"/>
                    <a:pt x="27160" y="16290"/>
                    <a:pt x="26765" y="17367"/>
                  </a:cubicBezTo>
                  <a:lnTo>
                    <a:pt x="26765" y="17362"/>
                  </a:lnTo>
                  <a:cubicBezTo>
                    <a:pt x="26342" y="18504"/>
                    <a:pt x="25260" y="19212"/>
                    <a:pt x="24107" y="19212"/>
                  </a:cubicBezTo>
                  <a:cubicBezTo>
                    <a:pt x="23784" y="19212"/>
                    <a:pt x="23455" y="19157"/>
                    <a:pt x="23133" y="19039"/>
                  </a:cubicBezTo>
                  <a:cubicBezTo>
                    <a:pt x="22061" y="18644"/>
                    <a:pt x="21330" y="17640"/>
                    <a:pt x="21286" y="16500"/>
                  </a:cubicBezTo>
                  <a:cubicBezTo>
                    <a:pt x="21242" y="15354"/>
                    <a:pt x="21886" y="14301"/>
                    <a:pt x="22924" y="13819"/>
                  </a:cubicBezTo>
                  <a:cubicBezTo>
                    <a:pt x="23302" y="13645"/>
                    <a:pt x="23705" y="13560"/>
                    <a:pt x="24106" y="13560"/>
                  </a:cubicBezTo>
                  <a:close/>
                  <a:moveTo>
                    <a:pt x="11008" y="16488"/>
                  </a:moveTo>
                  <a:cubicBezTo>
                    <a:pt x="11704" y="16488"/>
                    <a:pt x="12390" y="16744"/>
                    <a:pt x="12922" y="17236"/>
                  </a:cubicBezTo>
                  <a:cubicBezTo>
                    <a:pt x="13765" y="18016"/>
                    <a:pt x="14053" y="19220"/>
                    <a:pt x="13658" y="20292"/>
                  </a:cubicBezTo>
                  <a:lnTo>
                    <a:pt x="13658" y="20277"/>
                  </a:lnTo>
                  <a:cubicBezTo>
                    <a:pt x="13242" y="21428"/>
                    <a:pt x="12157" y="22141"/>
                    <a:pt x="11001" y="22141"/>
                  </a:cubicBezTo>
                  <a:cubicBezTo>
                    <a:pt x="10679" y="22141"/>
                    <a:pt x="10351" y="22086"/>
                    <a:pt x="10031" y="21969"/>
                  </a:cubicBezTo>
                  <a:cubicBezTo>
                    <a:pt x="8959" y="21574"/>
                    <a:pt x="8228" y="20570"/>
                    <a:pt x="8179" y="19429"/>
                  </a:cubicBezTo>
                  <a:cubicBezTo>
                    <a:pt x="8135" y="18289"/>
                    <a:pt x="8784" y="17231"/>
                    <a:pt x="9822" y="16748"/>
                  </a:cubicBezTo>
                  <a:cubicBezTo>
                    <a:pt x="10202" y="16574"/>
                    <a:pt x="10607" y="16488"/>
                    <a:pt x="11008" y="16488"/>
                  </a:cubicBezTo>
                  <a:close/>
                  <a:moveTo>
                    <a:pt x="21596" y="20381"/>
                  </a:moveTo>
                  <a:cubicBezTo>
                    <a:pt x="22293" y="20381"/>
                    <a:pt x="22982" y="20639"/>
                    <a:pt x="23514" y="21130"/>
                  </a:cubicBezTo>
                  <a:cubicBezTo>
                    <a:pt x="24352" y="21905"/>
                    <a:pt x="24644" y="23109"/>
                    <a:pt x="24250" y="24186"/>
                  </a:cubicBezTo>
                  <a:lnTo>
                    <a:pt x="24250" y="24182"/>
                  </a:lnTo>
                  <a:cubicBezTo>
                    <a:pt x="23831" y="25328"/>
                    <a:pt x="22746" y="26036"/>
                    <a:pt x="21594" y="26036"/>
                  </a:cubicBezTo>
                  <a:cubicBezTo>
                    <a:pt x="21271" y="26036"/>
                    <a:pt x="20943" y="25981"/>
                    <a:pt x="20623" y="25863"/>
                  </a:cubicBezTo>
                  <a:cubicBezTo>
                    <a:pt x="19546" y="25468"/>
                    <a:pt x="18820" y="24464"/>
                    <a:pt x="18771" y="23324"/>
                  </a:cubicBezTo>
                  <a:cubicBezTo>
                    <a:pt x="18727" y="22178"/>
                    <a:pt x="19370" y="21121"/>
                    <a:pt x="20409" y="20643"/>
                  </a:cubicBezTo>
                  <a:cubicBezTo>
                    <a:pt x="20788" y="20466"/>
                    <a:pt x="21194" y="20381"/>
                    <a:pt x="21596" y="20381"/>
                  </a:cubicBezTo>
                  <a:close/>
                  <a:moveTo>
                    <a:pt x="8497" y="23310"/>
                  </a:moveTo>
                  <a:cubicBezTo>
                    <a:pt x="9193" y="23310"/>
                    <a:pt x="9880" y="23568"/>
                    <a:pt x="10412" y="24060"/>
                  </a:cubicBezTo>
                  <a:cubicBezTo>
                    <a:pt x="11255" y="24840"/>
                    <a:pt x="11542" y="26044"/>
                    <a:pt x="11148" y="27116"/>
                  </a:cubicBezTo>
                  <a:lnTo>
                    <a:pt x="11148" y="27101"/>
                  </a:lnTo>
                  <a:cubicBezTo>
                    <a:pt x="10728" y="28250"/>
                    <a:pt x="9641" y="28963"/>
                    <a:pt x="8485" y="28963"/>
                  </a:cubicBezTo>
                  <a:cubicBezTo>
                    <a:pt x="8165" y="28963"/>
                    <a:pt x="7839" y="28908"/>
                    <a:pt x="7521" y="28793"/>
                  </a:cubicBezTo>
                  <a:cubicBezTo>
                    <a:pt x="6444" y="28398"/>
                    <a:pt x="5718" y="27394"/>
                    <a:pt x="5669" y="26248"/>
                  </a:cubicBezTo>
                  <a:cubicBezTo>
                    <a:pt x="5625" y="25108"/>
                    <a:pt x="6273" y="24050"/>
                    <a:pt x="7312" y="23572"/>
                  </a:cubicBezTo>
                  <a:cubicBezTo>
                    <a:pt x="7691" y="23396"/>
                    <a:pt x="8096" y="23310"/>
                    <a:pt x="8497" y="23310"/>
                  </a:cubicBezTo>
                  <a:close/>
                  <a:moveTo>
                    <a:pt x="19084" y="27203"/>
                  </a:moveTo>
                  <a:cubicBezTo>
                    <a:pt x="19782" y="27203"/>
                    <a:pt x="20470" y="27462"/>
                    <a:pt x="21003" y="27954"/>
                  </a:cubicBezTo>
                  <a:cubicBezTo>
                    <a:pt x="21847" y="28729"/>
                    <a:pt x="22134" y="29933"/>
                    <a:pt x="21739" y="31010"/>
                  </a:cubicBezTo>
                  <a:lnTo>
                    <a:pt x="21739" y="31001"/>
                  </a:lnTo>
                  <a:cubicBezTo>
                    <a:pt x="21317" y="32147"/>
                    <a:pt x="20234" y="32855"/>
                    <a:pt x="19081" y="32855"/>
                  </a:cubicBezTo>
                  <a:cubicBezTo>
                    <a:pt x="18758" y="32855"/>
                    <a:pt x="18429" y="32800"/>
                    <a:pt x="18108" y="32682"/>
                  </a:cubicBezTo>
                  <a:cubicBezTo>
                    <a:pt x="17036" y="32288"/>
                    <a:pt x="16309" y="31288"/>
                    <a:pt x="16261" y="30143"/>
                  </a:cubicBezTo>
                  <a:cubicBezTo>
                    <a:pt x="16217" y="29002"/>
                    <a:pt x="16865" y="27945"/>
                    <a:pt x="17903" y="27462"/>
                  </a:cubicBezTo>
                  <a:cubicBezTo>
                    <a:pt x="18281" y="27288"/>
                    <a:pt x="18684" y="27203"/>
                    <a:pt x="19084" y="27203"/>
                  </a:cubicBezTo>
                  <a:close/>
                  <a:moveTo>
                    <a:pt x="5983" y="30134"/>
                  </a:moveTo>
                  <a:cubicBezTo>
                    <a:pt x="6681" y="30134"/>
                    <a:pt x="7370" y="30392"/>
                    <a:pt x="7901" y="30884"/>
                  </a:cubicBezTo>
                  <a:cubicBezTo>
                    <a:pt x="8740" y="31659"/>
                    <a:pt x="9032" y="32863"/>
                    <a:pt x="8637" y="33935"/>
                  </a:cubicBezTo>
                  <a:lnTo>
                    <a:pt x="8637" y="33920"/>
                  </a:lnTo>
                  <a:cubicBezTo>
                    <a:pt x="8218" y="35071"/>
                    <a:pt x="7134" y="35784"/>
                    <a:pt x="5978" y="35784"/>
                  </a:cubicBezTo>
                  <a:cubicBezTo>
                    <a:pt x="5655" y="35784"/>
                    <a:pt x="5327" y="35729"/>
                    <a:pt x="5006" y="35612"/>
                  </a:cubicBezTo>
                  <a:cubicBezTo>
                    <a:pt x="3934" y="35217"/>
                    <a:pt x="3203" y="34213"/>
                    <a:pt x="3159" y="33072"/>
                  </a:cubicBezTo>
                  <a:cubicBezTo>
                    <a:pt x="3115" y="31932"/>
                    <a:pt x="3763" y="30874"/>
                    <a:pt x="4796" y="30396"/>
                  </a:cubicBezTo>
                  <a:cubicBezTo>
                    <a:pt x="5176" y="30220"/>
                    <a:pt x="5581" y="30134"/>
                    <a:pt x="5983" y="30134"/>
                  </a:cubicBezTo>
                  <a:close/>
                  <a:moveTo>
                    <a:pt x="16574" y="34027"/>
                  </a:moveTo>
                  <a:cubicBezTo>
                    <a:pt x="17271" y="34027"/>
                    <a:pt x="17960" y="34286"/>
                    <a:pt x="18493" y="34778"/>
                  </a:cubicBezTo>
                  <a:cubicBezTo>
                    <a:pt x="19331" y="35553"/>
                    <a:pt x="19624" y="36762"/>
                    <a:pt x="19229" y="37834"/>
                  </a:cubicBezTo>
                  <a:lnTo>
                    <a:pt x="19229" y="37820"/>
                  </a:lnTo>
                  <a:cubicBezTo>
                    <a:pt x="18807" y="38970"/>
                    <a:pt x="17724" y="39679"/>
                    <a:pt x="16571" y="39679"/>
                  </a:cubicBezTo>
                  <a:cubicBezTo>
                    <a:pt x="16247" y="39679"/>
                    <a:pt x="15919" y="39624"/>
                    <a:pt x="15598" y="39506"/>
                  </a:cubicBezTo>
                  <a:cubicBezTo>
                    <a:pt x="14525" y="39112"/>
                    <a:pt x="13794" y="38107"/>
                    <a:pt x="13750" y="36967"/>
                  </a:cubicBezTo>
                  <a:cubicBezTo>
                    <a:pt x="13707" y="35826"/>
                    <a:pt x="14355" y="34769"/>
                    <a:pt x="15393" y="34286"/>
                  </a:cubicBezTo>
                  <a:cubicBezTo>
                    <a:pt x="15771" y="34112"/>
                    <a:pt x="16174" y="34027"/>
                    <a:pt x="16574" y="34027"/>
                  </a:cubicBezTo>
                  <a:close/>
                  <a:moveTo>
                    <a:pt x="13952" y="0"/>
                  </a:moveTo>
                  <a:cubicBezTo>
                    <a:pt x="13335" y="0"/>
                    <a:pt x="12756" y="380"/>
                    <a:pt x="12527" y="990"/>
                  </a:cubicBezTo>
                  <a:lnTo>
                    <a:pt x="288" y="34227"/>
                  </a:lnTo>
                  <a:cubicBezTo>
                    <a:pt x="0" y="35007"/>
                    <a:pt x="400" y="35880"/>
                    <a:pt x="1185" y="36167"/>
                  </a:cubicBezTo>
                  <a:lnTo>
                    <a:pt x="18132" y="42411"/>
                  </a:lnTo>
                  <a:cubicBezTo>
                    <a:pt x="18305" y="42475"/>
                    <a:pt x="18481" y="42505"/>
                    <a:pt x="18655" y="42505"/>
                  </a:cubicBezTo>
                  <a:cubicBezTo>
                    <a:pt x="19272" y="42505"/>
                    <a:pt x="19853" y="42126"/>
                    <a:pt x="20077" y="41510"/>
                  </a:cubicBezTo>
                  <a:lnTo>
                    <a:pt x="32317" y="8282"/>
                  </a:lnTo>
                  <a:cubicBezTo>
                    <a:pt x="32604" y="7497"/>
                    <a:pt x="32204" y="6624"/>
                    <a:pt x="31420" y="6337"/>
                  </a:cubicBezTo>
                  <a:lnTo>
                    <a:pt x="14472" y="93"/>
                  </a:lnTo>
                  <a:cubicBezTo>
                    <a:pt x="14300" y="30"/>
                    <a:pt x="14125" y="0"/>
                    <a:pt x="13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1" name="Google Shape;4711;p89"/>
            <p:cNvSpPr/>
            <p:nvPr/>
          </p:nvSpPr>
          <p:spPr>
            <a:xfrm rot="860262">
              <a:off x="7697243" y="1608281"/>
              <a:ext cx="1029226" cy="1338708"/>
            </a:xfrm>
            <a:custGeom>
              <a:rect b="b" l="l" r="r" t="t"/>
              <a:pathLst>
                <a:path extrusionOk="0" h="42707" w="32834">
                  <a:moveTo>
                    <a:pt x="14062" y="203"/>
                  </a:moveTo>
                  <a:cubicBezTo>
                    <a:pt x="14228" y="203"/>
                    <a:pt x="14394" y="237"/>
                    <a:pt x="14550" y="295"/>
                  </a:cubicBezTo>
                  <a:lnTo>
                    <a:pt x="31498" y="6534"/>
                  </a:lnTo>
                  <a:cubicBezTo>
                    <a:pt x="32229" y="6802"/>
                    <a:pt x="32604" y="7612"/>
                    <a:pt x="32336" y="8348"/>
                  </a:cubicBezTo>
                  <a:lnTo>
                    <a:pt x="20097" y="41576"/>
                  </a:lnTo>
                  <a:cubicBezTo>
                    <a:pt x="19888" y="42149"/>
                    <a:pt x="19348" y="42503"/>
                    <a:pt x="18774" y="42503"/>
                  </a:cubicBezTo>
                  <a:cubicBezTo>
                    <a:pt x="18611" y="42503"/>
                    <a:pt x="18445" y="42474"/>
                    <a:pt x="18283" y="42414"/>
                  </a:cubicBezTo>
                  <a:lnTo>
                    <a:pt x="1336" y="36175"/>
                  </a:lnTo>
                  <a:cubicBezTo>
                    <a:pt x="604" y="35902"/>
                    <a:pt x="229" y="35093"/>
                    <a:pt x="502" y="34362"/>
                  </a:cubicBezTo>
                  <a:lnTo>
                    <a:pt x="12741" y="1129"/>
                  </a:lnTo>
                  <a:cubicBezTo>
                    <a:pt x="12941" y="573"/>
                    <a:pt x="13473" y="208"/>
                    <a:pt x="14062" y="203"/>
                  </a:cubicBezTo>
                  <a:close/>
                  <a:moveTo>
                    <a:pt x="14061" y="1"/>
                  </a:moveTo>
                  <a:cubicBezTo>
                    <a:pt x="13403" y="1"/>
                    <a:pt x="12786" y="405"/>
                    <a:pt x="12546" y="1056"/>
                  </a:cubicBezTo>
                  <a:lnTo>
                    <a:pt x="307" y="34293"/>
                  </a:lnTo>
                  <a:cubicBezTo>
                    <a:pt x="0" y="35127"/>
                    <a:pt x="424" y="36053"/>
                    <a:pt x="1262" y="36365"/>
                  </a:cubicBezTo>
                  <a:lnTo>
                    <a:pt x="18210" y="42604"/>
                  </a:lnTo>
                  <a:cubicBezTo>
                    <a:pt x="18391" y="42672"/>
                    <a:pt x="18581" y="42706"/>
                    <a:pt x="18771" y="42706"/>
                  </a:cubicBezTo>
                  <a:cubicBezTo>
                    <a:pt x="19448" y="42706"/>
                    <a:pt x="20053" y="42282"/>
                    <a:pt x="20282" y="41649"/>
                  </a:cubicBezTo>
                  <a:lnTo>
                    <a:pt x="32526" y="8416"/>
                  </a:lnTo>
                  <a:cubicBezTo>
                    <a:pt x="32833" y="7577"/>
                    <a:pt x="32404" y="6651"/>
                    <a:pt x="31566" y="6339"/>
                  </a:cubicBezTo>
                  <a:lnTo>
                    <a:pt x="14618" y="100"/>
                  </a:lnTo>
                  <a:cubicBezTo>
                    <a:pt x="14434" y="33"/>
                    <a:pt x="14246" y="1"/>
                    <a:pt x="14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2" name="Google Shape;4712;p89"/>
            <p:cNvSpPr/>
            <p:nvPr/>
          </p:nvSpPr>
          <p:spPr>
            <a:xfrm rot="860262">
              <a:off x="8224098" y="1710839"/>
              <a:ext cx="195601" cy="182404"/>
            </a:xfrm>
            <a:custGeom>
              <a:rect b="b" l="l" r="r" t="t"/>
              <a:pathLst>
                <a:path extrusionOk="0" h="5819" w="6240">
                  <a:moveTo>
                    <a:pt x="3202" y="161"/>
                  </a:moveTo>
                  <a:cubicBezTo>
                    <a:pt x="3874" y="161"/>
                    <a:pt x="4537" y="410"/>
                    <a:pt x="5050" y="886"/>
                  </a:cubicBezTo>
                  <a:cubicBezTo>
                    <a:pt x="5859" y="1632"/>
                    <a:pt x="6142" y="2797"/>
                    <a:pt x="5757" y="3830"/>
                  </a:cubicBezTo>
                  <a:cubicBezTo>
                    <a:pt x="5350" y="4930"/>
                    <a:pt x="4307" y="5610"/>
                    <a:pt x="3199" y="5610"/>
                  </a:cubicBezTo>
                  <a:cubicBezTo>
                    <a:pt x="2887" y="5610"/>
                    <a:pt x="2571" y="5557"/>
                    <a:pt x="2262" y="5443"/>
                  </a:cubicBezTo>
                  <a:cubicBezTo>
                    <a:pt x="1224" y="5063"/>
                    <a:pt x="522" y="4098"/>
                    <a:pt x="478" y="2996"/>
                  </a:cubicBezTo>
                  <a:cubicBezTo>
                    <a:pt x="434" y="1895"/>
                    <a:pt x="1058" y="876"/>
                    <a:pt x="2057" y="413"/>
                  </a:cubicBezTo>
                  <a:cubicBezTo>
                    <a:pt x="2424" y="244"/>
                    <a:pt x="2815" y="161"/>
                    <a:pt x="3202" y="161"/>
                  </a:cubicBezTo>
                  <a:close/>
                  <a:moveTo>
                    <a:pt x="3202" y="1"/>
                  </a:moveTo>
                  <a:cubicBezTo>
                    <a:pt x="1913" y="1"/>
                    <a:pt x="753" y="857"/>
                    <a:pt x="400" y="2139"/>
                  </a:cubicBezTo>
                  <a:cubicBezTo>
                    <a:pt x="0" y="3591"/>
                    <a:pt x="780" y="5107"/>
                    <a:pt x="2189" y="5633"/>
                  </a:cubicBezTo>
                  <a:cubicBezTo>
                    <a:pt x="2515" y="5755"/>
                    <a:pt x="2857" y="5819"/>
                    <a:pt x="3203" y="5819"/>
                  </a:cubicBezTo>
                  <a:cubicBezTo>
                    <a:pt x="4709" y="5819"/>
                    <a:pt x="5966" y="4673"/>
                    <a:pt x="6103" y="3172"/>
                  </a:cubicBezTo>
                  <a:cubicBezTo>
                    <a:pt x="6239" y="1671"/>
                    <a:pt x="5206" y="316"/>
                    <a:pt x="3724" y="48"/>
                  </a:cubicBezTo>
                  <a:cubicBezTo>
                    <a:pt x="3549" y="16"/>
                    <a:pt x="3375" y="1"/>
                    <a:pt x="3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89"/>
            <p:cNvSpPr/>
            <p:nvPr/>
          </p:nvSpPr>
          <p:spPr>
            <a:xfrm rot="860262">
              <a:off x="8244152" y="1727950"/>
              <a:ext cx="161246" cy="148456"/>
            </a:xfrm>
            <a:custGeom>
              <a:rect b="b" l="l" r="r" t="t"/>
              <a:pathLst>
                <a:path extrusionOk="0" h="4736" w="5144">
                  <a:moveTo>
                    <a:pt x="2560" y="197"/>
                  </a:moveTo>
                  <a:cubicBezTo>
                    <a:pt x="3418" y="197"/>
                    <a:pt x="4197" y="709"/>
                    <a:pt x="4544" y="1494"/>
                  </a:cubicBezTo>
                  <a:cubicBezTo>
                    <a:pt x="4929" y="2376"/>
                    <a:pt x="4690" y="3404"/>
                    <a:pt x="3959" y="4023"/>
                  </a:cubicBezTo>
                  <a:cubicBezTo>
                    <a:pt x="3555" y="4363"/>
                    <a:pt x="3055" y="4536"/>
                    <a:pt x="2554" y="4536"/>
                  </a:cubicBezTo>
                  <a:cubicBezTo>
                    <a:pt x="2143" y="4536"/>
                    <a:pt x="1731" y="4420"/>
                    <a:pt x="1370" y="4184"/>
                  </a:cubicBezTo>
                  <a:cubicBezTo>
                    <a:pt x="566" y="3658"/>
                    <a:pt x="201" y="2664"/>
                    <a:pt x="478" y="1747"/>
                  </a:cubicBezTo>
                  <a:cubicBezTo>
                    <a:pt x="751" y="826"/>
                    <a:pt x="1600" y="197"/>
                    <a:pt x="2560" y="197"/>
                  </a:cubicBezTo>
                  <a:close/>
                  <a:moveTo>
                    <a:pt x="2569" y="1"/>
                  </a:moveTo>
                  <a:cubicBezTo>
                    <a:pt x="2096" y="1"/>
                    <a:pt x="1622" y="143"/>
                    <a:pt x="1214" y="426"/>
                  </a:cubicBezTo>
                  <a:cubicBezTo>
                    <a:pt x="366" y="1016"/>
                    <a:pt x="1" y="2088"/>
                    <a:pt x="308" y="3073"/>
                  </a:cubicBezTo>
                  <a:cubicBezTo>
                    <a:pt x="615" y="4058"/>
                    <a:pt x="1526" y="4730"/>
                    <a:pt x="2560" y="4735"/>
                  </a:cubicBezTo>
                  <a:cubicBezTo>
                    <a:pt x="2564" y="4735"/>
                    <a:pt x="2567" y="4735"/>
                    <a:pt x="2571" y="4735"/>
                  </a:cubicBezTo>
                  <a:cubicBezTo>
                    <a:pt x="3561" y="4735"/>
                    <a:pt x="4447" y="4112"/>
                    <a:pt x="4787" y="3180"/>
                  </a:cubicBezTo>
                  <a:cubicBezTo>
                    <a:pt x="5143" y="2210"/>
                    <a:pt x="4831" y="1123"/>
                    <a:pt x="4012" y="495"/>
                  </a:cubicBezTo>
                  <a:cubicBezTo>
                    <a:pt x="3587" y="166"/>
                    <a:pt x="3078" y="1"/>
                    <a:pt x="2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4" name="Google Shape;4714;p89"/>
            <p:cNvSpPr/>
            <p:nvPr/>
          </p:nvSpPr>
          <p:spPr>
            <a:xfrm rot="860262">
              <a:off x="8259451" y="1771197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1"/>
                  </a:moveTo>
                  <a:lnTo>
                    <a:pt x="1" y="1946"/>
                  </a:lnTo>
                  <a:lnTo>
                    <a:pt x="88" y="2131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5" name="Google Shape;4715;p89"/>
            <p:cNvSpPr/>
            <p:nvPr/>
          </p:nvSpPr>
          <p:spPr>
            <a:xfrm rot="860262">
              <a:off x="8098372" y="1897800"/>
              <a:ext cx="199112" cy="184348"/>
            </a:xfrm>
            <a:custGeom>
              <a:rect b="b" l="l" r="r" t="t"/>
              <a:pathLst>
                <a:path extrusionOk="0" h="5881" w="6352">
                  <a:moveTo>
                    <a:pt x="3086" y="227"/>
                  </a:moveTo>
                  <a:cubicBezTo>
                    <a:pt x="3089" y="227"/>
                    <a:pt x="3092" y="227"/>
                    <a:pt x="3095" y="227"/>
                  </a:cubicBezTo>
                  <a:cubicBezTo>
                    <a:pt x="3417" y="227"/>
                    <a:pt x="3734" y="285"/>
                    <a:pt x="4036" y="392"/>
                  </a:cubicBezTo>
                  <a:cubicBezTo>
                    <a:pt x="5362" y="880"/>
                    <a:pt x="6093" y="2303"/>
                    <a:pt x="5723" y="3668"/>
                  </a:cubicBezTo>
                  <a:cubicBezTo>
                    <a:pt x="5395" y="4869"/>
                    <a:pt x="4303" y="5675"/>
                    <a:pt x="3095" y="5675"/>
                  </a:cubicBezTo>
                  <a:cubicBezTo>
                    <a:pt x="2936" y="5675"/>
                    <a:pt x="2775" y="5661"/>
                    <a:pt x="2613" y="5632"/>
                  </a:cubicBezTo>
                  <a:cubicBezTo>
                    <a:pt x="1219" y="5384"/>
                    <a:pt x="249" y="4116"/>
                    <a:pt x="376" y="2708"/>
                  </a:cubicBezTo>
                  <a:cubicBezTo>
                    <a:pt x="502" y="1302"/>
                    <a:pt x="1677" y="227"/>
                    <a:pt x="3086" y="227"/>
                  </a:cubicBezTo>
                  <a:close/>
                  <a:moveTo>
                    <a:pt x="3090" y="0"/>
                  </a:moveTo>
                  <a:cubicBezTo>
                    <a:pt x="2879" y="0"/>
                    <a:pt x="2665" y="23"/>
                    <a:pt x="2452" y="71"/>
                  </a:cubicBezTo>
                  <a:cubicBezTo>
                    <a:pt x="985" y="397"/>
                    <a:pt x="0" y="1772"/>
                    <a:pt x="161" y="3263"/>
                  </a:cubicBezTo>
                  <a:cubicBezTo>
                    <a:pt x="326" y="4752"/>
                    <a:pt x="1584" y="5881"/>
                    <a:pt x="3081" y="5881"/>
                  </a:cubicBezTo>
                  <a:cubicBezTo>
                    <a:pt x="3084" y="5881"/>
                    <a:pt x="3087" y="5881"/>
                    <a:pt x="3090" y="5881"/>
                  </a:cubicBezTo>
                  <a:cubicBezTo>
                    <a:pt x="3515" y="5881"/>
                    <a:pt x="3934" y="5788"/>
                    <a:pt x="4319" y="5608"/>
                  </a:cubicBezTo>
                  <a:cubicBezTo>
                    <a:pt x="5684" y="4979"/>
                    <a:pt x="6351" y="3424"/>
                    <a:pt x="5874" y="2001"/>
                  </a:cubicBezTo>
                  <a:cubicBezTo>
                    <a:pt x="5462" y="785"/>
                    <a:pt x="4324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89"/>
            <p:cNvSpPr/>
            <p:nvPr/>
          </p:nvSpPr>
          <p:spPr>
            <a:xfrm rot="860262">
              <a:off x="8117106" y="1915689"/>
              <a:ext cx="160775" cy="148801"/>
            </a:xfrm>
            <a:custGeom>
              <a:rect b="b" l="l" r="r" t="t"/>
              <a:pathLst>
                <a:path extrusionOk="0" h="4747" w="5129">
                  <a:moveTo>
                    <a:pt x="2480" y="213"/>
                  </a:moveTo>
                  <a:cubicBezTo>
                    <a:pt x="2484" y="213"/>
                    <a:pt x="2488" y="213"/>
                    <a:pt x="2491" y="213"/>
                  </a:cubicBezTo>
                  <a:cubicBezTo>
                    <a:pt x="3354" y="213"/>
                    <a:pt x="4129" y="720"/>
                    <a:pt x="4475" y="1510"/>
                  </a:cubicBezTo>
                  <a:cubicBezTo>
                    <a:pt x="4860" y="2387"/>
                    <a:pt x="4622" y="3416"/>
                    <a:pt x="3890" y="4035"/>
                  </a:cubicBezTo>
                  <a:cubicBezTo>
                    <a:pt x="3486" y="4375"/>
                    <a:pt x="2985" y="4549"/>
                    <a:pt x="2484" y="4549"/>
                  </a:cubicBezTo>
                  <a:cubicBezTo>
                    <a:pt x="2073" y="4549"/>
                    <a:pt x="1662" y="4432"/>
                    <a:pt x="1302" y="4195"/>
                  </a:cubicBezTo>
                  <a:cubicBezTo>
                    <a:pt x="498" y="3669"/>
                    <a:pt x="137" y="2680"/>
                    <a:pt x="410" y="1758"/>
                  </a:cubicBezTo>
                  <a:cubicBezTo>
                    <a:pt x="687" y="841"/>
                    <a:pt x="1525" y="213"/>
                    <a:pt x="2480" y="213"/>
                  </a:cubicBezTo>
                  <a:close/>
                  <a:moveTo>
                    <a:pt x="2496" y="0"/>
                  </a:moveTo>
                  <a:cubicBezTo>
                    <a:pt x="2325" y="0"/>
                    <a:pt x="2152" y="19"/>
                    <a:pt x="1980" y="57"/>
                  </a:cubicBezTo>
                  <a:cubicBezTo>
                    <a:pt x="795" y="320"/>
                    <a:pt x="1" y="1432"/>
                    <a:pt x="132" y="2636"/>
                  </a:cubicBezTo>
                  <a:cubicBezTo>
                    <a:pt x="264" y="3836"/>
                    <a:pt x="1277" y="4746"/>
                    <a:pt x="2487" y="4746"/>
                  </a:cubicBezTo>
                  <a:cubicBezTo>
                    <a:pt x="2490" y="4746"/>
                    <a:pt x="2493" y="4746"/>
                    <a:pt x="2496" y="4746"/>
                  </a:cubicBezTo>
                  <a:cubicBezTo>
                    <a:pt x="2838" y="4746"/>
                    <a:pt x="3174" y="4673"/>
                    <a:pt x="3486" y="4527"/>
                  </a:cubicBezTo>
                  <a:cubicBezTo>
                    <a:pt x="4587" y="4020"/>
                    <a:pt x="5128" y="2762"/>
                    <a:pt x="4739" y="1617"/>
                  </a:cubicBezTo>
                  <a:cubicBezTo>
                    <a:pt x="4410" y="634"/>
                    <a:pt x="3494" y="0"/>
                    <a:pt x="2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89"/>
            <p:cNvSpPr/>
            <p:nvPr/>
          </p:nvSpPr>
          <p:spPr>
            <a:xfrm rot="860262">
              <a:off x="8130347" y="1958355"/>
              <a:ext cx="130808" cy="67238"/>
            </a:xfrm>
            <a:custGeom>
              <a:rect b="b" l="l" r="r" t="t"/>
              <a:pathLst>
                <a:path extrusionOk="0" h="2145" w="4173">
                  <a:moveTo>
                    <a:pt x="4085" y="0"/>
                  </a:moveTo>
                  <a:lnTo>
                    <a:pt x="0" y="1955"/>
                  </a:lnTo>
                  <a:lnTo>
                    <a:pt x="44" y="2043"/>
                  </a:lnTo>
                  <a:lnTo>
                    <a:pt x="44" y="2145"/>
                  </a:lnTo>
                  <a:lnTo>
                    <a:pt x="69" y="2145"/>
                  </a:lnTo>
                  <a:lnTo>
                    <a:pt x="4173" y="185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8" name="Google Shape;4718;p89"/>
            <p:cNvSpPr/>
            <p:nvPr/>
          </p:nvSpPr>
          <p:spPr>
            <a:xfrm rot="860262">
              <a:off x="7965264" y="2085139"/>
              <a:ext cx="196667" cy="183313"/>
            </a:xfrm>
            <a:custGeom>
              <a:rect b="b" l="l" r="r" t="t"/>
              <a:pathLst>
                <a:path extrusionOk="0" h="5848" w="6274">
                  <a:moveTo>
                    <a:pt x="3208" y="192"/>
                  </a:moveTo>
                  <a:cubicBezTo>
                    <a:pt x="4271" y="192"/>
                    <a:pt x="5244" y="808"/>
                    <a:pt x="5693" y="1778"/>
                  </a:cubicBezTo>
                  <a:cubicBezTo>
                    <a:pt x="6152" y="2777"/>
                    <a:pt x="5966" y="3957"/>
                    <a:pt x="5221" y="4766"/>
                  </a:cubicBezTo>
                  <a:cubicBezTo>
                    <a:pt x="4693" y="5338"/>
                    <a:pt x="3963" y="5645"/>
                    <a:pt x="3217" y="5645"/>
                  </a:cubicBezTo>
                  <a:cubicBezTo>
                    <a:pt x="2902" y="5645"/>
                    <a:pt x="2583" y="5590"/>
                    <a:pt x="2277" y="5477"/>
                  </a:cubicBezTo>
                  <a:lnTo>
                    <a:pt x="2281" y="5477"/>
                  </a:lnTo>
                  <a:cubicBezTo>
                    <a:pt x="858" y="4966"/>
                    <a:pt x="127" y="3391"/>
                    <a:pt x="658" y="1978"/>
                  </a:cubicBezTo>
                  <a:cubicBezTo>
                    <a:pt x="1043" y="944"/>
                    <a:pt x="2008" y="238"/>
                    <a:pt x="3110" y="194"/>
                  </a:cubicBezTo>
                  <a:cubicBezTo>
                    <a:pt x="3143" y="193"/>
                    <a:pt x="3175" y="192"/>
                    <a:pt x="3208" y="192"/>
                  </a:cubicBezTo>
                  <a:close/>
                  <a:moveTo>
                    <a:pt x="3222" y="1"/>
                  </a:moveTo>
                  <a:cubicBezTo>
                    <a:pt x="1927" y="1"/>
                    <a:pt x="758" y="862"/>
                    <a:pt x="405" y="2153"/>
                  </a:cubicBezTo>
                  <a:cubicBezTo>
                    <a:pt x="0" y="3611"/>
                    <a:pt x="785" y="5136"/>
                    <a:pt x="2208" y="5668"/>
                  </a:cubicBezTo>
                  <a:cubicBezTo>
                    <a:pt x="2530" y="5785"/>
                    <a:pt x="2871" y="5848"/>
                    <a:pt x="3212" y="5848"/>
                  </a:cubicBezTo>
                  <a:cubicBezTo>
                    <a:pt x="3216" y="5848"/>
                    <a:pt x="3219" y="5848"/>
                    <a:pt x="3222" y="5848"/>
                  </a:cubicBezTo>
                  <a:cubicBezTo>
                    <a:pt x="4734" y="5848"/>
                    <a:pt x="5996" y="4694"/>
                    <a:pt x="6137" y="3191"/>
                  </a:cubicBezTo>
                  <a:cubicBezTo>
                    <a:pt x="6273" y="1680"/>
                    <a:pt x="5235" y="320"/>
                    <a:pt x="3744" y="48"/>
                  </a:cubicBezTo>
                  <a:cubicBezTo>
                    <a:pt x="3569" y="16"/>
                    <a:pt x="3394" y="1"/>
                    <a:pt x="3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9" name="Google Shape;4719;p89"/>
            <p:cNvSpPr/>
            <p:nvPr/>
          </p:nvSpPr>
          <p:spPr>
            <a:xfrm rot="860262">
              <a:off x="7971584" y="2102292"/>
              <a:ext cx="184128" cy="148613"/>
            </a:xfrm>
            <a:custGeom>
              <a:rect b="b" l="l" r="r" t="t"/>
              <a:pathLst>
                <a:path extrusionOk="0" h="4741" w="5874">
                  <a:moveTo>
                    <a:pt x="3022" y="207"/>
                  </a:moveTo>
                  <a:cubicBezTo>
                    <a:pt x="3880" y="207"/>
                    <a:pt x="4660" y="714"/>
                    <a:pt x="5006" y="1504"/>
                  </a:cubicBezTo>
                  <a:cubicBezTo>
                    <a:pt x="5386" y="2381"/>
                    <a:pt x="5147" y="3410"/>
                    <a:pt x="4416" y="4029"/>
                  </a:cubicBezTo>
                  <a:cubicBezTo>
                    <a:pt x="4015" y="4369"/>
                    <a:pt x="3516" y="4541"/>
                    <a:pt x="3016" y="4541"/>
                  </a:cubicBezTo>
                  <a:cubicBezTo>
                    <a:pt x="2605" y="4541"/>
                    <a:pt x="2193" y="4425"/>
                    <a:pt x="1833" y="4190"/>
                  </a:cubicBezTo>
                  <a:cubicBezTo>
                    <a:pt x="1029" y="3663"/>
                    <a:pt x="663" y="2674"/>
                    <a:pt x="936" y="1757"/>
                  </a:cubicBezTo>
                  <a:cubicBezTo>
                    <a:pt x="1214" y="836"/>
                    <a:pt x="2057" y="207"/>
                    <a:pt x="3017" y="207"/>
                  </a:cubicBezTo>
                  <a:close/>
                  <a:moveTo>
                    <a:pt x="3010" y="0"/>
                  </a:moveTo>
                  <a:cubicBezTo>
                    <a:pt x="2259" y="0"/>
                    <a:pt x="1505" y="350"/>
                    <a:pt x="1033" y="1075"/>
                  </a:cubicBezTo>
                  <a:cubicBezTo>
                    <a:pt x="1" y="2649"/>
                    <a:pt x="1130" y="4739"/>
                    <a:pt x="3015" y="4740"/>
                  </a:cubicBezTo>
                  <a:lnTo>
                    <a:pt x="3015" y="4740"/>
                  </a:lnTo>
                  <a:cubicBezTo>
                    <a:pt x="4724" y="4739"/>
                    <a:pt x="5873" y="2990"/>
                    <a:pt x="5186" y="1421"/>
                  </a:cubicBezTo>
                  <a:cubicBezTo>
                    <a:pt x="4777" y="487"/>
                    <a:pt x="3896" y="0"/>
                    <a:pt x="3010" y="0"/>
                  </a:cubicBezTo>
                  <a:close/>
                  <a:moveTo>
                    <a:pt x="3015" y="4740"/>
                  </a:moveTo>
                  <a:cubicBezTo>
                    <a:pt x="3014" y="4740"/>
                    <a:pt x="3013" y="4740"/>
                    <a:pt x="3012" y="4740"/>
                  </a:cubicBezTo>
                  <a:lnTo>
                    <a:pt x="3017" y="4740"/>
                  </a:lnTo>
                  <a:cubicBezTo>
                    <a:pt x="3016" y="4740"/>
                    <a:pt x="3016" y="4740"/>
                    <a:pt x="3015" y="47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89"/>
            <p:cNvSpPr/>
            <p:nvPr/>
          </p:nvSpPr>
          <p:spPr>
            <a:xfrm rot="860262">
              <a:off x="8000957" y="2146374"/>
              <a:ext cx="130965" cy="66956"/>
            </a:xfrm>
            <a:custGeom>
              <a:rect b="b" l="l" r="r" t="t"/>
              <a:pathLst>
                <a:path extrusionOk="0" h="2136" w="4178">
                  <a:moveTo>
                    <a:pt x="4090" y="1"/>
                  </a:moveTo>
                  <a:lnTo>
                    <a:pt x="0" y="1951"/>
                  </a:lnTo>
                  <a:lnTo>
                    <a:pt x="88" y="2136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89"/>
            <p:cNvSpPr/>
            <p:nvPr/>
          </p:nvSpPr>
          <p:spPr>
            <a:xfrm rot="860262">
              <a:off x="7836514" y="2274061"/>
              <a:ext cx="195131" cy="182091"/>
            </a:xfrm>
            <a:custGeom>
              <a:rect b="b" l="l" r="r" t="t"/>
              <a:pathLst>
                <a:path extrusionOk="0" h="5809" w="6225">
                  <a:moveTo>
                    <a:pt x="3203" y="150"/>
                  </a:moveTo>
                  <a:cubicBezTo>
                    <a:pt x="4899" y="150"/>
                    <a:pt x="6181" y="1685"/>
                    <a:pt x="5879" y="3357"/>
                  </a:cubicBezTo>
                  <a:cubicBezTo>
                    <a:pt x="5640" y="4697"/>
                    <a:pt x="4472" y="5602"/>
                    <a:pt x="3198" y="5602"/>
                  </a:cubicBezTo>
                  <a:cubicBezTo>
                    <a:pt x="2887" y="5602"/>
                    <a:pt x="2569" y="5548"/>
                    <a:pt x="2257" y="5434"/>
                  </a:cubicBezTo>
                  <a:cubicBezTo>
                    <a:pt x="1014" y="4975"/>
                    <a:pt x="283" y="3698"/>
                    <a:pt x="517" y="2397"/>
                  </a:cubicBezTo>
                  <a:cubicBezTo>
                    <a:pt x="746" y="1095"/>
                    <a:pt x="1882" y="150"/>
                    <a:pt x="3203" y="150"/>
                  </a:cubicBezTo>
                  <a:close/>
                  <a:moveTo>
                    <a:pt x="3196" y="1"/>
                  </a:moveTo>
                  <a:cubicBezTo>
                    <a:pt x="1913" y="1"/>
                    <a:pt x="753" y="857"/>
                    <a:pt x="400" y="2134"/>
                  </a:cubicBezTo>
                  <a:cubicBezTo>
                    <a:pt x="0" y="3586"/>
                    <a:pt x="775" y="5097"/>
                    <a:pt x="2184" y="5624"/>
                  </a:cubicBezTo>
                  <a:cubicBezTo>
                    <a:pt x="2511" y="5746"/>
                    <a:pt x="2852" y="5804"/>
                    <a:pt x="3198" y="5809"/>
                  </a:cubicBezTo>
                  <a:cubicBezTo>
                    <a:pt x="4699" y="5809"/>
                    <a:pt x="5957" y="4659"/>
                    <a:pt x="6093" y="3162"/>
                  </a:cubicBezTo>
                  <a:cubicBezTo>
                    <a:pt x="6225" y="1666"/>
                    <a:pt x="5196" y="316"/>
                    <a:pt x="3715" y="47"/>
                  </a:cubicBezTo>
                  <a:cubicBezTo>
                    <a:pt x="3541" y="16"/>
                    <a:pt x="3367" y="1"/>
                    <a:pt x="3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2" name="Google Shape;4722;p89"/>
            <p:cNvSpPr/>
            <p:nvPr/>
          </p:nvSpPr>
          <p:spPr>
            <a:xfrm rot="860262">
              <a:off x="7855199" y="2290253"/>
              <a:ext cx="159083" cy="148331"/>
            </a:xfrm>
            <a:custGeom>
              <a:rect b="b" l="l" r="r" t="t"/>
              <a:pathLst>
                <a:path extrusionOk="0" h="4732" w="5075">
                  <a:moveTo>
                    <a:pt x="2608" y="198"/>
                  </a:moveTo>
                  <a:cubicBezTo>
                    <a:pt x="2861" y="198"/>
                    <a:pt x="3115" y="242"/>
                    <a:pt x="3354" y="335"/>
                  </a:cubicBezTo>
                  <a:cubicBezTo>
                    <a:pt x="3909" y="535"/>
                    <a:pt x="4353" y="954"/>
                    <a:pt x="4587" y="1495"/>
                  </a:cubicBezTo>
                  <a:cubicBezTo>
                    <a:pt x="4972" y="2372"/>
                    <a:pt x="4733" y="3401"/>
                    <a:pt x="4002" y="4020"/>
                  </a:cubicBezTo>
                  <a:cubicBezTo>
                    <a:pt x="3602" y="4359"/>
                    <a:pt x="3104" y="4531"/>
                    <a:pt x="2605" y="4531"/>
                  </a:cubicBezTo>
                  <a:cubicBezTo>
                    <a:pt x="2193" y="4531"/>
                    <a:pt x="1780" y="4414"/>
                    <a:pt x="1419" y="4176"/>
                  </a:cubicBezTo>
                  <a:cubicBezTo>
                    <a:pt x="614" y="3654"/>
                    <a:pt x="254" y="2665"/>
                    <a:pt x="527" y="1744"/>
                  </a:cubicBezTo>
                  <a:cubicBezTo>
                    <a:pt x="800" y="827"/>
                    <a:pt x="1648" y="198"/>
                    <a:pt x="2603" y="198"/>
                  </a:cubicBezTo>
                  <a:close/>
                  <a:moveTo>
                    <a:pt x="2605" y="1"/>
                  </a:moveTo>
                  <a:cubicBezTo>
                    <a:pt x="1554" y="1"/>
                    <a:pt x="606" y="701"/>
                    <a:pt x="322" y="1748"/>
                  </a:cubicBezTo>
                  <a:cubicBezTo>
                    <a:pt x="0" y="2933"/>
                    <a:pt x="639" y="4166"/>
                    <a:pt x="1789" y="4590"/>
                  </a:cubicBezTo>
                  <a:cubicBezTo>
                    <a:pt x="2052" y="4683"/>
                    <a:pt x="2325" y="4731"/>
                    <a:pt x="2603" y="4731"/>
                  </a:cubicBezTo>
                  <a:cubicBezTo>
                    <a:pt x="2606" y="4731"/>
                    <a:pt x="2609" y="4731"/>
                    <a:pt x="2613" y="4731"/>
                  </a:cubicBezTo>
                  <a:cubicBezTo>
                    <a:pt x="3837" y="4731"/>
                    <a:pt x="4855" y="3792"/>
                    <a:pt x="4967" y="2577"/>
                  </a:cubicBezTo>
                  <a:cubicBezTo>
                    <a:pt x="5074" y="1354"/>
                    <a:pt x="4231" y="252"/>
                    <a:pt x="3022" y="38"/>
                  </a:cubicBezTo>
                  <a:cubicBezTo>
                    <a:pt x="2882" y="13"/>
                    <a:pt x="2743" y="1"/>
                    <a:pt x="2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3" name="Google Shape;4723;p89"/>
            <p:cNvSpPr/>
            <p:nvPr/>
          </p:nvSpPr>
          <p:spPr>
            <a:xfrm rot="860262">
              <a:off x="7871827" y="2333705"/>
              <a:ext cx="130965" cy="67269"/>
            </a:xfrm>
            <a:custGeom>
              <a:rect b="b" l="l" r="r" t="t"/>
              <a:pathLst>
                <a:path extrusionOk="0" h="2146" w="4178">
                  <a:moveTo>
                    <a:pt x="4090" y="0"/>
                  </a:moveTo>
                  <a:lnTo>
                    <a:pt x="0" y="1950"/>
                  </a:lnTo>
                  <a:lnTo>
                    <a:pt x="44" y="2038"/>
                  </a:lnTo>
                  <a:lnTo>
                    <a:pt x="44" y="2145"/>
                  </a:lnTo>
                  <a:lnTo>
                    <a:pt x="68" y="2145"/>
                  </a:lnTo>
                  <a:lnTo>
                    <a:pt x="4177" y="186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89"/>
            <p:cNvSpPr/>
            <p:nvPr/>
          </p:nvSpPr>
          <p:spPr>
            <a:xfrm rot="860262">
              <a:off x="7710664" y="2460764"/>
              <a:ext cx="199112" cy="184317"/>
            </a:xfrm>
            <a:custGeom>
              <a:rect b="b" l="l" r="r" t="t"/>
              <a:pathLst>
                <a:path extrusionOk="0" h="5880" w="6352">
                  <a:moveTo>
                    <a:pt x="3086" y="226"/>
                  </a:moveTo>
                  <a:cubicBezTo>
                    <a:pt x="3089" y="226"/>
                    <a:pt x="3092" y="226"/>
                    <a:pt x="3096" y="226"/>
                  </a:cubicBezTo>
                  <a:cubicBezTo>
                    <a:pt x="4792" y="226"/>
                    <a:pt x="6079" y="1761"/>
                    <a:pt x="5777" y="3428"/>
                  </a:cubicBezTo>
                  <a:cubicBezTo>
                    <a:pt x="5538" y="4770"/>
                    <a:pt x="4373" y="5676"/>
                    <a:pt x="3098" y="5676"/>
                  </a:cubicBezTo>
                  <a:cubicBezTo>
                    <a:pt x="2785" y="5676"/>
                    <a:pt x="2465" y="5621"/>
                    <a:pt x="2150" y="5505"/>
                  </a:cubicBezTo>
                  <a:cubicBezTo>
                    <a:pt x="912" y="5046"/>
                    <a:pt x="181" y="3769"/>
                    <a:pt x="410" y="2468"/>
                  </a:cubicBezTo>
                  <a:cubicBezTo>
                    <a:pt x="643" y="1175"/>
                    <a:pt x="1769" y="226"/>
                    <a:pt x="3086" y="226"/>
                  </a:cubicBezTo>
                  <a:close/>
                  <a:moveTo>
                    <a:pt x="3086" y="1"/>
                  </a:moveTo>
                  <a:cubicBezTo>
                    <a:pt x="2876" y="1"/>
                    <a:pt x="2664" y="23"/>
                    <a:pt x="2452" y="70"/>
                  </a:cubicBezTo>
                  <a:cubicBezTo>
                    <a:pt x="985" y="396"/>
                    <a:pt x="1" y="1771"/>
                    <a:pt x="166" y="3263"/>
                  </a:cubicBezTo>
                  <a:cubicBezTo>
                    <a:pt x="327" y="4754"/>
                    <a:pt x="1590" y="5880"/>
                    <a:pt x="3091" y="5880"/>
                  </a:cubicBezTo>
                  <a:cubicBezTo>
                    <a:pt x="3515" y="5880"/>
                    <a:pt x="3934" y="5787"/>
                    <a:pt x="4319" y="5607"/>
                  </a:cubicBezTo>
                  <a:cubicBezTo>
                    <a:pt x="5684" y="4978"/>
                    <a:pt x="6352" y="3423"/>
                    <a:pt x="5869" y="2000"/>
                  </a:cubicBezTo>
                  <a:cubicBezTo>
                    <a:pt x="5461" y="783"/>
                    <a:pt x="4322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89"/>
            <p:cNvSpPr/>
            <p:nvPr/>
          </p:nvSpPr>
          <p:spPr>
            <a:xfrm rot="860262">
              <a:off x="7717116" y="2478107"/>
              <a:ext cx="178079" cy="148394"/>
            </a:xfrm>
            <a:custGeom>
              <a:rect b="b" l="l" r="r" t="t"/>
              <a:pathLst>
                <a:path extrusionOk="0" h="4734" w="5681">
                  <a:moveTo>
                    <a:pt x="2894" y="1"/>
                  </a:moveTo>
                  <a:cubicBezTo>
                    <a:pt x="2843" y="1"/>
                    <a:pt x="2792" y="2"/>
                    <a:pt x="2740" y="5"/>
                  </a:cubicBezTo>
                  <a:cubicBezTo>
                    <a:pt x="1034" y="108"/>
                    <a:pt x="0" y="1936"/>
                    <a:pt x="785" y="3452"/>
                  </a:cubicBezTo>
                  <a:lnTo>
                    <a:pt x="965" y="3359"/>
                  </a:lnTo>
                  <a:cubicBezTo>
                    <a:pt x="556" y="2564"/>
                    <a:pt x="673" y="1604"/>
                    <a:pt x="1268" y="932"/>
                  </a:cubicBezTo>
                  <a:cubicBezTo>
                    <a:pt x="1686" y="458"/>
                    <a:pt x="2282" y="200"/>
                    <a:pt x="2892" y="200"/>
                  </a:cubicBezTo>
                  <a:cubicBezTo>
                    <a:pt x="3141" y="200"/>
                    <a:pt x="3393" y="243"/>
                    <a:pt x="3637" y="332"/>
                  </a:cubicBezTo>
                  <a:cubicBezTo>
                    <a:pt x="5065" y="858"/>
                    <a:pt x="5518" y="2652"/>
                    <a:pt x="4509" y="3793"/>
                  </a:cubicBezTo>
                  <a:cubicBezTo>
                    <a:pt x="4073" y="4288"/>
                    <a:pt x="3479" y="4526"/>
                    <a:pt x="2891" y="4526"/>
                  </a:cubicBezTo>
                  <a:cubicBezTo>
                    <a:pt x="2124" y="4526"/>
                    <a:pt x="1365" y="4123"/>
                    <a:pt x="970" y="3359"/>
                  </a:cubicBezTo>
                  <a:lnTo>
                    <a:pt x="785" y="3452"/>
                  </a:lnTo>
                  <a:cubicBezTo>
                    <a:pt x="1195" y="4236"/>
                    <a:pt x="2004" y="4733"/>
                    <a:pt x="2891" y="4733"/>
                  </a:cubicBezTo>
                  <a:cubicBezTo>
                    <a:pt x="3880" y="4733"/>
                    <a:pt x="4767" y="4114"/>
                    <a:pt x="5109" y="3183"/>
                  </a:cubicBezTo>
                  <a:cubicBezTo>
                    <a:pt x="5680" y="1629"/>
                    <a:pt x="4520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89"/>
            <p:cNvSpPr/>
            <p:nvPr/>
          </p:nvSpPr>
          <p:spPr>
            <a:xfrm rot="860262">
              <a:off x="7742638" y="2521291"/>
              <a:ext cx="130840" cy="67269"/>
            </a:xfrm>
            <a:custGeom>
              <a:rect b="b" l="l" r="r" t="t"/>
              <a:pathLst>
                <a:path extrusionOk="0" h="2146" w="4174">
                  <a:moveTo>
                    <a:pt x="4085" y="0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3" y="186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89"/>
            <p:cNvSpPr/>
            <p:nvPr/>
          </p:nvSpPr>
          <p:spPr>
            <a:xfrm rot="860262">
              <a:off x="8519450" y="1911526"/>
              <a:ext cx="198360" cy="183721"/>
            </a:xfrm>
            <a:custGeom>
              <a:rect b="b" l="l" r="r" t="t"/>
              <a:pathLst>
                <a:path extrusionOk="0" h="5861" w="6328">
                  <a:moveTo>
                    <a:pt x="3063" y="204"/>
                  </a:moveTo>
                  <a:cubicBezTo>
                    <a:pt x="4126" y="204"/>
                    <a:pt x="5098" y="816"/>
                    <a:pt x="5548" y="1790"/>
                  </a:cubicBezTo>
                  <a:cubicBezTo>
                    <a:pt x="6006" y="2789"/>
                    <a:pt x="5821" y="3969"/>
                    <a:pt x="5075" y="4778"/>
                  </a:cubicBezTo>
                  <a:cubicBezTo>
                    <a:pt x="4549" y="5348"/>
                    <a:pt x="3818" y="5654"/>
                    <a:pt x="3071" y="5654"/>
                  </a:cubicBezTo>
                  <a:cubicBezTo>
                    <a:pt x="2757" y="5654"/>
                    <a:pt x="2441" y="5601"/>
                    <a:pt x="2136" y="5490"/>
                  </a:cubicBezTo>
                  <a:cubicBezTo>
                    <a:pt x="722" y="4963"/>
                    <a:pt x="1" y="3399"/>
                    <a:pt x="517" y="1985"/>
                  </a:cubicBezTo>
                  <a:cubicBezTo>
                    <a:pt x="898" y="952"/>
                    <a:pt x="1863" y="250"/>
                    <a:pt x="2964" y="206"/>
                  </a:cubicBezTo>
                  <a:cubicBezTo>
                    <a:pt x="2997" y="205"/>
                    <a:pt x="3030" y="204"/>
                    <a:pt x="3063" y="204"/>
                  </a:cubicBezTo>
                  <a:close/>
                  <a:moveTo>
                    <a:pt x="3067" y="0"/>
                  </a:moveTo>
                  <a:cubicBezTo>
                    <a:pt x="2661" y="0"/>
                    <a:pt x="2247" y="86"/>
                    <a:pt x="1848" y="269"/>
                  </a:cubicBezTo>
                  <a:cubicBezTo>
                    <a:pt x="771" y="762"/>
                    <a:pt x="98" y="1858"/>
                    <a:pt x="147" y="3043"/>
                  </a:cubicBezTo>
                  <a:cubicBezTo>
                    <a:pt x="196" y="4227"/>
                    <a:pt x="951" y="5265"/>
                    <a:pt x="2063" y="5675"/>
                  </a:cubicBezTo>
                  <a:cubicBezTo>
                    <a:pt x="2384" y="5797"/>
                    <a:pt x="2730" y="5860"/>
                    <a:pt x="3072" y="5860"/>
                  </a:cubicBezTo>
                  <a:cubicBezTo>
                    <a:pt x="4938" y="5855"/>
                    <a:pt x="6328" y="4125"/>
                    <a:pt x="5928" y="2302"/>
                  </a:cubicBezTo>
                  <a:cubicBezTo>
                    <a:pt x="5622" y="907"/>
                    <a:pt x="4389" y="0"/>
                    <a:pt x="3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89"/>
            <p:cNvSpPr/>
            <p:nvPr/>
          </p:nvSpPr>
          <p:spPr>
            <a:xfrm rot="860262">
              <a:off x="8521475" y="1927711"/>
              <a:ext cx="184097" cy="148644"/>
            </a:xfrm>
            <a:custGeom>
              <a:rect b="b" l="l" r="r" t="t"/>
              <a:pathLst>
                <a:path extrusionOk="0" h="4742" w="5873">
                  <a:moveTo>
                    <a:pt x="3017" y="204"/>
                  </a:moveTo>
                  <a:lnTo>
                    <a:pt x="3017" y="208"/>
                  </a:lnTo>
                  <a:cubicBezTo>
                    <a:pt x="3875" y="208"/>
                    <a:pt x="4655" y="715"/>
                    <a:pt x="4996" y="1500"/>
                  </a:cubicBezTo>
                  <a:cubicBezTo>
                    <a:pt x="5381" y="2382"/>
                    <a:pt x="5147" y="3406"/>
                    <a:pt x="4411" y="4030"/>
                  </a:cubicBezTo>
                  <a:cubicBezTo>
                    <a:pt x="4011" y="4369"/>
                    <a:pt x="3514" y="4541"/>
                    <a:pt x="3014" y="4541"/>
                  </a:cubicBezTo>
                  <a:cubicBezTo>
                    <a:pt x="2601" y="4541"/>
                    <a:pt x="2187" y="4424"/>
                    <a:pt x="1823" y="4186"/>
                  </a:cubicBezTo>
                  <a:cubicBezTo>
                    <a:pt x="1024" y="3659"/>
                    <a:pt x="658" y="2670"/>
                    <a:pt x="936" y="1749"/>
                  </a:cubicBezTo>
                  <a:cubicBezTo>
                    <a:pt x="1214" y="832"/>
                    <a:pt x="2057" y="204"/>
                    <a:pt x="3017" y="204"/>
                  </a:cubicBezTo>
                  <a:close/>
                  <a:moveTo>
                    <a:pt x="3008" y="1"/>
                  </a:moveTo>
                  <a:cubicBezTo>
                    <a:pt x="2257" y="1"/>
                    <a:pt x="1502" y="350"/>
                    <a:pt x="1029" y="1071"/>
                  </a:cubicBezTo>
                  <a:cubicBezTo>
                    <a:pt x="0" y="2650"/>
                    <a:pt x="1131" y="4737"/>
                    <a:pt x="3013" y="4742"/>
                  </a:cubicBezTo>
                  <a:cubicBezTo>
                    <a:pt x="3015" y="4742"/>
                    <a:pt x="3017" y="4742"/>
                    <a:pt x="3020" y="4742"/>
                  </a:cubicBezTo>
                  <a:cubicBezTo>
                    <a:pt x="4727" y="4742"/>
                    <a:pt x="5873" y="2985"/>
                    <a:pt x="5186" y="1422"/>
                  </a:cubicBezTo>
                  <a:cubicBezTo>
                    <a:pt x="4777" y="488"/>
                    <a:pt x="3895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89"/>
            <p:cNvSpPr/>
            <p:nvPr/>
          </p:nvSpPr>
          <p:spPr>
            <a:xfrm rot="860262">
              <a:off x="8550856" y="1971860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8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89"/>
            <p:cNvSpPr/>
            <p:nvPr/>
          </p:nvSpPr>
          <p:spPr>
            <a:xfrm rot="860262">
              <a:off x="8385867" y="2097904"/>
              <a:ext cx="196824" cy="183627"/>
            </a:xfrm>
            <a:custGeom>
              <a:rect b="b" l="l" r="r" t="t"/>
              <a:pathLst>
                <a:path extrusionOk="0" h="5858" w="6279">
                  <a:moveTo>
                    <a:pt x="3219" y="206"/>
                  </a:moveTo>
                  <a:cubicBezTo>
                    <a:pt x="4278" y="206"/>
                    <a:pt x="5246" y="821"/>
                    <a:pt x="5693" y="1787"/>
                  </a:cubicBezTo>
                  <a:cubicBezTo>
                    <a:pt x="6152" y="2786"/>
                    <a:pt x="5966" y="3966"/>
                    <a:pt x="5221" y="4775"/>
                  </a:cubicBezTo>
                  <a:cubicBezTo>
                    <a:pt x="4692" y="5345"/>
                    <a:pt x="3960" y="5654"/>
                    <a:pt x="3213" y="5654"/>
                  </a:cubicBezTo>
                  <a:cubicBezTo>
                    <a:pt x="2899" y="5654"/>
                    <a:pt x="2582" y="5599"/>
                    <a:pt x="2277" y="5487"/>
                  </a:cubicBezTo>
                  <a:cubicBezTo>
                    <a:pt x="868" y="4960"/>
                    <a:pt x="146" y="3396"/>
                    <a:pt x="663" y="1987"/>
                  </a:cubicBezTo>
                  <a:cubicBezTo>
                    <a:pt x="1043" y="954"/>
                    <a:pt x="2008" y="252"/>
                    <a:pt x="3110" y="208"/>
                  </a:cubicBezTo>
                  <a:cubicBezTo>
                    <a:pt x="3146" y="206"/>
                    <a:pt x="3183" y="206"/>
                    <a:pt x="3219" y="206"/>
                  </a:cubicBezTo>
                  <a:close/>
                  <a:moveTo>
                    <a:pt x="3222" y="0"/>
                  </a:moveTo>
                  <a:cubicBezTo>
                    <a:pt x="1926" y="0"/>
                    <a:pt x="753" y="862"/>
                    <a:pt x="400" y="2153"/>
                  </a:cubicBezTo>
                  <a:cubicBezTo>
                    <a:pt x="0" y="3620"/>
                    <a:pt x="785" y="5146"/>
                    <a:pt x="2208" y="5672"/>
                  </a:cubicBezTo>
                  <a:cubicBezTo>
                    <a:pt x="2530" y="5794"/>
                    <a:pt x="2871" y="5857"/>
                    <a:pt x="3217" y="5857"/>
                  </a:cubicBezTo>
                  <a:cubicBezTo>
                    <a:pt x="3220" y="5857"/>
                    <a:pt x="3224" y="5857"/>
                    <a:pt x="3227" y="5857"/>
                  </a:cubicBezTo>
                  <a:cubicBezTo>
                    <a:pt x="4739" y="5857"/>
                    <a:pt x="6006" y="4704"/>
                    <a:pt x="6142" y="3196"/>
                  </a:cubicBezTo>
                  <a:cubicBezTo>
                    <a:pt x="6278" y="1685"/>
                    <a:pt x="5240" y="320"/>
                    <a:pt x="3744" y="47"/>
                  </a:cubicBezTo>
                  <a:cubicBezTo>
                    <a:pt x="3569" y="16"/>
                    <a:pt x="3394" y="0"/>
                    <a:pt x="3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89"/>
            <p:cNvSpPr/>
            <p:nvPr/>
          </p:nvSpPr>
          <p:spPr>
            <a:xfrm rot="860262">
              <a:off x="8408503" y="2116457"/>
              <a:ext cx="160619" cy="148644"/>
            </a:xfrm>
            <a:custGeom>
              <a:rect b="b" l="l" r="r" t="t"/>
              <a:pathLst>
                <a:path extrusionOk="0" h="4742" w="5124">
                  <a:moveTo>
                    <a:pt x="2480" y="209"/>
                  </a:moveTo>
                  <a:cubicBezTo>
                    <a:pt x="2484" y="209"/>
                    <a:pt x="2488" y="209"/>
                    <a:pt x="2491" y="209"/>
                  </a:cubicBezTo>
                  <a:cubicBezTo>
                    <a:pt x="3349" y="209"/>
                    <a:pt x="4129" y="716"/>
                    <a:pt x="4475" y="1505"/>
                  </a:cubicBezTo>
                  <a:cubicBezTo>
                    <a:pt x="4860" y="2383"/>
                    <a:pt x="4621" y="3411"/>
                    <a:pt x="3890" y="4030"/>
                  </a:cubicBezTo>
                  <a:cubicBezTo>
                    <a:pt x="3486" y="4372"/>
                    <a:pt x="2987" y="4546"/>
                    <a:pt x="2486" y="4546"/>
                  </a:cubicBezTo>
                  <a:cubicBezTo>
                    <a:pt x="2074" y="4546"/>
                    <a:pt x="1660" y="4428"/>
                    <a:pt x="1297" y="4191"/>
                  </a:cubicBezTo>
                  <a:cubicBezTo>
                    <a:pt x="498" y="3664"/>
                    <a:pt x="132" y="2675"/>
                    <a:pt x="410" y="1754"/>
                  </a:cubicBezTo>
                  <a:cubicBezTo>
                    <a:pt x="682" y="836"/>
                    <a:pt x="1525" y="209"/>
                    <a:pt x="2480" y="209"/>
                  </a:cubicBezTo>
                  <a:close/>
                  <a:moveTo>
                    <a:pt x="2494" y="1"/>
                  </a:moveTo>
                  <a:cubicBezTo>
                    <a:pt x="2324" y="1"/>
                    <a:pt x="2152" y="19"/>
                    <a:pt x="1979" y="57"/>
                  </a:cubicBezTo>
                  <a:cubicBezTo>
                    <a:pt x="795" y="316"/>
                    <a:pt x="1" y="1427"/>
                    <a:pt x="132" y="2631"/>
                  </a:cubicBezTo>
                  <a:cubicBezTo>
                    <a:pt x="263" y="3832"/>
                    <a:pt x="1277" y="4742"/>
                    <a:pt x="2486" y="4742"/>
                  </a:cubicBezTo>
                  <a:cubicBezTo>
                    <a:pt x="2490" y="4742"/>
                    <a:pt x="2493" y="4742"/>
                    <a:pt x="2496" y="4742"/>
                  </a:cubicBezTo>
                  <a:cubicBezTo>
                    <a:pt x="2837" y="4742"/>
                    <a:pt x="3174" y="4669"/>
                    <a:pt x="3486" y="4522"/>
                  </a:cubicBezTo>
                  <a:cubicBezTo>
                    <a:pt x="4587" y="4015"/>
                    <a:pt x="5123" y="2763"/>
                    <a:pt x="4738" y="1612"/>
                  </a:cubicBezTo>
                  <a:cubicBezTo>
                    <a:pt x="4409" y="634"/>
                    <a:pt x="3490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89"/>
            <p:cNvSpPr/>
            <p:nvPr/>
          </p:nvSpPr>
          <p:spPr>
            <a:xfrm rot="860262">
              <a:off x="8421717" y="2159139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0" y="1950"/>
                  </a:lnTo>
                  <a:lnTo>
                    <a:pt x="39" y="2038"/>
                  </a:lnTo>
                  <a:lnTo>
                    <a:pt x="44" y="2145"/>
                  </a:lnTo>
                  <a:lnTo>
                    <a:pt x="64" y="2145"/>
                  </a:lnTo>
                  <a:lnTo>
                    <a:pt x="4173" y="18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89"/>
            <p:cNvSpPr/>
            <p:nvPr/>
          </p:nvSpPr>
          <p:spPr>
            <a:xfrm rot="860262">
              <a:off x="8240954" y="2285390"/>
              <a:ext cx="227857" cy="183690"/>
            </a:xfrm>
            <a:custGeom>
              <a:rect b="b" l="l" r="r" t="t"/>
              <a:pathLst>
                <a:path extrusionOk="0" h="5860" w="7269">
                  <a:moveTo>
                    <a:pt x="3725" y="205"/>
                  </a:moveTo>
                  <a:cubicBezTo>
                    <a:pt x="5421" y="210"/>
                    <a:pt x="6703" y="1741"/>
                    <a:pt x="6401" y="3412"/>
                  </a:cubicBezTo>
                  <a:cubicBezTo>
                    <a:pt x="6162" y="4752"/>
                    <a:pt x="4994" y="5658"/>
                    <a:pt x="3720" y="5658"/>
                  </a:cubicBezTo>
                  <a:cubicBezTo>
                    <a:pt x="3409" y="5658"/>
                    <a:pt x="3091" y="5604"/>
                    <a:pt x="2779" y="5489"/>
                  </a:cubicBezTo>
                  <a:cubicBezTo>
                    <a:pt x="1536" y="5036"/>
                    <a:pt x="800" y="3754"/>
                    <a:pt x="1034" y="2452"/>
                  </a:cubicBezTo>
                  <a:cubicBezTo>
                    <a:pt x="1268" y="1151"/>
                    <a:pt x="2404" y="205"/>
                    <a:pt x="3725" y="205"/>
                  </a:cubicBezTo>
                  <a:close/>
                  <a:moveTo>
                    <a:pt x="3715" y="1"/>
                  </a:moveTo>
                  <a:cubicBezTo>
                    <a:pt x="2777" y="1"/>
                    <a:pt x="1835" y="442"/>
                    <a:pt x="1254" y="1351"/>
                  </a:cubicBezTo>
                  <a:cubicBezTo>
                    <a:pt x="1" y="3300"/>
                    <a:pt x="1405" y="5859"/>
                    <a:pt x="3720" y="5859"/>
                  </a:cubicBezTo>
                  <a:cubicBezTo>
                    <a:pt x="5855" y="5854"/>
                    <a:pt x="7268" y="3646"/>
                    <a:pt x="6381" y="1706"/>
                  </a:cubicBezTo>
                  <a:cubicBezTo>
                    <a:pt x="5863" y="582"/>
                    <a:pt x="4792" y="1"/>
                    <a:pt x="3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p89"/>
            <p:cNvSpPr/>
            <p:nvPr/>
          </p:nvSpPr>
          <p:spPr>
            <a:xfrm rot="860262">
              <a:off x="8263142" y="2303018"/>
              <a:ext cx="183815" cy="148519"/>
            </a:xfrm>
            <a:custGeom>
              <a:rect b="b" l="l" r="r" t="t"/>
              <a:pathLst>
                <a:path extrusionOk="0" h="4738" w="5864">
                  <a:moveTo>
                    <a:pt x="3012" y="205"/>
                  </a:moveTo>
                  <a:cubicBezTo>
                    <a:pt x="3265" y="205"/>
                    <a:pt x="3524" y="249"/>
                    <a:pt x="3763" y="336"/>
                  </a:cubicBezTo>
                  <a:cubicBezTo>
                    <a:pt x="4816" y="726"/>
                    <a:pt x="5396" y="1857"/>
                    <a:pt x="5103" y="2939"/>
                  </a:cubicBezTo>
                  <a:cubicBezTo>
                    <a:pt x="4845" y="3894"/>
                    <a:pt x="3980" y="4534"/>
                    <a:pt x="3020" y="4534"/>
                  </a:cubicBezTo>
                  <a:cubicBezTo>
                    <a:pt x="2892" y="4534"/>
                    <a:pt x="2762" y="4522"/>
                    <a:pt x="2632" y="4499"/>
                  </a:cubicBezTo>
                  <a:cubicBezTo>
                    <a:pt x="1525" y="4304"/>
                    <a:pt x="755" y="3295"/>
                    <a:pt x="853" y="2179"/>
                  </a:cubicBezTo>
                  <a:cubicBezTo>
                    <a:pt x="955" y="1058"/>
                    <a:pt x="1891" y="205"/>
                    <a:pt x="3012" y="205"/>
                  </a:cubicBezTo>
                  <a:close/>
                  <a:moveTo>
                    <a:pt x="3005" y="0"/>
                  </a:moveTo>
                  <a:cubicBezTo>
                    <a:pt x="2254" y="0"/>
                    <a:pt x="1500" y="350"/>
                    <a:pt x="1028" y="1072"/>
                  </a:cubicBezTo>
                  <a:cubicBezTo>
                    <a:pt x="1" y="2650"/>
                    <a:pt x="1128" y="4738"/>
                    <a:pt x="3005" y="4738"/>
                  </a:cubicBezTo>
                  <a:cubicBezTo>
                    <a:pt x="3008" y="4738"/>
                    <a:pt x="3010" y="4738"/>
                    <a:pt x="3012" y="4738"/>
                  </a:cubicBezTo>
                  <a:cubicBezTo>
                    <a:pt x="4718" y="4738"/>
                    <a:pt x="5863" y="2983"/>
                    <a:pt x="5181" y="1423"/>
                  </a:cubicBezTo>
                  <a:cubicBezTo>
                    <a:pt x="4772" y="487"/>
                    <a:pt x="3891" y="0"/>
                    <a:pt x="3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5" name="Google Shape;4735;p89"/>
            <p:cNvSpPr/>
            <p:nvPr/>
          </p:nvSpPr>
          <p:spPr>
            <a:xfrm rot="860262">
              <a:off x="8292343" y="2347192"/>
              <a:ext cx="130965" cy="66799"/>
            </a:xfrm>
            <a:custGeom>
              <a:rect b="b" l="l" r="r" t="t"/>
              <a:pathLst>
                <a:path extrusionOk="0" h="2131" w="4178">
                  <a:moveTo>
                    <a:pt x="4090" y="0"/>
                  </a:moveTo>
                  <a:lnTo>
                    <a:pt x="0" y="1945"/>
                  </a:lnTo>
                  <a:lnTo>
                    <a:pt x="88" y="2130"/>
                  </a:lnTo>
                  <a:lnTo>
                    <a:pt x="4177" y="185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p89"/>
            <p:cNvSpPr/>
            <p:nvPr/>
          </p:nvSpPr>
          <p:spPr>
            <a:xfrm rot="860262">
              <a:off x="8127784" y="2474551"/>
              <a:ext cx="195288" cy="182248"/>
            </a:xfrm>
            <a:custGeom>
              <a:rect b="b" l="l" r="r" t="t"/>
              <a:pathLst>
                <a:path extrusionOk="0" h="5814" w="6230">
                  <a:moveTo>
                    <a:pt x="3203" y="154"/>
                  </a:moveTo>
                  <a:cubicBezTo>
                    <a:pt x="4899" y="159"/>
                    <a:pt x="6186" y="1690"/>
                    <a:pt x="5884" y="3362"/>
                  </a:cubicBezTo>
                  <a:cubicBezTo>
                    <a:pt x="5645" y="4704"/>
                    <a:pt x="4480" y="5609"/>
                    <a:pt x="3205" y="5609"/>
                  </a:cubicBezTo>
                  <a:cubicBezTo>
                    <a:pt x="2892" y="5609"/>
                    <a:pt x="2572" y="5554"/>
                    <a:pt x="2257" y="5438"/>
                  </a:cubicBezTo>
                  <a:cubicBezTo>
                    <a:pt x="1019" y="4980"/>
                    <a:pt x="283" y="3703"/>
                    <a:pt x="517" y="2401"/>
                  </a:cubicBezTo>
                  <a:cubicBezTo>
                    <a:pt x="751" y="1100"/>
                    <a:pt x="1882" y="154"/>
                    <a:pt x="3203" y="154"/>
                  </a:cubicBezTo>
                  <a:close/>
                  <a:moveTo>
                    <a:pt x="3199" y="0"/>
                  </a:moveTo>
                  <a:cubicBezTo>
                    <a:pt x="1912" y="0"/>
                    <a:pt x="748" y="857"/>
                    <a:pt x="400" y="2138"/>
                  </a:cubicBezTo>
                  <a:cubicBezTo>
                    <a:pt x="0" y="3586"/>
                    <a:pt x="775" y="5102"/>
                    <a:pt x="2189" y="5628"/>
                  </a:cubicBezTo>
                  <a:cubicBezTo>
                    <a:pt x="2511" y="5750"/>
                    <a:pt x="2857" y="5813"/>
                    <a:pt x="3203" y="5813"/>
                  </a:cubicBezTo>
                  <a:cubicBezTo>
                    <a:pt x="4704" y="5813"/>
                    <a:pt x="5962" y="4663"/>
                    <a:pt x="6098" y="3167"/>
                  </a:cubicBezTo>
                  <a:cubicBezTo>
                    <a:pt x="6230" y="1665"/>
                    <a:pt x="5201" y="315"/>
                    <a:pt x="3719" y="47"/>
                  </a:cubicBezTo>
                  <a:cubicBezTo>
                    <a:pt x="3545" y="15"/>
                    <a:pt x="3371" y="0"/>
                    <a:pt x="3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p89"/>
            <p:cNvSpPr/>
            <p:nvPr/>
          </p:nvSpPr>
          <p:spPr>
            <a:xfrm rot="860262">
              <a:off x="8150002" y="2491692"/>
              <a:ext cx="160587" cy="148738"/>
            </a:xfrm>
            <a:custGeom>
              <a:rect b="b" l="l" r="r" t="t"/>
              <a:pathLst>
                <a:path extrusionOk="0" h="4745" w="5123">
                  <a:moveTo>
                    <a:pt x="2496" y="207"/>
                  </a:moveTo>
                  <a:cubicBezTo>
                    <a:pt x="2749" y="207"/>
                    <a:pt x="3003" y="256"/>
                    <a:pt x="3242" y="343"/>
                  </a:cubicBezTo>
                  <a:cubicBezTo>
                    <a:pt x="3797" y="543"/>
                    <a:pt x="4241" y="962"/>
                    <a:pt x="4475" y="1503"/>
                  </a:cubicBezTo>
                  <a:cubicBezTo>
                    <a:pt x="4860" y="2381"/>
                    <a:pt x="4621" y="3409"/>
                    <a:pt x="3890" y="4028"/>
                  </a:cubicBezTo>
                  <a:cubicBezTo>
                    <a:pt x="3489" y="4367"/>
                    <a:pt x="2992" y="4540"/>
                    <a:pt x="2493" y="4540"/>
                  </a:cubicBezTo>
                  <a:cubicBezTo>
                    <a:pt x="2081" y="4540"/>
                    <a:pt x="1668" y="4422"/>
                    <a:pt x="1306" y="4184"/>
                  </a:cubicBezTo>
                  <a:cubicBezTo>
                    <a:pt x="502" y="3663"/>
                    <a:pt x="142" y="2673"/>
                    <a:pt x="414" y="1752"/>
                  </a:cubicBezTo>
                  <a:cubicBezTo>
                    <a:pt x="692" y="836"/>
                    <a:pt x="1536" y="207"/>
                    <a:pt x="2496" y="207"/>
                  </a:cubicBezTo>
                  <a:close/>
                  <a:moveTo>
                    <a:pt x="2485" y="0"/>
                  </a:moveTo>
                  <a:cubicBezTo>
                    <a:pt x="2317" y="0"/>
                    <a:pt x="2145" y="18"/>
                    <a:pt x="1974" y="56"/>
                  </a:cubicBezTo>
                  <a:cubicBezTo>
                    <a:pt x="795" y="319"/>
                    <a:pt x="0" y="1430"/>
                    <a:pt x="132" y="2634"/>
                  </a:cubicBezTo>
                  <a:cubicBezTo>
                    <a:pt x="263" y="3838"/>
                    <a:pt x="1282" y="4745"/>
                    <a:pt x="2496" y="4745"/>
                  </a:cubicBezTo>
                  <a:cubicBezTo>
                    <a:pt x="2837" y="4745"/>
                    <a:pt x="3173" y="4667"/>
                    <a:pt x="3485" y="4525"/>
                  </a:cubicBezTo>
                  <a:cubicBezTo>
                    <a:pt x="4582" y="4018"/>
                    <a:pt x="5123" y="2761"/>
                    <a:pt x="4738" y="1615"/>
                  </a:cubicBezTo>
                  <a:cubicBezTo>
                    <a:pt x="4404" y="631"/>
                    <a:pt x="3486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p89"/>
            <p:cNvSpPr/>
            <p:nvPr/>
          </p:nvSpPr>
          <p:spPr>
            <a:xfrm rot="860262">
              <a:off x="8163210" y="2534334"/>
              <a:ext cx="130996" cy="67269"/>
            </a:xfrm>
            <a:custGeom>
              <a:rect b="b" l="l" r="r" t="t"/>
              <a:pathLst>
                <a:path extrusionOk="0" h="2146" w="4179">
                  <a:moveTo>
                    <a:pt x="4090" y="1"/>
                  </a:moveTo>
                  <a:lnTo>
                    <a:pt x="1" y="1950"/>
                  </a:lnTo>
                  <a:lnTo>
                    <a:pt x="45" y="2043"/>
                  </a:lnTo>
                  <a:lnTo>
                    <a:pt x="45" y="2145"/>
                  </a:lnTo>
                  <a:lnTo>
                    <a:pt x="69" y="2145"/>
                  </a:lnTo>
                  <a:lnTo>
                    <a:pt x="4178" y="186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p89"/>
            <p:cNvSpPr/>
            <p:nvPr/>
          </p:nvSpPr>
          <p:spPr>
            <a:xfrm rot="860262">
              <a:off x="8001915" y="2661408"/>
              <a:ext cx="199269" cy="184317"/>
            </a:xfrm>
            <a:custGeom>
              <a:rect b="b" l="l" r="r" t="t"/>
              <a:pathLst>
                <a:path extrusionOk="0" h="5880" w="6357">
                  <a:moveTo>
                    <a:pt x="3090" y="225"/>
                  </a:moveTo>
                  <a:cubicBezTo>
                    <a:pt x="3094" y="225"/>
                    <a:pt x="3097" y="225"/>
                    <a:pt x="3101" y="225"/>
                  </a:cubicBezTo>
                  <a:cubicBezTo>
                    <a:pt x="4797" y="225"/>
                    <a:pt x="6079" y="1761"/>
                    <a:pt x="5781" y="3428"/>
                  </a:cubicBezTo>
                  <a:cubicBezTo>
                    <a:pt x="5538" y="4772"/>
                    <a:pt x="4370" y="5678"/>
                    <a:pt x="3095" y="5678"/>
                  </a:cubicBezTo>
                  <a:cubicBezTo>
                    <a:pt x="2784" y="5678"/>
                    <a:pt x="2467" y="5624"/>
                    <a:pt x="2155" y="5509"/>
                  </a:cubicBezTo>
                  <a:cubicBezTo>
                    <a:pt x="917" y="5051"/>
                    <a:pt x="181" y="3769"/>
                    <a:pt x="415" y="2467"/>
                  </a:cubicBezTo>
                  <a:cubicBezTo>
                    <a:pt x="648" y="1174"/>
                    <a:pt x="1774" y="225"/>
                    <a:pt x="3090" y="225"/>
                  </a:cubicBezTo>
                  <a:close/>
                  <a:moveTo>
                    <a:pt x="3091" y="0"/>
                  </a:moveTo>
                  <a:cubicBezTo>
                    <a:pt x="2881" y="0"/>
                    <a:pt x="2669" y="23"/>
                    <a:pt x="2457" y="69"/>
                  </a:cubicBezTo>
                  <a:cubicBezTo>
                    <a:pt x="990" y="396"/>
                    <a:pt x="1" y="1770"/>
                    <a:pt x="166" y="3262"/>
                  </a:cubicBezTo>
                  <a:cubicBezTo>
                    <a:pt x="332" y="4750"/>
                    <a:pt x="1589" y="5879"/>
                    <a:pt x="3086" y="5879"/>
                  </a:cubicBezTo>
                  <a:cubicBezTo>
                    <a:pt x="3089" y="5879"/>
                    <a:pt x="3092" y="5879"/>
                    <a:pt x="3096" y="5879"/>
                  </a:cubicBezTo>
                  <a:cubicBezTo>
                    <a:pt x="3520" y="5879"/>
                    <a:pt x="3939" y="5787"/>
                    <a:pt x="4324" y="5606"/>
                  </a:cubicBezTo>
                  <a:cubicBezTo>
                    <a:pt x="5689" y="4978"/>
                    <a:pt x="6357" y="3423"/>
                    <a:pt x="5874" y="1999"/>
                  </a:cubicBezTo>
                  <a:cubicBezTo>
                    <a:pt x="5466" y="782"/>
                    <a:pt x="4326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p89"/>
            <p:cNvSpPr/>
            <p:nvPr/>
          </p:nvSpPr>
          <p:spPr>
            <a:xfrm rot="860262">
              <a:off x="8017768" y="2679303"/>
              <a:ext cx="163503" cy="148331"/>
            </a:xfrm>
            <a:custGeom>
              <a:rect b="b" l="l" r="r" t="t"/>
              <a:pathLst>
                <a:path extrusionOk="0" h="4732" w="5216">
                  <a:moveTo>
                    <a:pt x="2586" y="0"/>
                  </a:moveTo>
                  <a:cubicBezTo>
                    <a:pt x="2000" y="0"/>
                    <a:pt x="1420" y="216"/>
                    <a:pt x="970" y="637"/>
                  </a:cubicBezTo>
                  <a:cubicBezTo>
                    <a:pt x="195" y="1359"/>
                    <a:pt x="0" y="2514"/>
                    <a:pt x="488" y="3455"/>
                  </a:cubicBezTo>
                  <a:lnTo>
                    <a:pt x="668" y="3362"/>
                  </a:lnTo>
                  <a:cubicBezTo>
                    <a:pt x="259" y="2568"/>
                    <a:pt x="376" y="1603"/>
                    <a:pt x="970" y="935"/>
                  </a:cubicBezTo>
                  <a:cubicBezTo>
                    <a:pt x="1388" y="459"/>
                    <a:pt x="1981" y="200"/>
                    <a:pt x="2589" y="200"/>
                  </a:cubicBezTo>
                  <a:cubicBezTo>
                    <a:pt x="2841" y="200"/>
                    <a:pt x="3094" y="244"/>
                    <a:pt x="3339" y="335"/>
                  </a:cubicBezTo>
                  <a:cubicBezTo>
                    <a:pt x="4767" y="862"/>
                    <a:pt x="5216" y="2655"/>
                    <a:pt x="4212" y="3796"/>
                  </a:cubicBezTo>
                  <a:cubicBezTo>
                    <a:pt x="3776" y="4291"/>
                    <a:pt x="3184" y="4528"/>
                    <a:pt x="2596" y="4528"/>
                  </a:cubicBezTo>
                  <a:cubicBezTo>
                    <a:pt x="1828" y="4528"/>
                    <a:pt x="1068" y="4124"/>
                    <a:pt x="673" y="3362"/>
                  </a:cubicBezTo>
                  <a:lnTo>
                    <a:pt x="488" y="3455"/>
                  </a:lnTo>
                  <a:cubicBezTo>
                    <a:pt x="897" y="4240"/>
                    <a:pt x="1706" y="4732"/>
                    <a:pt x="2594" y="4732"/>
                  </a:cubicBezTo>
                  <a:cubicBezTo>
                    <a:pt x="3651" y="4732"/>
                    <a:pt x="4582" y="4025"/>
                    <a:pt x="4865" y="3002"/>
                  </a:cubicBezTo>
                  <a:cubicBezTo>
                    <a:pt x="5153" y="1978"/>
                    <a:pt x="4724" y="896"/>
                    <a:pt x="3817" y="345"/>
                  </a:cubicBezTo>
                  <a:cubicBezTo>
                    <a:pt x="3436" y="114"/>
                    <a:pt x="3010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p89"/>
            <p:cNvSpPr/>
            <p:nvPr/>
          </p:nvSpPr>
          <p:spPr>
            <a:xfrm rot="860262">
              <a:off x="8034051" y="2721920"/>
              <a:ext cx="130808" cy="67269"/>
            </a:xfrm>
            <a:custGeom>
              <a:rect b="b" l="l" r="r" t="t"/>
              <a:pathLst>
                <a:path extrusionOk="0" h="2146" w="4173">
                  <a:moveTo>
                    <a:pt x="4085" y="1"/>
                  </a:moveTo>
                  <a:lnTo>
                    <a:pt x="1" y="1955"/>
                  </a:lnTo>
                  <a:lnTo>
                    <a:pt x="40" y="2043"/>
                  </a:lnTo>
                  <a:lnTo>
                    <a:pt x="44" y="2146"/>
                  </a:lnTo>
                  <a:lnTo>
                    <a:pt x="64" y="2146"/>
                  </a:lnTo>
                  <a:lnTo>
                    <a:pt x="4173" y="18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p89"/>
            <p:cNvSpPr/>
            <p:nvPr/>
          </p:nvSpPr>
          <p:spPr>
            <a:xfrm rot="860262">
              <a:off x="8014989" y="1765015"/>
              <a:ext cx="386751" cy="1034586"/>
            </a:xfrm>
            <a:custGeom>
              <a:rect b="b" l="l" r="r" t="t"/>
              <a:pathLst>
                <a:path extrusionOk="0" h="33005" w="12338">
                  <a:moveTo>
                    <a:pt x="12147" y="0"/>
                  </a:moveTo>
                  <a:lnTo>
                    <a:pt x="1" y="32936"/>
                  </a:lnTo>
                  <a:lnTo>
                    <a:pt x="191" y="33004"/>
                  </a:lnTo>
                  <a:lnTo>
                    <a:pt x="12337" y="69"/>
                  </a:lnTo>
                  <a:lnTo>
                    <a:pt x="121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43" name="Google Shape;4743;p89"/>
          <p:cNvGrpSpPr/>
          <p:nvPr/>
        </p:nvGrpSpPr>
        <p:grpSpPr>
          <a:xfrm flipH="1">
            <a:off x="2560358" y="1470854"/>
            <a:ext cx="362486" cy="496218"/>
            <a:chOff x="7665335" y="2885404"/>
            <a:chExt cx="229059" cy="313566"/>
          </a:xfrm>
        </p:grpSpPr>
        <p:sp>
          <p:nvSpPr>
            <p:cNvPr id="4744" name="Google Shape;4744;p89"/>
            <p:cNvSpPr/>
            <p:nvPr/>
          </p:nvSpPr>
          <p:spPr>
            <a:xfrm rot="860262">
              <a:off x="7717046" y="2901387"/>
              <a:ext cx="116170" cy="152061"/>
            </a:xfrm>
            <a:custGeom>
              <a:rect b="b" l="l" r="r" t="t"/>
              <a:pathLst>
                <a:path extrusionOk="0" h="4851" w="3706">
                  <a:moveTo>
                    <a:pt x="1410" y="1"/>
                  </a:moveTo>
                  <a:cubicBezTo>
                    <a:pt x="1268" y="1"/>
                    <a:pt x="1127" y="25"/>
                    <a:pt x="995" y="74"/>
                  </a:cubicBezTo>
                  <a:cubicBezTo>
                    <a:pt x="347" y="303"/>
                    <a:pt x="1" y="1015"/>
                    <a:pt x="230" y="1663"/>
                  </a:cubicBezTo>
                  <a:lnTo>
                    <a:pt x="1351" y="4851"/>
                  </a:lnTo>
                  <a:lnTo>
                    <a:pt x="3705" y="4022"/>
                  </a:lnTo>
                  <a:lnTo>
                    <a:pt x="2589" y="839"/>
                  </a:lnTo>
                  <a:cubicBezTo>
                    <a:pt x="2414" y="337"/>
                    <a:pt x="1941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5" name="Google Shape;4745;p89"/>
            <p:cNvSpPr/>
            <p:nvPr/>
          </p:nvSpPr>
          <p:spPr>
            <a:xfrm rot="860262">
              <a:off x="7727184" y="3033945"/>
              <a:ext cx="115229" cy="149522"/>
            </a:xfrm>
            <a:custGeom>
              <a:rect b="b" l="l" r="r" t="t"/>
              <a:pathLst>
                <a:path extrusionOk="0" h="4770" w="3676">
                  <a:moveTo>
                    <a:pt x="2354" y="0"/>
                  </a:moveTo>
                  <a:lnTo>
                    <a:pt x="0" y="829"/>
                  </a:lnTo>
                  <a:lnTo>
                    <a:pt x="1087" y="3924"/>
                  </a:lnTo>
                  <a:cubicBezTo>
                    <a:pt x="1264" y="4444"/>
                    <a:pt x="1747" y="4770"/>
                    <a:pt x="2266" y="4770"/>
                  </a:cubicBezTo>
                  <a:cubicBezTo>
                    <a:pt x="2403" y="4770"/>
                    <a:pt x="2543" y="4747"/>
                    <a:pt x="2681" y="4699"/>
                  </a:cubicBezTo>
                  <a:cubicBezTo>
                    <a:pt x="3334" y="4470"/>
                    <a:pt x="3675" y="3748"/>
                    <a:pt x="3441" y="3095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p89"/>
            <p:cNvSpPr/>
            <p:nvPr/>
          </p:nvSpPr>
          <p:spPr>
            <a:xfrm rot="860262">
              <a:off x="7697644" y="2901379"/>
              <a:ext cx="164443" cy="281616"/>
            </a:xfrm>
            <a:custGeom>
              <a:rect b="b" l="l" r="r" t="t"/>
              <a:pathLst>
                <a:path extrusionOk="0" h="8984" w="5246">
                  <a:moveTo>
                    <a:pt x="1522" y="205"/>
                  </a:moveTo>
                  <a:cubicBezTo>
                    <a:pt x="2009" y="205"/>
                    <a:pt x="2443" y="517"/>
                    <a:pt x="2604" y="975"/>
                  </a:cubicBezTo>
                  <a:lnTo>
                    <a:pt x="4807" y="7258"/>
                  </a:lnTo>
                  <a:cubicBezTo>
                    <a:pt x="5016" y="7853"/>
                    <a:pt x="4704" y="8506"/>
                    <a:pt x="4105" y="8716"/>
                  </a:cubicBezTo>
                  <a:cubicBezTo>
                    <a:pt x="3980" y="8760"/>
                    <a:pt x="3851" y="8781"/>
                    <a:pt x="3725" y="8781"/>
                  </a:cubicBezTo>
                  <a:cubicBezTo>
                    <a:pt x="3253" y="8781"/>
                    <a:pt x="2808" y="8487"/>
                    <a:pt x="2643" y="8014"/>
                  </a:cubicBezTo>
                  <a:lnTo>
                    <a:pt x="440" y="1736"/>
                  </a:lnTo>
                  <a:cubicBezTo>
                    <a:pt x="230" y="1136"/>
                    <a:pt x="542" y="478"/>
                    <a:pt x="1141" y="273"/>
                  </a:cubicBezTo>
                  <a:cubicBezTo>
                    <a:pt x="1263" y="230"/>
                    <a:pt x="1395" y="205"/>
                    <a:pt x="1522" y="205"/>
                  </a:cubicBezTo>
                  <a:close/>
                  <a:moveTo>
                    <a:pt x="1522" y="0"/>
                  </a:moveTo>
                  <a:cubicBezTo>
                    <a:pt x="1370" y="0"/>
                    <a:pt x="1219" y="30"/>
                    <a:pt x="1073" y="78"/>
                  </a:cubicBezTo>
                  <a:cubicBezTo>
                    <a:pt x="371" y="327"/>
                    <a:pt x="1" y="1097"/>
                    <a:pt x="249" y="1799"/>
                  </a:cubicBezTo>
                  <a:lnTo>
                    <a:pt x="2453" y="8082"/>
                  </a:lnTo>
                  <a:cubicBezTo>
                    <a:pt x="2643" y="8623"/>
                    <a:pt x="3150" y="8984"/>
                    <a:pt x="3725" y="8984"/>
                  </a:cubicBezTo>
                  <a:cubicBezTo>
                    <a:pt x="3876" y="8984"/>
                    <a:pt x="4027" y="8959"/>
                    <a:pt x="4173" y="8911"/>
                  </a:cubicBezTo>
                  <a:cubicBezTo>
                    <a:pt x="4875" y="8662"/>
                    <a:pt x="5246" y="7892"/>
                    <a:pt x="5002" y="7190"/>
                  </a:cubicBezTo>
                  <a:lnTo>
                    <a:pt x="2794" y="907"/>
                  </a:lnTo>
                  <a:cubicBezTo>
                    <a:pt x="2609" y="366"/>
                    <a:pt x="2097" y="0"/>
                    <a:pt x="1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p89"/>
            <p:cNvSpPr/>
            <p:nvPr/>
          </p:nvSpPr>
          <p:spPr>
            <a:xfrm rot="860262">
              <a:off x="7742029" y="3027666"/>
              <a:ext cx="75984" cy="32130"/>
            </a:xfrm>
            <a:custGeom>
              <a:rect b="b" l="l" r="r" t="t"/>
              <a:pathLst>
                <a:path extrusionOk="0" h="1025" w="2424">
                  <a:moveTo>
                    <a:pt x="2355" y="1"/>
                  </a:moveTo>
                  <a:lnTo>
                    <a:pt x="1" y="829"/>
                  </a:lnTo>
                  <a:lnTo>
                    <a:pt x="69" y="1024"/>
                  </a:lnTo>
                  <a:lnTo>
                    <a:pt x="2423" y="196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8" name="Google Shape;4748;p89"/>
          <p:cNvSpPr/>
          <p:nvPr/>
        </p:nvSpPr>
        <p:spPr>
          <a:xfrm flipH="1">
            <a:off x="2466064" y="3969325"/>
            <a:ext cx="221247" cy="221247"/>
          </a:xfrm>
          <a:custGeom>
            <a:rect b="b" l="l" r="r" t="t"/>
            <a:pathLst>
              <a:path extrusionOk="0" h="4900" w="4900">
                <a:moveTo>
                  <a:pt x="2808" y="205"/>
                </a:moveTo>
                <a:lnTo>
                  <a:pt x="2808" y="2091"/>
                </a:lnTo>
                <a:lnTo>
                  <a:pt x="4695" y="2091"/>
                </a:lnTo>
                <a:lnTo>
                  <a:pt x="4695" y="2808"/>
                </a:lnTo>
                <a:lnTo>
                  <a:pt x="2808" y="2808"/>
                </a:lnTo>
                <a:lnTo>
                  <a:pt x="2808" y="4694"/>
                </a:lnTo>
                <a:lnTo>
                  <a:pt x="2097" y="4694"/>
                </a:lnTo>
                <a:lnTo>
                  <a:pt x="2097" y="2803"/>
                </a:lnTo>
                <a:lnTo>
                  <a:pt x="206" y="2803"/>
                </a:lnTo>
                <a:lnTo>
                  <a:pt x="206" y="2091"/>
                </a:lnTo>
                <a:lnTo>
                  <a:pt x="2097" y="2091"/>
                </a:lnTo>
                <a:lnTo>
                  <a:pt x="2097" y="205"/>
                </a:lnTo>
                <a:close/>
                <a:moveTo>
                  <a:pt x="1887" y="0"/>
                </a:moveTo>
                <a:lnTo>
                  <a:pt x="1887" y="1887"/>
                </a:lnTo>
                <a:lnTo>
                  <a:pt x="1" y="1887"/>
                </a:lnTo>
                <a:lnTo>
                  <a:pt x="1" y="3013"/>
                </a:lnTo>
                <a:lnTo>
                  <a:pt x="1887" y="3013"/>
                </a:lnTo>
                <a:lnTo>
                  <a:pt x="1887" y="4899"/>
                </a:lnTo>
                <a:lnTo>
                  <a:pt x="3008" y="4899"/>
                </a:lnTo>
                <a:lnTo>
                  <a:pt x="3008" y="3008"/>
                </a:lnTo>
                <a:lnTo>
                  <a:pt x="4899" y="3008"/>
                </a:lnTo>
                <a:lnTo>
                  <a:pt x="4899" y="1887"/>
                </a:lnTo>
                <a:lnTo>
                  <a:pt x="3008" y="1887"/>
                </a:lnTo>
                <a:lnTo>
                  <a:pt x="3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49" name="Google Shape;4749;p89"/>
          <p:cNvGrpSpPr/>
          <p:nvPr/>
        </p:nvGrpSpPr>
        <p:grpSpPr>
          <a:xfrm flipH="1" rot="3549477">
            <a:off x="882382" y="1492961"/>
            <a:ext cx="502365" cy="313610"/>
            <a:chOff x="8068696" y="916317"/>
            <a:chExt cx="317452" cy="198175"/>
          </a:xfrm>
        </p:grpSpPr>
        <p:sp>
          <p:nvSpPr>
            <p:cNvPr id="4750" name="Google Shape;4750;p89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1" name="Google Shape;4751;p89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p89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p89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4" name="Google Shape;4754;p89"/>
          <p:cNvGrpSpPr/>
          <p:nvPr/>
        </p:nvGrpSpPr>
        <p:grpSpPr>
          <a:xfrm flipH="1" rot="3549477">
            <a:off x="1872982" y="4430786"/>
            <a:ext cx="502365" cy="313610"/>
            <a:chOff x="8068696" y="916317"/>
            <a:chExt cx="317452" cy="198175"/>
          </a:xfrm>
        </p:grpSpPr>
        <p:sp>
          <p:nvSpPr>
            <p:cNvPr id="4755" name="Google Shape;4755;p89"/>
            <p:cNvSpPr/>
            <p:nvPr/>
          </p:nvSpPr>
          <p:spPr>
            <a:xfrm rot="860262">
              <a:off x="8087475" y="937160"/>
              <a:ext cx="152970" cy="99525"/>
            </a:xfrm>
            <a:custGeom>
              <a:rect b="b" l="l" r="r" t="t"/>
              <a:pathLst>
                <a:path extrusionOk="0" h="3175" w="4880">
                  <a:moveTo>
                    <a:pt x="1362" y="1"/>
                  </a:moveTo>
                  <a:cubicBezTo>
                    <a:pt x="789" y="1"/>
                    <a:pt x="275" y="398"/>
                    <a:pt x="147" y="981"/>
                  </a:cubicBezTo>
                  <a:cubicBezTo>
                    <a:pt x="1" y="1668"/>
                    <a:pt x="444" y="2346"/>
                    <a:pt x="1136" y="2477"/>
                  </a:cubicBezTo>
                  <a:lnTo>
                    <a:pt x="4349" y="3174"/>
                  </a:lnTo>
                  <a:lnTo>
                    <a:pt x="4880" y="737"/>
                  </a:lnTo>
                  <a:lnTo>
                    <a:pt x="1673" y="40"/>
                  </a:lnTo>
                  <a:cubicBezTo>
                    <a:pt x="1568" y="14"/>
                    <a:pt x="1464" y="1"/>
                    <a:pt x="13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89"/>
            <p:cNvSpPr/>
            <p:nvPr/>
          </p:nvSpPr>
          <p:spPr>
            <a:xfrm rot="860262">
              <a:off x="8213787" y="992984"/>
              <a:ext cx="150525" cy="99963"/>
            </a:xfrm>
            <a:custGeom>
              <a:rect b="b" l="l" r="r" t="t"/>
              <a:pathLst>
                <a:path extrusionOk="0" h="3189" w="4802">
                  <a:moveTo>
                    <a:pt x="532" y="0"/>
                  </a:moveTo>
                  <a:lnTo>
                    <a:pt x="1" y="2442"/>
                  </a:lnTo>
                  <a:lnTo>
                    <a:pt x="3296" y="3159"/>
                  </a:lnTo>
                  <a:cubicBezTo>
                    <a:pt x="3383" y="3178"/>
                    <a:pt x="3472" y="3188"/>
                    <a:pt x="3561" y="3188"/>
                  </a:cubicBezTo>
                  <a:cubicBezTo>
                    <a:pt x="3650" y="3188"/>
                    <a:pt x="3739" y="3178"/>
                    <a:pt x="3827" y="3159"/>
                  </a:cubicBezTo>
                  <a:lnTo>
                    <a:pt x="3827" y="3154"/>
                  </a:lnTo>
                  <a:cubicBezTo>
                    <a:pt x="4397" y="3027"/>
                    <a:pt x="4802" y="2520"/>
                    <a:pt x="4802" y="1935"/>
                  </a:cubicBezTo>
                  <a:cubicBezTo>
                    <a:pt x="4802" y="1350"/>
                    <a:pt x="4397" y="844"/>
                    <a:pt x="3827" y="71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89"/>
            <p:cNvSpPr/>
            <p:nvPr/>
          </p:nvSpPr>
          <p:spPr>
            <a:xfrm rot="860262">
              <a:off x="8080110" y="950784"/>
              <a:ext cx="294624" cy="129241"/>
            </a:xfrm>
            <a:custGeom>
              <a:rect b="b" l="l" r="r" t="t"/>
              <a:pathLst>
                <a:path extrusionOk="0" h="4123" w="9399">
                  <a:moveTo>
                    <a:pt x="1450" y="200"/>
                  </a:moveTo>
                  <a:cubicBezTo>
                    <a:pt x="1539" y="200"/>
                    <a:pt x="1630" y="211"/>
                    <a:pt x="1721" y="233"/>
                  </a:cubicBezTo>
                  <a:lnTo>
                    <a:pt x="8223" y="1651"/>
                  </a:lnTo>
                  <a:cubicBezTo>
                    <a:pt x="8750" y="1763"/>
                    <a:pt x="9125" y="2231"/>
                    <a:pt x="9125" y="2767"/>
                  </a:cubicBezTo>
                  <a:cubicBezTo>
                    <a:pt x="9125" y="3308"/>
                    <a:pt x="8750" y="3776"/>
                    <a:pt x="8223" y="3888"/>
                  </a:cubicBezTo>
                  <a:cubicBezTo>
                    <a:pt x="8143" y="3906"/>
                    <a:pt x="8061" y="3914"/>
                    <a:pt x="7980" y="3914"/>
                  </a:cubicBezTo>
                  <a:cubicBezTo>
                    <a:pt x="7898" y="3914"/>
                    <a:pt x="7816" y="3906"/>
                    <a:pt x="7736" y="3888"/>
                  </a:cubicBezTo>
                  <a:lnTo>
                    <a:pt x="4441" y="3172"/>
                  </a:lnTo>
                  <a:lnTo>
                    <a:pt x="1234" y="2470"/>
                  </a:lnTo>
                  <a:cubicBezTo>
                    <a:pt x="605" y="2348"/>
                    <a:pt x="196" y="1729"/>
                    <a:pt x="332" y="1100"/>
                  </a:cubicBezTo>
                  <a:cubicBezTo>
                    <a:pt x="449" y="563"/>
                    <a:pt x="925" y="200"/>
                    <a:pt x="1450" y="200"/>
                  </a:cubicBezTo>
                  <a:close/>
                  <a:moveTo>
                    <a:pt x="1475" y="1"/>
                  </a:moveTo>
                  <a:cubicBezTo>
                    <a:pt x="855" y="1"/>
                    <a:pt x="297" y="433"/>
                    <a:pt x="161" y="1061"/>
                  </a:cubicBezTo>
                  <a:cubicBezTo>
                    <a:pt x="1" y="1793"/>
                    <a:pt x="464" y="2509"/>
                    <a:pt x="1190" y="2670"/>
                  </a:cubicBezTo>
                  <a:lnTo>
                    <a:pt x="7692" y="4088"/>
                  </a:lnTo>
                  <a:cubicBezTo>
                    <a:pt x="7790" y="4108"/>
                    <a:pt x="7887" y="4122"/>
                    <a:pt x="7985" y="4122"/>
                  </a:cubicBezTo>
                  <a:cubicBezTo>
                    <a:pt x="8672" y="4122"/>
                    <a:pt x="9252" y="3601"/>
                    <a:pt x="9325" y="2914"/>
                  </a:cubicBezTo>
                  <a:cubicBezTo>
                    <a:pt x="9398" y="2226"/>
                    <a:pt x="8945" y="1598"/>
                    <a:pt x="8267" y="1451"/>
                  </a:cubicBezTo>
                  <a:lnTo>
                    <a:pt x="1765" y="33"/>
                  </a:lnTo>
                  <a:cubicBezTo>
                    <a:pt x="1668" y="11"/>
                    <a:pt x="1570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8" name="Google Shape;4758;p89"/>
            <p:cNvSpPr/>
            <p:nvPr/>
          </p:nvSpPr>
          <p:spPr>
            <a:xfrm rot="860262">
              <a:off x="8215727" y="976172"/>
              <a:ext cx="22946" cy="77802"/>
            </a:xfrm>
            <a:custGeom>
              <a:rect b="b" l="l" r="r" t="t"/>
              <a:pathLst>
                <a:path extrusionOk="0" h="2482" w="732">
                  <a:moveTo>
                    <a:pt x="536" y="1"/>
                  </a:moveTo>
                  <a:lnTo>
                    <a:pt x="0" y="2438"/>
                  </a:lnTo>
                  <a:lnTo>
                    <a:pt x="200" y="2482"/>
                  </a:lnTo>
                  <a:lnTo>
                    <a:pt x="731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40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Required Information</a:t>
            </a:r>
            <a:endParaRPr/>
          </a:p>
        </p:txBody>
      </p:sp>
      <p:sp>
        <p:nvSpPr>
          <p:cNvPr id="1572" name="Google Shape;1572;p40"/>
          <p:cNvSpPr/>
          <p:nvPr/>
        </p:nvSpPr>
        <p:spPr>
          <a:xfrm>
            <a:off x="708425" y="1479625"/>
            <a:ext cx="7719000" cy="28101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47625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3" name="Google Shape;1573;p40"/>
          <p:cNvGrpSpPr/>
          <p:nvPr/>
        </p:nvGrpSpPr>
        <p:grpSpPr>
          <a:xfrm>
            <a:off x="5367425" y="1783866"/>
            <a:ext cx="264970" cy="414926"/>
            <a:chOff x="4761718" y="2364313"/>
            <a:chExt cx="431970" cy="676436"/>
          </a:xfrm>
        </p:grpSpPr>
        <p:sp>
          <p:nvSpPr>
            <p:cNvPr id="1574" name="Google Shape;1574;p40"/>
            <p:cNvSpPr/>
            <p:nvPr/>
          </p:nvSpPr>
          <p:spPr>
            <a:xfrm>
              <a:off x="4842599" y="2364313"/>
              <a:ext cx="351089" cy="639678"/>
            </a:xfrm>
            <a:custGeom>
              <a:rect b="b" l="l" r="r" t="t"/>
              <a:pathLst>
                <a:path extrusionOk="0" h="90928" w="49906">
                  <a:moveTo>
                    <a:pt x="23777" y="90927"/>
                  </a:moveTo>
                  <a:lnTo>
                    <a:pt x="41544" y="56438"/>
                  </a:lnTo>
                  <a:cubicBezTo>
                    <a:pt x="49905" y="40760"/>
                    <a:pt x="43373" y="15155"/>
                    <a:pt x="26651" y="7316"/>
                  </a:cubicBezTo>
                  <a:cubicBezTo>
                    <a:pt x="10974" y="0"/>
                    <a:pt x="0" y="18551"/>
                    <a:pt x="7316" y="4076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4875685" y="2412102"/>
              <a:ext cx="134186" cy="628648"/>
            </a:xfrm>
            <a:custGeom>
              <a:rect b="b" l="l" r="r" t="t"/>
              <a:pathLst>
                <a:path extrusionOk="0" h="89360" w="19074">
                  <a:moveTo>
                    <a:pt x="7577" y="89360"/>
                  </a:moveTo>
                  <a:lnTo>
                    <a:pt x="19074" y="84134"/>
                  </a:lnTo>
                  <a:lnTo>
                    <a:pt x="10452" y="0"/>
                  </a:lnTo>
                  <a:lnTo>
                    <a:pt x="0" y="4704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4761718" y="2402915"/>
              <a:ext cx="351089" cy="637835"/>
            </a:xfrm>
            <a:custGeom>
              <a:rect b="b" l="l" r="r" t="t"/>
              <a:pathLst>
                <a:path extrusionOk="0" h="90666" w="49906">
                  <a:moveTo>
                    <a:pt x="23777" y="90666"/>
                  </a:moveTo>
                  <a:lnTo>
                    <a:pt x="41806" y="56176"/>
                  </a:lnTo>
                  <a:cubicBezTo>
                    <a:pt x="49906" y="40499"/>
                    <a:pt x="43374" y="15155"/>
                    <a:pt x="26652" y="7055"/>
                  </a:cubicBezTo>
                  <a:cubicBezTo>
                    <a:pt x="10975" y="0"/>
                    <a:pt x="1" y="18290"/>
                    <a:pt x="7317" y="40760"/>
                  </a:cubicBezTo>
                  <a:close/>
                </a:path>
              </a:pathLst>
            </a:custGeom>
            <a:solidFill>
              <a:srgbClr val="C1D8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4835241" y="2476437"/>
              <a:ext cx="202207" cy="330870"/>
            </a:xfrm>
            <a:custGeom>
              <a:rect b="b" l="l" r="r" t="t"/>
              <a:pathLst>
                <a:path extrusionOk="0" h="47032" w="28743">
                  <a:moveTo>
                    <a:pt x="14633" y="3397"/>
                  </a:moveTo>
                  <a:cubicBezTo>
                    <a:pt x="7056" y="0"/>
                    <a:pt x="524" y="6010"/>
                    <a:pt x="262" y="17245"/>
                  </a:cubicBezTo>
                  <a:cubicBezTo>
                    <a:pt x="1" y="28219"/>
                    <a:pt x="6272" y="39977"/>
                    <a:pt x="13849" y="43635"/>
                  </a:cubicBezTo>
                  <a:cubicBezTo>
                    <a:pt x="21688" y="47032"/>
                    <a:pt x="28220" y="41022"/>
                    <a:pt x="28481" y="29787"/>
                  </a:cubicBezTo>
                  <a:cubicBezTo>
                    <a:pt x="28742" y="18813"/>
                    <a:pt x="22471" y="7055"/>
                    <a:pt x="14633" y="33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4835241" y="2492984"/>
              <a:ext cx="170958" cy="303293"/>
            </a:xfrm>
            <a:custGeom>
              <a:rect b="b" l="l" r="r" t="t"/>
              <a:pathLst>
                <a:path extrusionOk="0" h="43112" w="24301">
                  <a:moveTo>
                    <a:pt x="10714" y="0"/>
                  </a:moveTo>
                  <a:cubicBezTo>
                    <a:pt x="4704" y="0"/>
                    <a:pt x="524" y="5748"/>
                    <a:pt x="262" y="14893"/>
                  </a:cubicBezTo>
                  <a:cubicBezTo>
                    <a:pt x="1" y="25867"/>
                    <a:pt x="6272" y="37625"/>
                    <a:pt x="13849" y="41283"/>
                  </a:cubicBezTo>
                  <a:cubicBezTo>
                    <a:pt x="18030" y="43112"/>
                    <a:pt x="21688" y="42328"/>
                    <a:pt x="24300" y="39454"/>
                  </a:cubicBezTo>
                  <a:cubicBezTo>
                    <a:pt x="22994" y="39454"/>
                    <a:pt x="21688" y="39193"/>
                    <a:pt x="20381" y="38409"/>
                  </a:cubicBezTo>
                  <a:cubicBezTo>
                    <a:pt x="12543" y="35012"/>
                    <a:pt x="6272" y="23254"/>
                    <a:pt x="6533" y="12019"/>
                  </a:cubicBezTo>
                  <a:cubicBezTo>
                    <a:pt x="6794" y="6793"/>
                    <a:pt x="8101" y="2613"/>
                    <a:pt x="10714" y="0"/>
                  </a:cubicBez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9" name="Google Shape;1579;p40"/>
          <p:cNvSpPr txBox="1"/>
          <p:nvPr/>
        </p:nvSpPr>
        <p:spPr>
          <a:xfrm>
            <a:off x="5786551" y="1885888"/>
            <a:ext cx="2300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51D1B"/>
                </a:solidFill>
                <a:latin typeface="Orbitron"/>
                <a:ea typeface="Orbitron"/>
                <a:cs typeface="Orbitron"/>
                <a:sym typeface="Orbitron"/>
              </a:rPr>
              <a:t>Identifying Information</a:t>
            </a:r>
            <a:endParaRPr b="1" sz="2000">
              <a:solidFill>
                <a:srgbClr val="451D1B"/>
              </a:solidFill>
              <a:latin typeface="Orbitron"/>
              <a:ea typeface="Orbitron"/>
              <a:cs typeface="Orbitron"/>
              <a:sym typeface="Orbitron"/>
            </a:endParaRPr>
          </a:p>
        </p:txBody>
      </p:sp>
      <p:sp>
        <p:nvSpPr>
          <p:cNvPr id="1580" name="Google Shape;1580;p40"/>
          <p:cNvSpPr txBox="1"/>
          <p:nvPr/>
        </p:nvSpPr>
        <p:spPr>
          <a:xfrm>
            <a:off x="5786551" y="3097211"/>
            <a:ext cx="2300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Academic Record</a:t>
            </a:r>
            <a:endParaRPr sz="17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81" name="Google Shape;1581;p40"/>
          <p:cNvSpPr txBox="1"/>
          <p:nvPr/>
        </p:nvSpPr>
        <p:spPr>
          <a:xfrm>
            <a:off x="1290650" y="853775"/>
            <a:ext cx="653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582" name="Google Shape;15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300" y="1762713"/>
            <a:ext cx="3376300" cy="2025776"/>
          </a:xfrm>
          <a:prstGeom prst="rect">
            <a:avLst/>
          </a:prstGeom>
          <a:noFill/>
          <a:ln cap="flat" cmpd="sng" w="19050">
            <a:solidFill>
              <a:srgbClr val="451D1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83" name="Google Shape;1583;p40"/>
          <p:cNvSpPr txBox="1"/>
          <p:nvPr/>
        </p:nvSpPr>
        <p:spPr>
          <a:xfrm>
            <a:off x="5367425" y="2293775"/>
            <a:ext cx="2711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Demographic Information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Biographical Information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Disadvantage Information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584" name="Google Shape;1584;p40"/>
          <p:cNvSpPr txBox="1"/>
          <p:nvPr/>
        </p:nvSpPr>
        <p:spPr>
          <a:xfrm>
            <a:off x="5367425" y="3391225"/>
            <a:ext cx="2711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Coursework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Colleges attended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41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/ Activities Section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41"/>
          <p:cNvSpPr txBox="1"/>
          <p:nvPr/>
        </p:nvSpPr>
        <p:spPr>
          <a:xfrm>
            <a:off x="1290650" y="853775"/>
            <a:ext cx="653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591" name="Google Shape;1591;p41"/>
          <p:cNvSpPr/>
          <p:nvPr/>
        </p:nvSpPr>
        <p:spPr>
          <a:xfrm>
            <a:off x="1253825" y="1580575"/>
            <a:ext cx="6840600" cy="2297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41"/>
          <p:cNvSpPr txBox="1"/>
          <p:nvPr/>
        </p:nvSpPr>
        <p:spPr>
          <a:xfrm>
            <a:off x="1380475" y="2183600"/>
            <a:ext cx="2154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GPA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93" name="Google Shape;1593;p41"/>
          <p:cNvSpPr txBox="1"/>
          <p:nvPr/>
        </p:nvSpPr>
        <p:spPr>
          <a:xfrm>
            <a:off x="2714207" y="2183600"/>
            <a:ext cx="2154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MCAT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94" name="Google Shape;1594;p41"/>
          <p:cNvSpPr txBox="1"/>
          <p:nvPr/>
        </p:nvSpPr>
        <p:spPr>
          <a:xfrm>
            <a:off x="4047940" y="2172825"/>
            <a:ext cx="2154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Clinical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95" name="Google Shape;1595;p41"/>
          <p:cNvSpPr txBox="1"/>
          <p:nvPr/>
        </p:nvSpPr>
        <p:spPr>
          <a:xfrm>
            <a:off x="5609218" y="2172825"/>
            <a:ext cx="2154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Research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596" name="Google Shape;1596;p41"/>
          <p:cNvSpPr txBox="1"/>
          <p:nvPr/>
        </p:nvSpPr>
        <p:spPr>
          <a:xfrm>
            <a:off x="1253832" y="3298972"/>
            <a:ext cx="21543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Volunteer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grpSp>
        <p:nvGrpSpPr>
          <p:cNvPr id="1597" name="Google Shape;1597;p41"/>
          <p:cNvGrpSpPr/>
          <p:nvPr/>
        </p:nvGrpSpPr>
        <p:grpSpPr>
          <a:xfrm>
            <a:off x="5391416" y="2800380"/>
            <a:ext cx="623194" cy="393578"/>
            <a:chOff x="5944203" y="1922370"/>
            <a:chExt cx="695373" cy="439163"/>
          </a:xfrm>
        </p:grpSpPr>
        <p:sp>
          <p:nvSpPr>
            <p:cNvPr id="1598" name="Google Shape;1598;p41"/>
            <p:cNvSpPr/>
            <p:nvPr/>
          </p:nvSpPr>
          <p:spPr>
            <a:xfrm>
              <a:off x="6154710" y="2168460"/>
              <a:ext cx="61587" cy="61258"/>
            </a:xfrm>
            <a:custGeom>
              <a:rect b="b" l="l" r="r" t="t"/>
              <a:pathLst>
                <a:path extrusionOk="0" h="4090" w="4112">
                  <a:moveTo>
                    <a:pt x="1" y="0"/>
                  </a:moveTo>
                  <a:lnTo>
                    <a:pt x="1" y="1713"/>
                  </a:lnTo>
                  <a:lnTo>
                    <a:pt x="4111" y="4090"/>
                  </a:lnTo>
                  <a:lnTo>
                    <a:pt x="4111" y="2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6154710" y="1922370"/>
              <a:ext cx="484867" cy="307368"/>
            </a:xfrm>
            <a:custGeom>
              <a:rect b="b" l="l" r="r" t="t"/>
              <a:pathLst>
                <a:path extrusionOk="0" h="20522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2056" y="17610"/>
                  </a:lnTo>
                  <a:lnTo>
                    <a:pt x="4111" y="18798"/>
                  </a:lnTo>
                  <a:lnTo>
                    <a:pt x="4111" y="20522"/>
                  </a:lnTo>
                  <a:lnTo>
                    <a:pt x="30050" y="7354"/>
                  </a:lnTo>
                  <a:lnTo>
                    <a:pt x="32362" y="1713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6604733" y="1922370"/>
              <a:ext cx="34808" cy="110160"/>
            </a:xfrm>
            <a:custGeom>
              <a:rect b="b" l="l" r="r" t="t"/>
              <a:pathLst>
                <a:path extrusionOk="0" h="7355" w="2324">
                  <a:moveTo>
                    <a:pt x="2324" y="0"/>
                  </a:moveTo>
                  <a:lnTo>
                    <a:pt x="1" y="5631"/>
                  </a:lnTo>
                  <a:lnTo>
                    <a:pt x="1" y="7354"/>
                  </a:lnTo>
                  <a:lnTo>
                    <a:pt x="2313" y="171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6216277" y="2006686"/>
              <a:ext cx="388501" cy="223045"/>
            </a:xfrm>
            <a:custGeom>
              <a:rect b="b" l="l" r="r" t="t"/>
              <a:pathLst>
                <a:path extrusionOk="0" h="14892" w="25939">
                  <a:moveTo>
                    <a:pt x="25939" y="1"/>
                  </a:moveTo>
                  <a:lnTo>
                    <a:pt x="0" y="13168"/>
                  </a:lnTo>
                  <a:lnTo>
                    <a:pt x="0" y="14892"/>
                  </a:lnTo>
                  <a:lnTo>
                    <a:pt x="25939" y="1724"/>
                  </a:lnTo>
                  <a:lnTo>
                    <a:pt x="25939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6154710" y="1922370"/>
              <a:ext cx="484867" cy="281562"/>
            </a:xfrm>
            <a:custGeom>
              <a:rect b="b" l="l" r="r" t="t"/>
              <a:pathLst>
                <a:path extrusionOk="0" h="18799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4111" y="18798"/>
                  </a:lnTo>
                  <a:lnTo>
                    <a:pt x="30050" y="5631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C1D8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6185501" y="1922370"/>
              <a:ext cx="454073" cy="281562"/>
            </a:xfrm>
            <a:custGeom>
              <a:rect b="b" l="l" r="r" t="t"/>
              <a:pathLst>
                <a:path extrusionOk="0" h="18799" w="30317">
                  <a:moveTo>
                    <a:pt x="30317" y="0"/>
                  </a:moveTo>
                  <a:cubicBezTo>
                    <a:pt x="29889" y="54"/>
                    <a:pt x="0" y="17610"/>
                    <a:pt x="0" y="17610"/>
                  </a:cubicBezTo>
                  <a:lnTo>
                    <a:pt x="2055" y="18798"/>
                  </a:lnTo>
                  <a:lnTo>
                    <a:pt x="27994" y="5631"/>
                  </a:lnTo>
                  <a:lnTo>
                    <a:pt x="30317" y="0"/>
                  </a:ln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6085295" y="2129821"/>
              <a:ext cx="181348" cy="162266"/>
            </a:xfrm>
            <a:custGeom>
              <a:rect b="b" l="l" r="r" t="t"/>
              <a:pathLst>
                <a:path extrusionOk="0" h="10834" w="12108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9624" y="10834"/>
                  </a:lnTo>
                  <a:lnTo>
                    <a:pt x="12097" y="9389"/>
                  </a:lnTo>
                  <a:lnTo>
                    <a:pt x="12108" y="5556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41"/>
            <p:cNvSpPr/>
            <p:nvPr/>
          </p:nvSpPr>
          <p:spPr>
            <a:xfrm>
              <a:off x="6229427" y="2213030"/>
              <a:ext cx="37204" cy="79051"/>
            </a:xfrm>
            <a:custGeom>
              <a:rect b="b" l="l" r="r" t="t"/>
              <a:pathLst>
                <a:path extrusionOk="0" h="5278" w="2484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2473" y="383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41"/>
            <p:cNvSpPr/>
            <p:nvPr/>
          </p:nvSpPr>
          <p:spPr>
            <a:xfrm>
              <a:off x="6085459" y="2129821"/>
              <a:ext cx="181183" cy="104708"/>
            </a:xfrm>
            <a:custGeom>
              <a:rect b="b" l="l" r="r" t="t"/>
              <a:pathLst>
                <a:path extrusionOk="0" h="6991" w="12097">
                  <a:moveTo>
                    <a:pt x="2473" y="0"/>
                  </a:moveTo>
                  <a:lnTo>
                    <a:pt x="0" y="1435"/>
                  </a:lnTo>
                  <a:lnTo>
                    <a:pt x="9624" y="6991"/>
                  </a:lnTo>
                  <a:lnTo>
                    <a:pt x="12097" y="555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41"/>
            <p:cNvSpPr/>
            <p:nvPr/>
          </p:nvSpPr>
          <p:spPr>
            <a:xfrm>
              <a:off x="6085295" y="2151297"/>
              <a:ext cx="144308" cy="140788"/>
            </a:xfrm>
            <a:custGeom>
              <a:rect b="b" l="l" r="r" t="t"/>
              <a:pathLst>
                <a:path extrusionOk="0" h="9400" w="9635">
                  <a:moveTo>
                    <a:pt x="11" y="1"/>
                  </a:moveTo>
                  <a:lnTo>
                    <a:pt x="0" y="3844"/>
                  </a:lnTo>
                  <a:lnTo>
                    <a:pt x="9624" y="9400"/>
                  </a:lnTo>
                  <a:lnTo>
                    <a:pt x="9635" y="555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41"/>
            <p:cNvSpPr/>
            <p:nvPr/>
          </p:nvSpPr>
          <p:spPr>
            <a:xfrm>
              <a:off x="5944203" y="2194175"/>
              <a:ext cx="231867" cy="167359"/>
            </a:xfrm>
            <a:custGeom>
              <a:rect b="b" l="l" r="r" t="t"/>
              <a:pathLst>
                <a:path extrusionOk="0" h="11174" w="15481">
                  <a:moveTo>
                    <a:pt x="2666" y="11054"/>
                  </a:moveTo>
                  <a:lnTo>
                    <a:pt x="2666" y="11054"/>
                  </a:lnTo>
                  <a:cubicBezTo>
                    <a:pt x="2662" y="11058"/>
                    <a:pt x="2656" y="11061"/>
                    <a:pt x="2651" y="11064"/>
                  </a:cubicBezTo>
                  <a:lnTo>
                    <a:pt x="2651" y="11064"/>
                  </a:lnTo>
                  <a:cubicBezTo>
                    <a:pt x="2660" y="11061"/>
                    <a:pt x="2666" y="11054"/>
                    <a:pt x="2666" y="11054"/>
                  </a:cubicBezTo>
                  <a:close/>
                  <a:moveTo>
                    <a:pt x="13248" y="0"/>
                  </a:moveTo>
                  <a:cubicBezTo>
                    <a:pt x="13096" y="0"/>
                    <a:pt x="12958" y="36"/>
                    <a:pt x="12836" y="103"/>
                  </a:cubicBezTo>
                  <a:lnTo>
                    <a:pt x="461" y="7297"/>
                  </a:lnTo>
                  <a:cubicBezTo>
                    <a:pt x="183" y="7457"/>
                    <a:pt x="12" y="7800"/>
                    <a:pt x="1" y="8292"/>
                  </a:cubicBezTo>
                  <a:cubicBezTo>
                    <a:pt x="1" y="9277"/>
                    <a:pt x="697" y="10466"/>
                    <a:pt x="1542" y="10958"/>
                  </a:cubicBezTo>
                  <a:cubicBezTo>
                    <a:pt x="1798" y="11104"/>
                    <a:pt x="2035" y="11174"/>
                    <a:pt x="2244" y="11174"/>
                  </a:cubicBezTo>
                  <a:cubicBezTo>
                    <a:pt x="2397" y="11174"/>
                    <a:pt x="2534" y="11136"/>
                    <a:pt x="2651" y="11064"/>
                  </a:cubicBezTo>
                  <a:lnTo>
                    <a:pt x="2651" y="11064"/>
                  </a:lnTo>
                  <a:cubicBezTo>
                    <a:pt x="2649" y="11065"/>
                    <a:pt x="2647" y="11065"/>
                    <a:pt x="2645" y="11065"/>
                  </a:cubicBezTo>
                  <a:lnTo>
                    <a:pt x="15031" y="3871"/>
                  </a:lnTo>
                  <a:cubicBezTo>
                    <a:pt x="15309" y="3711"/>
                    <a:pt x="15480" y="3368"/>
                    <a:pt x="15480" y="2876"/>
                  </a:cubicBezTo>
                  <a:cubicBezTo>
                    <a:pt x="15480" y="1902"/>
                    <a:pt x="14795" y="703"/>
                    <a:pt x="13939" y="210"/>
                  </a:cubicBezTo>
                  <a:cubicBezTo>
                    <a:pt x="13691" y="67"/>
                    <a:pt x="13457" y="0"/>
                    <a:pt x="13248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41"/>
            <p:cNvSpPr/>
            <p:nvPr/>
          </p:nvSpPr>
          <p:spPr>
            <a:xfrm>
              <a:off x="5951107" y="2194175"/>
              <a:ext cx="201867" cy="110893"/>
            </a:xfrm>
            <a:custGeom>
              <a:rect b="b" l="l" r="r" t="t"/>
              <a:pathLst>
                <a:path extrusionOk="0" h="7404" w="13478">
                  <a:moveTo>
                    <a:pt x="12787" y="0"/>
                  </a:moveTo>
                  <a:cubicBezTo>
                    <a:pt x="12635" y="0"/>
                    <a:pt x="12497" y="36"/>
                    <a:pt x="12375" y="103"/>
                  </a:cubicBezTo>
                  <a:lnTo>
                    <a:pt x="0" y="7297"/>
                  </a:lnTo>
                  <a:cubicBezTo>
                    <a:pt x="117" y="7229"/>
                    <a:pt x="253" y="7194"/>
                    <a:pt x="403" y="7194"/>
                  </a:cubicBezTo>
                  <a:cubicBezTo>
                    <a:pt x="610" y="7194"/>
                    <a:pt x="844" y="7261"/>
                    <a:pt x="1092" y="7404"/>
                  </a:cubicBezTo>
                  <a:lnTo>
                    <a:pt x="13478" y="210"/>
                  </a:lnTo>
                  <a:cubicBezTo>
                    <a:pt x="13230" y="67"/>
                    <a:pt x="12996" y="0"/>
                    <a:pt x="12787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41"/>
            <p:cNvSpPr/>
            <p:nvPr/>
          </p:nvSpPr>
          <p:spPr>
            <a:xfrm>
              <a:off x="5944203" y="2301884"/>
              <a:ext cx="46355" cy="59580"/>
            </a:xfrm>
            <a:custGeom>
              <a:rect b="b" l="l" r="r" t="t"/>
              <a:pathLst>
                <a:path extrusionOk="0" h="3978" w="3095">
                  <a:moveTo>
                    <a:pt x="865" y="0"/>
                  </a:moveTo>
                  <a:cubicBezTo>
                    <a:pt x="360" y="0"/>
                    <a:pt x="9" y="403"/>
                    <a:pt x="1" y="1100"/>
                  </a:cubicBezTo>
                  <a:cubicBezTo>
                    <a:pt x="1" y="2085"/>
                    <a:pt x="697" y="3274"/>
                    <a:pt x="1542" y="3766"/>
                  </a:cubicBezTo>
                  <a:cubicBezTo>
                    <a:pt x="1793" y="3910"/>
                    <a:pt x="2029" y="3978"/>
                    <a:pt x="2238" y="3978"/>
                  </a:cubicBezTo>
                  <a:cubicBezTo>
                    <a:pt x="2746" y="3978"/>
                    <a:pt x="3095" y="3578"/>
                    <a:pt x="3095" y="2888"/>
                  </a:cubicBezTo>
                  <a:cubicBezTo>
                    <a:pt x="3095" y="1903"/>
                    <a:pt x="2410" y="715"/>
                    <a:pt x="1553" y="212"/>
                  </a:cubicBezTo>
                  <a:cubicBezTo>
                    <a:pt x="1307" y="68"/>
                    <a:pt x="1073" y="0"/>
                    <a:pt x="865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1" name="Google Shape;1611;p41"/>
          <p:cNvGrpSpPr/>
          <p:nvPr/>
        </p:nvGrpSpPr>
        <p:grpSpPr>
          <a:xfrm>
            <a:off x="3739310" y="2800367"/>
            <a:ext cx="623194" cy="393578"/>
            <a:chOff x="5944203" y="1922370"/>
            <a:chExt cx="695373" cy="439163"/>
          </a:xfrm>
        </p:grpSpPr>
        <p:sp>
          <p:nvSpPr>
            <p:cNvPr id="1612" name="Google Shape;1612;p41"/>
            <p:cNvSpPr/>
            <p:nvPr/>
          </p:nvSpPr>
          <p:spPr>
            <a:xfrm>
              <a:off x="6154710" y="2168460"/>
              <a:ext cx="61587" cy="61258"/>
            </a:xfrm>
            <a:custGeom>
              <a:rect b="b" l="l" r="r" t="t"/>
              <a:pathLst>
                <a:path extrusionOk="0" h="4090" w="4112">
                  <a:moveTo>
                    <a:pt x="1" y="0"/>
                  </a:moveTo>
                  <a:lnTo>
                    <a:pt x="1" y="1713"/>
                  </a:lnTo>
                  <a:lnTo>
                    <a:pt x="4111" y="4090"/>
                  </a:lnTo>
                  <a:lnTo>
                    <a:pt x="4111" y="2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6154710" y="1922370"/>
              <a:ext cx="484867" cy="307368"/>
            </a:xfrm>
            <a:custGeom>
              <a:rect b="b" l="l" r="r" t="t"/>
              <a:pathLst>
                <a:path extrusionOk="0" h="20522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2056" y="17610"/>
                  </a:lnTo>
                  <a:lnTo>
                    <a:pt x="4111" y="18798"/>
                  </a:lnTo>
                  <a:lnTo>
                    <a:pt x="4111" y="20522"/>
                  </a:lnTo>
                  <a:lnTo>
                    <a:pt x="30050" y="7354"/>
                  </a:lnTo>
                  <a:lnTo>
                    <a:pt x="32362" y="1713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41"/>
            <p:cNvSpPr/>
            <p:nvPr/>
          </p:nvSpPr>
          <p:spPr>
            <a:xfrm>
              <a:off x="6604733" y="1922370"/>
              <a:ext cx="34808" cy="110160"/>
            </a:xfrm>
            <a:custGeom>
              <a:rect b="b" l="l" r="r" t="t"/>
              <a:pathLst>
                <a:path extrusionOk="0" h="7355" w="2324">
                  <a:moveTo>
                    <a:pt x="2324" y="0"/>
                  </a:moveTo>
                  <a:lnTo>
                    <a:pt x="1" y="5631"/>
                  </a:lnTo>
                  <a:lnTo>
                    <a:pt x="1" y="7354"/>
                  </a:lnTo>
                  <a:lnTo>
                    <a:pt x="2313" y="171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41"/>
            <p:cNvSpPr/>
            <p:nvPr/>
          </p:nvSpPr>
          <p:spPr>
            <a:xfrm>
              <a:off x="6216277" y="2006686"/>
              <a:ext cx="388501" cy="223045"/>
            </a:xfrm>
            <a:custGeom>
              <a:rect b="b" l="l" r="r" t="t"/>
              <a:pathLst>
                <a:path extrusionOk="0" h="14892" w="25939">
                  <a:moveTo>
                    <a:pt x="25939" y="1"/>
                  </a:moveTo>
                  <a:lnTo>
                    <a:pt x="0" y="13168"/>
                  </a:lnTo>
                  <a:lnTo>
                    <a:pt x="0" y="14892"/>
                  </a:lnTo>
                  <a:lnTo>
                    <a:pt x="25939" y="1724"/>
                  </a:lnTo>
                  <a:lnTo>
                    <a:pt x="25939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6154710" y="1922370"/>
              <a:ext cx="484867" cy="281562"/>
            </a:xfrm>
            <a:custGeom>
              <a:rect b="b" l="l" r="r" t="t"/>
              <a:pathLst>
                <a:path extrusionOk="0" h="18799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4111" y="18798"/>
                  </a:lnTo>
                  <a:lnTo>
                    <a:pt x="30050" y="5631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41"/>
            <p:cNvSpPr/>
            <p:nvPr/>
          </p:nvSpPr>
          <p:spPr>
            <a:xfrm>
              <a:off x="6185501" y="1922370"/>
              <a:ext cx="454073" cy="281562"/>
            </a:xfrm>
            <a:custGeom>
              <a:rect b="b" l="l" r="r" t="t"/>
              <a:pathLst>
                <a:path extrusionOk="0" h="18799" w="30317">
                  <a:moveTo>
                    <a:pt x="30317" y="0"/>
                  </a:moveTo>
                  <a:cubicBezTo>
                    <a:pt x="29889" y="54"/>
                    <a:pt x="0" y="17610"/>
                    <a:pt x="0" y="17610"/>
                  </a:cubicBezTo>
                  <a:lnTo>
                    <a:pt x="2055" y="18798"/>
                  </a:lnTo>
                  <a:lnTo>
                    <a:pt x="27994" y="5631"/>
                  </a:lnTo>
                  <a:lnTo>
                    <a:pt x="30317" y="0"/>
                  </a:ln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41"/>
            <p:cNvSpPr/>
            <p:nvPr/>
          </p:nvSpPr>
          <p:spPr>
            <a:xfrm>
              <a:off x="6085295" y="2129821"/>
              <a:ext cx="181348" cy="162266"/>
            </a:xfrm>
            <a:custGeom>
              <a:rect b="b" l="l" r="r" t="t"/>
              <a:pathLst>
                <a:path extrusionOk="0" h="10834" w="12108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9624" y="10834"/>
                  </a:lnTo>
                  <a:lnTo>
                    <a:pt x="12097" y="9389"/>
                  </a:lnTo>
                  <a:lnTo>
                    <a:pt x="12108" y="5556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41"/>
            <p:cNvSpPr/>
            <p:nvPr/>
          </p:nvSpPr>
          <p:spPr>
            <a:xfrm>
              <a:off x="6229427" y="2213030"/>
              <a:ext cx="37204" cy="79051"/>
            </a:xfrm>
            <a:custGeom>
              <a:rect b="b" l="l" r="r" t="t"/>
              <a:pathLst>
                <a:path extrusionOk="0" h="5278" w="2484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2473" y="383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41"/>
            <p:cNvSpPr/>
            <p:nvPr/>
          </p:nvSpPr>
          <p:spPr>
            <a:xfrm>
              <a:off x="6085459" y="2129821"/>
              <a:ext cx="181183" cy="104708"/>
            </a:xfrm>
            <a:custGeom>
              <a:rect b="b" l="l" r="r" t="t"/>
              <a:pathLst>
                <a:path extrusionOk="0" h="6991" w="12097">
                  <a:moveTo>
                    <a:pt x="2473" y="0"/>
                  </a:moveTo>
                  <a:lnTo>
                    <a:pt x="0" y="1435"/>
                  </a:lnTo>
                  <a:lnTo>
                    <a:pt x="9624" y="6991"/>
                  </a:lnTo>
                  <a:lnTo>
                    <a:pt x="12097" y="555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41"/>
            <p:cNvSpPr/>
            <p:nvPr/>
          </p:nvSpPr>
          <p:spPr>
            <a:xfrm>
              <a:off x="6085295" y="2151297"/>
              <a:ext cx="144308" cy="140788"/>
            </a:xfrm>
            <a:custGeom>
              <a:rect b="b" l="l" r="r" t="t"/>
              <a:pathLst>
                <a:path extrusionOk="0" h="9400" w="9635">
                  <a:moveTo>
                    <a:pt x="11" y="1"/>
                  </a:moveTo>
                  <a:lnTo>
                    <a:pt x="0" y="3844"/>
                  </a:lnTo>
                  <a:lnTo>
                    <a:pt x="9624" y="9400"/>
                  </a:lnTo>
                  <a:lnTo>
                    <a:pt x="9635" y="555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41"/>
            <p:cNvSpPr/>
            <p:nvPr/>
          </p:nvSpPr>
          <p:spPr>
            <a:xfrm>
              <a:off x="5944203" y="2194175"/>
              <a:ext cx="231867" cy="167359"/>
            </a:xfrm>
            <a:custGeom>
              <a:rect b="b" l="l" r="r" t="t"/>
              <a:pathLst>
                <a:path extrusionOk="0" h="11174" w="15481">
                  <a:moveTo>
                    <a:pt x="2666" y="11054"/>
                  </a:moveTo>
                  <a:lnTo>
                    <a:pt x="2666" y="11054"/>
                  </a:lnTo>
                  <a:cubicBezTo>
                    <a:pt x="2662" y="11058"/>
                    <a:pt x="2656" y="11061"/>
                    <a:pt x="2651" y="11064"/>
                  </a:cubicBezTo>
                  <a:lnTo>
                    <a:pt x="2651" y="11064"/>
                  </a:lnTo>
                  <a:cubicBezTo>
                    <a:pt x="2660" y="11061"/>
                    <a:pt x="2666" y="11054"/>
                    <a:pt x="2666" y="11054"/>
                  </a:cubicBezTo>
                  <a:close/>
                  <a:moveTo>
                    <a:pt x="13248" y="0"/>
                  </a:moveTo>
                  <a:cubicBezTo>
                    <a:pt x="13096" y="0"/>
                    <a:pt x="12958" y="36"/>
                    <a:pt x="12836" y="103"/>
                  </a:cubicBezTo>
                  <a:lnTo>
                    <a:pt x="461" y="7297"/>
                  </a:lnTo>
                  <a:cubicBezTo>
                    <a:pt x="183" y="7457"/>
                    <a:pt x="12" y="7800"/>
                    <a:pt x="1" y="8292"/>
                  </a:cubicBezTo>
                  <a:cubicBezTo>
                    <a:pt x="1" y="9277"/>
                    <a:pt x="697" y="10466"/>
                    <a:pt x="1542" y="10958"/>
                  </a:cubicBezTo>
                  <a:cubicBezTo>
                    <a:pt x="1798" y="11104"/>
                    <a:pt x="2035" y="11174"/>
                    <a:pt x="2244" y="11174"/>
                  </a:cubicBezTo>
                  <a:cubicBezTo>
                    <a:pt x="2397" y="11174"/>
                    <a:pt x="2534" y="11136"/>
                    <a:pt x="2651" y="11064"/>
                  </a:cubicBezTo>
                  <a:lnTo>
                    <a:pt x="2651" y="11064"/>
                  </a:lnTo>
                  <a:cubicBezTo>
                    <a:pt x="2649" y="11065"/>
                    <a:pt x="2647" y="11065"/>
                    <a:pt x="2645" y="11065"/>
                  </a:cubicBezTo>
                  <a:lnTo>
                    <a:pt x="15031" y="3871"/>
                  </a:lnTo>
                  <a:cubicBezTo>
                    <a:pt x="15309" y="3711"/>
                    <a:pt x="15480" y="3368"/>
                    <a:pt x="15480" y="2876"/>
                  </a:cubicBezTo>
                  <a:cubicBezTo>
                    <a:pt x="15480" y="1902"/>
                    <a:pt x="14795" y="703"/>
                    <a:pt x="13939" y="210"/>
                  </a:cubicBezTo>
                  <a:cubicBezTo>
                    <a:pt x="13691" y="67"/>
                    <a:pt x="13457" y="0"/>
                    <a:pt x="13248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41"/>
            <p:cNvSpPr/>
            <p:nvPr/>
          </p:nvSpPr>
          <p:spPr>
            <a:xfrm>
              <a:off x="5951107" y="2194175"/>
              <a:ext cx="201867" cy="110893"/>
            </a:xfrm>
            <a:custGeom>
              <a:rect b="b" l="l" r="r" t="t"/>
              <a:pathLst>
                <a:path extrusionOk="0" h="7404" w="13478">
                  <a:moveTo>
                    <a:pt x="12787" y="0"/>
                  </a:moveTo>
                  <a:cubicBezTo>
                    <a:pt x="12635" y="0"/>
                    <a:pt x="12497" y="36"/>
                    <a:pt x="12375" y="103"/>
                  </a:cubicBezTo>
                  <a:lnTo>
                    <a:pt x="0" y="7297"/>
                  </a:lnTo>
                  <a:cubicBezTo>
                    <a:pt x="117" y="7229"/>
                    <a:pt x="253" y="7194"/>
                    <a:pt x="403" y="7194"/>
                  </a:cubicBezTo>
                  <a:cubicBezTo>
                    <a:pt x="610" y="7194"/>
                    <a:pt x="844" y="7261"/>
                    <a:pt x="1092" y="7404"/>
                  </a:cubicBezTo>
                  <a:lnTo>
                    <a:pt x="13478" y="210"/>
                  </a:lnTo>
                  <a:cubicBezTo>
                    <a:pt x="13230" y="67"/>
                    <a:pt x="12996" y="0"/>
                    <a:pt x="12787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41"/>
            <p:cNvSpPr/>
            <p:nvPr/>
          </p:nvSpPr>
          <p:spPr>
            <a:xfrm>
              <a:off x="5944203" y="2301884"/>
              <a:ext cx="46355" cy="59580"/>
            </a:xfrm>
            <a:custGeom>
              <a:rect b="b" l="l" r="r" t="t"/>
              <a:pathLst>
                <a:path extrusionOk="0" h="3978" w="3095">
                  <a:moveTo>
                    <a:pt x="865" y="0"/>
                  </a:moveTo>
                  <a:cubicBezTo>
                    <a:pt x="360" y="0"/>
                    <a:pt x="9" y="403"/>
                    <a:pt x="1" y="1100"/>
                  </a:cubicBezTo>
                  <a:cubicBezTo>
                    <a:pt x="1" y="2085"/>
                    <a:pt x="697" y="3274"/>
                    <a:pt x="1542" y="3766"/>
                  </a:cubicBezTo>
                  <a:cubicBezTo>
                    <a:pt x="1793" y="3910"/>
                    <a:pt x="2029" y="3978"/>
                    <a:pt x="2238" y="3978"/>
                  </a:cubicBezTo>
                  <a:cubicBezTo>
                    <a:pt x="2746" y="3978"/>
                    <a:pt x="3095" y="3578"/>
                    <a:pt x="3095" y="2888"/>
                  </a:cubicBezTo>
                  <a:cubicBezTo>
                    <a:pt x="3095" y="1903"/>
                    <a:pt x="2410" y="715"/>
                    <a:pt x="1553" y="212"/>
                  </a:cubicBezTo>
                  <a:cubicBezTo>
                    <a:pt x="1307" y="68"/>
                    <a:pt x="1073" y="0"/>
                    <a:pt x="865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5" name="Google Shape;1625;p41"/>
          <p:cNvGrpSpPr/>
          <p:nvPr/>
        </p:nvGrpSpPr>
        <p:grpSpPr>
          <a:xfrm>
            <a:off x="6374771" y="1730355"/>
            <a:ext cx="623194" cy="393578"/>
            <a:chOff x="5944203" y="1922370"/>
            <a:chExt cx="695373" cy="439163"/>
          </a:xfrm>
        </p:grpSpPr>
        <p:sp>
          <p:nvSpPr>
            <p:cNvPr id="1626" name="Google Shape;1626;p41"/>
            <p:cNvSpPr/>
            <p:nvPr/>
          </p:nvSpPr>
          <p:spPr>
            <a:xfrm>
              <a:off x="6154710" y="2168460"/>
              <a:ext cx="61587" cy="61258"/>
            </a:xfrm>
            <a:custGeom>
              <a:rect b="b" l="l" r="r" t="t"/>
              <a:pathLst>
                <a:path extrusionOk="0" h="4090" w="4112">
                  <a:moveTo>
                    <a:pt x="1" y="0"/>
                  </a:moveTo>
                  <a:lnTo>
                    <a:pt x="1" y="1713"/>
                  </a:lnTo>
                  <a:lnTo>
                    <a:pt x="4111" y="4090"/>
                  </a:lnTo>
                  <a:lnTo>
                    <a:pt x="4111" y="2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6154710" y="1922370"/>
              <a:ext cx="484867" cy="307368"/>
            </a:xfrm>
            <a:custGeom>
              <a:rect b="b" l="l" r="r" t="t"/>
              <a:pathLst>
                <a:path extrusionOk="0" h="20522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2056" y="17610"/>
                  </a:lnTo>
                  <a:lnTo>
                    <a:pt x="4111" y="18798"/>
                  </a:lnTo>
                  <a:lnTo>
                    <a:pt x="4111" y="20522"/>
                  </a:lnTo>
                  <a:lnTo>
                    <a:pt x="30050" y="7354"/>
                  </a:lnTo>
                  <a:lnTo>
                    <a:pt x="32362" y="1713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6604733" y="1922370"/>
              <a:ext cx="34808" cy="110160"/>
            </a:xfrm>
            <a:custGeom>
              <a:rect b="b" l="l" r="r" t="t"/>
              <a:pathLst>
                <a:path extrusionOk="0" h="7355" w="2324">
                  <a:moveTo>
                    <a:pt x="2324" y="0"/>
                  </a:moveTo>
                  <a:lnTo>
                    <a:pt x="1" y="5631"/>
                  </a:lnTo>
                  <a:lnTo>
                    <a:pt x="1" y="7354"/>
                  </a:lnTo>
                  <a:lnTo>
                    <a:pt x="2313" y="171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6216277" y="2006686"/>
              <a:ext cx="388501" cy="223045"/>
            </a:xfrm>
            <a:custGeom>
              <a:rect b="b" l="l" r="r" t="t"/>
              <a:pathLst>
                <a:path extrusionOk="0" h="14892" w="25939">
                  <a:moveTo>
                    <a:pt x="25939" y="1"/>
                  </a:moveTo>
                  <a:lnTo>
                    <a:pt x="0" y="13168"/>
                  </a:lnTo>
                  <a:lnTo>
                    <a:pt x="0" y="14892"/>
                  </a:lnTo>
                  <a:lnTo>
                    <a:pt x="25939" y="1724"/>
                  </a:lnTo>
                  <a:lnTo>
                    <a:pt x="25939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6154710" y="1922370"/>
              <a:ext cx="484867" cy="281562"/>
            </a:xfrm>
            <a:custGeom>
              <a:rect b="b" l="l" r="r" t="t"/>
              <a:pathLst>
                <a:path extrusionOk="0" h="18799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4111" y="18798"/>
                  </a:lnTo>
                  <a:lnTo>
                    <a:pt x="30050" y="5631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8FD1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6185501" y="1922370"/>
              <a:ext cx="454073" cy="281562"/>
            </a:xfrm>
            <a:custGeom>
              <a:rect b="b" l="l" r="r" t="t"/>
              <a:pathLst>
                <a:path extrusionOk="0" h="18799" w="30317">
                  <a:moveTo>
                    <a:pt x="30317" y="0"/>
                  </a:moveTo>
                  <a:cubicBezTo>
                    <a:pt x="29889" y="54"/>
                    <a:pt x="0" y="17610"/>
                    <a:pt x="0" y="17610"/>
                  </a:cubicBezTo>
                  <a:lnTo>
                    <a:pt x="2055" y="18798"/>
                  </a:lnTo>
                  <a:lnTo>
                    <a:pt x="27994" y="5631"/>
                  </a:lnTo>
                  <a:lnTo>
                    <a:pt x="30317" y="0"/>
                  </a:ln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6085295" y="2129821"/>
              <a:ext cx="181348" cy="162266"/>
            </a:xfrm>
            <a:custGeom>
              <a:rect b="b" l="l" r="r" t="t"/>
              <a:pathLst>
                <a:path extrusionOk="0" h="10834" w="12108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9624" y="10834"/>
                  </a:lnTo>
                  <a:lnTo>
                    <a:pt x="12097" y="9389"/>
                  </a:lnTo>
                  <a:lnTo>
                    <a:pt x="12108" y="5556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41"/>
            <p:cNvSpPr/>
            <p:nvPr/>
          </p:nvSpPr>
          <p:spPr>
            <a:xfrm>
              <a:off x="6229427" y="2213030"/>
              <a:ext cx="37204" cy="79051"/>
            </a:xfrm>
            <a:custGeom>
              <a:rect b="b" l="l" r="r" t="t"/>
              <a:pathLst>
                <a:path extrusionOk="0" h="5278" w="2484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2473" y="383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41"/>
            <p:cNvSpPr/>
            <p:nvPr/>
          </p:nvSpPr>
          <p:spPr>
            <a:xfrm>
              <a:off x="6085459" y="2129821"/>
              <a:ext cx="181183" cy="104708"/>
            </a:xfrm>
            <a:custGeom>
              <a:rect b="b" l="l" r="r" t="t"/>
              <a:pathLst>
                <a:path extrusionOk="0" h="6991" w="12097">
                  <a:moveTo>
                    <a:pt x="2473" y="0"/>
                  </a:moveTo>
                  <a:lnTo>
                    <a:pt x="0" y="1435"/>
                  </a:lnTo>
                  <a:lnTo>
                    <a:pt x="9624" y="6991"/>
                  </a:lnTo>
                  <a:lnTo>
                    <a:pt x="12097" y="555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41"/>
            <p:cNvSpPr/>
            <p:nvPr/>
          </p:nvSpPr>
          <p:spPr>
            <a:xfrm>
              <a:off x="6085295" y="2151297"/>
              <a:ext cx="144308" cy="140788"/>
            </a:xfrm>
            <a:custGeom>
              <a:rect b="b" l="l" r="r" t="t"/>
              <a:pathLst>
                <a:path extrusionOk="0" h="9400" w="9635">
                  <a:moveTo>
                    <a:pt x="11" y="1"/>
                  </a:moveTo>
                  <a:lnTo>
                    <a:pt x="0" y="3844"/>
                  </a:lnTo>
                  <a:lnTo>
                    <a:pt x="9624" y="9400"/>
                  </a:lnTo>
                  <a:lnTo>
                    <a:pt x="9635" y="555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41"/>
            <p:cNvSpPr/>
            <p:nvPr/>
          </p:nvSpPr>
          <p:spPr>
            <a:xfrm>
              <a:off x="5944203" y="2194175"/>
              <a:ext cx="231867" cy="167359"/>
            </a:xfrm>
            <a:custGeom>
              <a:rect b="b" l="l" r="r" t="t"/>
              <a:pathLst>
                <a:path extrusionOk="0" h="11174" w="15481">
                  <a:moveTo>
                    <a:pt x="2666" y="11054"/>
                  </a:moveTo>
                  <a:lnTo>
                    <a:pt x="2666" y="11054"/>
                  </a:lnTo>
                  <a:cubicBezTo>
                    <a:pt x="2662" y="11058"/>
                    <a:pt x="2656" y="11061"/>
                    <a:pt x="2651" y="11064"/>
                  </a:cubicBezTo>
                  <a:lnTo>
                    <a:pt x="2651" y="11064"/>
                  </a:lnTo>
                  <a:cubicBezTo>
                    <a:pt x="2660" y="11061"/>
                    <a:pt x="2666" y="11054"/>
                    <a:pt x="2666" y="11054"/>
                  </a:cubicBezTo>
                  <a:close/>
                  <a:moveTo>
                    <a:pt x="13248" y="0"/>
                  </a:moveTo>
                  <a:cubicBezTo>
                    <a:pt x="13096" y="0"/>
                    <a:pt x="12958" y="36"/>
                    <a:pt x="12836" y="103"/>
                  </a:cubicBezTo>
                  <a:lnTo>
                    <a:pt x="461" y="7297"/>
                  </a:lnTo>
                  <a:cubicBezTo>
                    <a:pt x="183" y="7457"/>
                    <a:pt x="12" y="7800"/>
                    <a:pt x="1" y="8292"/>
                  </a:cubicBezTo>
                  <a:cubicBezTo>
                    <a:pt x="1" y="9277"/>
                    <a:pt x="697" y="10466"/>
                    <a:pt x="1542" y="10958"/>
                  </a:cubicBezTo>
                  <a:cubicBezTo>
                    <a:pt x="1798" y="11104"/>
                    <a:pt x="2035" y="11174"/>
                    <a:pt x="2244" y="11174"/>
                  </a:cubicBezTo>
                  <a:cubicBezTo>
                    <a:pt x="2397" y="11174"/>
                    <a:pt x="2534" y="11136"/>
                    <a:pt x="2651" y="11064"/>
                  </a:cubicBezTo>
                  <a:lnTo>
                    <a:pt x="2651" y="11064"/>
                  </a:lnTo>
                  <a:cubicBezTo>
                    <a:pt x="2649" y="11065"/>
                    <a:pt x="2647" y="11065"/>
                    <a:pt x="2645" y="11065"/>
                  </a:cubicBezTo>
                  <a:lnTo>
                    <a:pt x="15031" y="3871"/>
                  </a:lnTo>
                  <a:cubicBezTo>
                    <a:pt x="15309" y="3711"/>
                    <a:pt x="15480" y="3368"/>
                    <a:pt x="15480" y="2876"/>
                  </a:cubicBezTo>
                  <a:cubicBezTo>
                    <a:pt x="15480" y="1902"/>
                    <a:pt x="14795" y="703"/>
                    <a:pt x="13939" y="210"/>
                  </a:cubicBezTo>
                  <a:cubicBezTo>
                    <a:pt x="13691" y="67"/>
                    <a:pt x="13457" y="0"/>
                    <a:pt x="13248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5951107" y="2194175"/>
              <a:ext cx="201867" cy="110893"/>
            </a:xfrm>
            <a:custGeom>
              <a:rect b="b" l="l" r="r" t="t"/>
              <a:pathLst>
                <a:path extrusionOk="0" h="7404" w="13478">
                  <a:moveTo>
                    <a:pt x="12787" y="0"/>
                  </a:moveTo>
                  <a:cubicBezTo>
                    <a:pt x="12635" y="0"/>
                    <a:pt x="12497" y="36"/>
                    <a:pt x="12375" y="103"/>
                  </a:cubicBezTo>
                  <a:lnTo>
                    <a:pt x="0" y="7297"/>
                  </a:lnTo>
                  <a:cubicBezTo>
                    <a:pt x="117" y="7229"/>
                    <a:pt x="253" y="7194"/>
                    <a:pt x="403" y="7194"/>
                  </a:cubicBezTo>
                  <a:cubicBezTo>
                    <a:pt x="610" y="7194"/>
                    <a:pt x="844" y="7261"/>
                    <a:pt x="1092" y="7404"/>
                  </a:cubicBezTo>
                  <a:lnTo>
                    <a:pt x="13478" y="210"/>
                  </a:lnTo>
                  <a:cubicBezTo>
                    <a:pt x="13230" y="67"/>
                    <a:pt x="12996" y="0"/>
                    <a:pt x="12787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5944203" y="2301884"/>
              <a:ext cx="46355" cy="59580"/>
            </a:xfrm>
            <a:custGeom>
              <a:rect b="b" l="l" r="r" t="t"/>
              <a:pathLst>
                <a:path extrusionOk="0" h="3978" w="3095">
                  <a:moveTo>
                    <a:pt x="865" y="0"/>
                  </a:moveTo>
                  <a:cubicBezTo>
                    <a:pt x="360" y="0"/>
                    <a:pt x="9" y="403"/>
                    <a:pt x="1" y="1100"/>
                  </a:cubicBezTo>
                  <a:cubicBezTo>
                    <a:pt x="1" y="2085"/>
                    <a:pt x="697" y="3274"/>
                    <a:pt x="1542" y="3766"/>
                  </a:cubicBezTo>
                  <a:cubicBezTo>
                    <a:pt x="1793" y="3910"/>
                    <a:pt x="2029" y="3978"/>
                    <a:pt x="2238" y="3978"/>
                  </a:cubicBezTo>
                  <a:cubicBezTo>
                    <a:pt x="2746" y="3978"/>
                    <a:pt x="3095" y="3578"/>
                    <a:pt x="3095" y="2888"/>
                  </a:cubicBezTo>
                  <a:cubicBezTo>
                    <a:pt x="3095" y="1903"/>
                    <a:pt x="2410" y="715"/>
                    <a:pt x="1553" y="212"/>
                  </a:cubicBezTo>
                  <a:cubicBezTo>
                    <a:pt x="1307" y="68"/>
                    <a:pt x="1073" y="0"/>
                    <a:pt x="865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9" name="Google Shape;1639;p41"/>
          <p:cNvGrpSpPr/>
          <p:nvPr/>
        </p:nvGrpSpPr>
        <p:grpSpPr>
          <a:xfrm>
            <a:off x="4813493" y="1749555"/>
            <a:ext cx="623194" cy="393578"/>
            <a:chOff x="5944203" y="1922370"/>
            <a:chExt cx="695373" cy="439163"/>
          </a:xfrm>
        </p:grpSpPr>
        <p:sp>
          <p:nvSpPr>
            <p:cNvPr id="1640" name="Google Shape;1640;p41"/>
            <p:cNvSpPr/>
            <p:nvPr/>
          </p:nvSpPr>
          <p:spPr>
            <a:xfrm>
              <a:off x="6154710" y="2168460"/>
              <a:ext cx="61587" cy="61258"/>
            </a:xfrm>
            <a:custGeom>
              <a:rect b="b" l="l" r="r" t="t"/>
              <a:pathLst>
                <a:path extrusionOk="0" h="4090" w="4112">
                  <a:moveTo>
                    <a:pt x="1" y="0"/>
                  </a:moveTo>
                  <a:lnTo>
                    <a:pt x="1" y="1713"/>
                  </a:lnTo>
                  <a:lnTo>
                    <a:pt x="4111" y="4090"/>
                  </a:lnTo>
                  <a:lnTo>
                    <a:pt x="4111" y="2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6154710" y="1922370"/>
              <a:ext cx="484867" cy="307368"/>
            </a:xfrm>
            <a:custGeom>
              <a:rect b="b" l="l" r="r" t="t"/>
              <a:pathLst>
                <a:path extrusionOk="0" h="20522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2056" y="17610"/>
                  </a:lnTo>
                  <a:lnTo>
                    <a:pt x="4111" y="18798"/>
                  </a:lnTo>
                  <a:lnTo>
                    <a:pt x="4111" y="20522"/>
                  </a:lnTo>
                  <a:lnTo>
                    <a:pt x="30050" y="7354"/>
                  </a:lnTo>
                  <a:lnTo>
                    <a:pt x="32362" y="1713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6604733" y="1922370"/>
              <a:ext cx="34808" cy="110160"/>
            </a:xfrm>
            <a:custGeom>
              <a:rect b="b" l="l" r="r" t="t"/>
              <a:pathLst>
                <a:path extrusionOk="0" h="7355" w="2324">
                  <a:moveTo>
                    <a:pt x="2324" y="0"/>
                  </a:moveTo>
                  <a:lnTo>
                    <a:pt x="1" y="5631"/>
                  </a:lnTo>
                  <a:lnTo>
                    <a:pt x="1" y="7354"/>
                  </a:lnTo>
                  <a:lnTo>
                    <a:pt x="2313" y="171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6216277" y="2006686"/>
              <a:ext cx="388501" cy="223045"/>
            </a:xfrm>
            <a:custGeom>
              <a:rect b="b" l="l" r="r" t="t"/>
              <a:pathLst>
                <a:path extrusionOk="0" h="14892" w="25939">
                  <a:moveTo>
                    <a:pt x="25939" y="1"/>
                  </a:moveTo>
                  <a:lnTo>
                    <a:pt x="0" y="13168"/>
                  </a:lnTo>
                  <a:lnTo>
                    <a:pt x="0" y="14892"/>
                  </a:lnTo>
                  <a:lnTo>
                    <a:pt x="25939" y="1724"/>
                  </a:lnTo>
                  <a:lnTo>
                    <a:pt x="25939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41"/>
            <p:cNvSpPr/>
            <p:nvPr/>
          </p:nvSpPr>
          <p:spPr>
            <a:xfrm>
              <a:off x="6154710" y="1922370"/>
              <a:ext cx="484867" cy="281562"/>
            </a:xfrm>
            <a:custGeom>
              <a:rect b="b" l="l" r="r" t="t"/>
              <a:pathLst>
                <a:path extrusionOk="0" h="18799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4111" y="18798"/>
                  </a:lnTo>
                  <a:lnTo>
                    <a:pt x="30050" y="5631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AA9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1"/>
            <p:cNvSpPr/>
            <p:nvPr/>
          </p:nvSpPr>
          <p:spPr>
            <a:xfrm>
              <a:off x="6185501" y="1922370"/>
              <a:ext cx="454073" cy="281562"/>
            </a:xfrm>
            <a:custGeom>
              <a:rect b="b" l="l" r="r" t="t"/>
              <a:pathLst>
                <a:path extrusionOk="0" h="18799" w="30317">
                  <a:moveTo>
                    <a:pt x="30317" y="0"/>
                  </a:moveTo>
                  <a:cubicBezTo>
                    <a:pt x="29889" y="54"/>
                    <a:pt x="0" y="17610"/>
                    <a:pt x="0" y="17610"/>
                  </a:cubicBezTo>
                  <a:lnTo>
                    <a:pt x="2055" y="18798"/>
                  </a:lnTo>
                  <a:lnTo>
                    <a:pt x="27994" y="5631"/>
                  </a:lnTo>
                  <a:lnTo>
                    <a:pt x="30317" y="0"/>
                  </a:ln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6085295" y="2129821"/>
              <a:ext cx="181348" cy="162266"/>
            </a:xfrm>
            <a:custGeom>
              <a:rect b="b" l="l" r="r" t="t"/>
              <a:pathLst>
                <a:path extrusionOk="0" h="10834" w="12108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9624" y="10834"/>
                  </a:lnTo>
                  <a:lnTo>
                    <a:pt x="12097" y="9389"/>
                  </a:lnTo>
                  <a:lnTo>
                    <a:pt x="12108" y="5556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6229427" y="2213030"/>
              <a:ext cx="37204" cy="79051"/>
            </a:xfrm>
            <a:custGeom>
              <a:rect b="b" l="l" r="r" t="t"/>
              <a:pathLst>
                <a:path extrusionOk="0" h="5278" w="2484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2473" y="383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6085459" y="2129821"/>
              <a:ext cx="181183" cy="104708"/>
            </a:xfrm>
            <a:custGeom>
              <a:rect b="b" l="l" r="r" t="t"/>
              <a:pathLst>
                <a:path extrusionOk="0" h="6991" w="12097">
                  <a:moveTo>
                    <a:pt x="2473" y="0"/>
                  </a:moveTo>
                  <a:lnTo>
                    <a:pt x="0" y="1435"/>
                  </a:lnTo>
                  <a:lnTo>
                    <a:pt x="9624" y="6991"/>
                  </a:lnTo>
                  <a:lnTo>
                    <a:pt x="12097" y="555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6085295" y="2151297"/>
              <a:ext cx="144308" cy="140788"/>
            </a:xfrm>
            <a:custGeom>
              <a:rect b="b" l="l" r="r" t="t"/>
              <a:pathLst>
                <a:path extrusionOk="0" h="9400" w="9635">
                  <a:moveTo>
                    <a:pt x="11" y="1"/>
                  </a:moveTo>
                  <a:lnTo>
                    <a:pt x="0" y="3844"/>
                  </a:lnTo>
                  <a:lnTo>
                    <a:pt x="9624" y="9400"/>
                  </a:lnTo>
                  <a:lnTo>
                    <a:pt x="9635" y="555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5944203" y="2194175"/>
              <a:ext cx="231867" cy="167359"/>
            </a:xfrm>
            <a:custGeom>
              <a:rect b="b" l="l" r="r" t="t"/>
              <a:pathLst>
                <a:path extrusionOk="0" h="11174" w="15481">
                  <a:moveTo>
                    <a:pt x="2666" y="11054"/>
                  </a:moveTo>
                  <a:lnTo>
                    <a:pt x="2666" y="11054"/>
                  </a:lnTo>
                  <a:cubicBezTo>
                    <a:pt x="2662" y="11058"/>
                    <a:pt x="2656" y="11061"/>
                    <a:pt x="2651" y="11064"/>
                  </a:cubicBezTo>
                  <a:lnTo>
                    <a:pt x="2651" y="11064"/>
                  </a:lnTo>
                  <a:cubicBezTo>
                    <a:pt x="2660" y="11061"/>
                    <a:pt x="2666" y="11054"/>
                    <a:pt x="2666" y="11054"/>
                  </a:cubicBezTo>
                  <a:close/>
                  <a:moveTo>
                    <a:pt x="13248" y="0"/>
                  </a:moveTo>
                  <a:cubicBezTo>
                    <a:pt x="13096" y="0"/>
                    <a:pt x="12958" y="36"/>
                    <a:pt x="12836" y="103"/>
                  </a:cubicBezTo>
                  <a:lnTo>
                    <a:pt x="461" y="7297"/>
                  </a:lnTo>
                  <a:cubicBezTo>
                    <a:pt x="183" y="7457"/>
                    <a:pt x="12" y="7800"/>
                    <a:pt x="1" y="8292"/>
                  </a:cubicBezTo>
                  <a:cubicBezTo>
                    <a:pt x="1" y="9277"/>
                    <a:pt x="697" y="10466"/>
                    <a:pt x="1542" y="10958"/>
                  </a:cubicBezTo>
                  <a:cubicBezTo>
                    <a:pt x="1798" y="11104"/>
                    <a:pt x="2035" y="11174"/>
                    <a:pt x="2244" y="11174"/>
                  </a:cubicBezTo>
                  <a:cubicBezTo>
                    <a:pt x="2397" y="11174"/>
                    <a:pt x="2534" y="11136"/>
                    <a:pt x="2651" y="11064"/>
                  </a:cubicBezTo>
                  <a:lnTo>
                    <a:pt x="2651" y="11064"/>
                  </a:lnTo>
                  <a:cubicBezTo>
                    <a:pt x="2649" y="11065"/>
                    <a:pt x="2647" y="11065"/>
                    <a:pt x="2645" y="11065"/>
                  </a:cubicBezTo>
                  <a:lnTo>
                    <a:pt x="15031" y="3871"/>
                  </a:lnTo>
                  <a:cubicBezTo>
                    <a:pt x="15309" y="3711"/>
                    <a:pt x="15480" y="3368"/>
                    <a:pt x="15480" y="2876"/>
                  </a:cubicBezTo>
                  <a:cubicBezTo>
                    <a:pt x="15480" y="1902"/>
                    <a:pt x="14795" y="703"/>
                    <a:pt x="13939" y="210"/>
                  </a:cubicBezTo>
                  <a:cubicBezTo>
                    <a:pt x="13691" y="67"/>
                    <a:pt x="13457" y="0"/>
                    <a:pt x="13248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5951107" y="2194175"/>
              <a:ext cx="201867" cy="110893"/>
            </a:xfrm>
            <a:custGeom>
              <a:rect b="b" l="l" r="r" t="t"/>
              <a:pathLst>
                <a:path extrusionOk="0" h="7404" w="13478">
                  <a:moveTo>
                    <a:pt x="12787" y="0"/>
                  </a:moveTo>
                  <a:cubicBezTo>
                    <a:pt x="12635" y="0"/>
                    <a:pt x="12497" y="36"/>
                    <a:pt x="12375" y="103"/>
                  </a:cubicBezTo>
                  <a:lnTo>
                    <a:pt x="0" y="7297"/>
                  </a:lnTo>
                  <a:cubicBezTo>
                    <a:pt x="117" y="7229"/>
                    <a:pt x="253" y="7194"/>
                    <a:pt x="403" y="7194"/>
                  </a:cubicBezTo>
                  <a:cubicBezTo>
                    <a:pt x="610" y="7194"/>
                    <a:pt x="844" y="7261"/>
                    <a:pt x="1092" y="7404"/>
                  </a:cubicBezTo>
                  <a:lnTo>
                    <a:pt x="13478" y="210"/>
                  </a:lnTo>
                  <a:cubicBezTo>
                    <a:pt x="13230" y="67"/>
                    <a:pt x="12996" y="0"/>
                    <a:pt x="12787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41"/>
            <p:cNvSpPr/>
            <p:nvPr/>
          </p:nvSpPr>
          <p:spPr>
            <a:xfrm>
              <a:off x="5944203" y="2301884"/>
              <a:ext cx="46355" cy="59580"/>
            </a:xfrm>
            <a:custGeom>
              <a:rect b="b" l="l" r="r" t="t"/>
              <a:pathLst>
                <a:path extrusionOk="0" h="3978" w="3095">
                  <a:moveTo>
                    <a:pt x="865" y="0"/>
                  </a:moveTo>
                  <a:cubicBezTo>
                    <a:pt x="360" y="0"/>
                    <a:pt x="9" y="403"/>
                    <a:pt x="1" y="1100"/>
                  </a:cubicBezTo>
                  <a:cubicBezTo>
                    <a:pt x="1" y="2085"/>
                    <a:pt x="697" y="3274"/>
                    <a:pt x="1542" y="3766"/>
                  </a:cubicBezTo>
                  <a:cubicBezTo>
                    <a:pt x="1793" y="3910"/>
                    <a:pt x="2029" y="3978"/>
                    <a:pt x="2238" y="3978"/>
                  </a:cubicBezTo>
                  <a:cubicBezTo>
                    <a:pt x="2746" y="3978"/>
                    <a:pt x="3095" y="3578"/>
                    <a:pt x="3095" y="2888"/>
                  </a:cubicBezTo>
                  <a:cubicBezTo>
                    <a:pt x="3095" y="1903"/>
                    <a:pt x="2410" y="715"/>
                    <a:pt x="1553" y="212"/>
                  </a:cubicBezTo>
                  <a:cubicBezTo>
                    <a:pt x="1307" y="68"/>
                    <a:pt x="1073" y="0"/>
                    <a:pt x="865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3" name="Google Shape;1653;p41"/>
          <p:cNvGrpSpPr/>
          <p:nvPr/>
        </p:nvGrpSpPr>
        <p:grpSpPr>
          <a:xfrm>
            <a:off x="2019385" y="2875701"/>
            <a:ext cx="623194" cy="393578"/>
            <a:chOff x="5944203" y="1922370"/>
            <a:chExt cx="695373" cy="439163"/>
          </a:xfrm>
        </p:grpSpPr>
        <p:sp>
          <p:nvSpPr>
            <p:cNvPr id="1654" name="Google Shape;1654;p41"/>
            <p:cNvSpPr/>
            <p:nvPr/>
          </p:nvSpPr>
          <p:spPr>
            <a:xfrm>
              <a:off x="6154710" y="2168460"/>
              <a:ext cx="61587" cy="61258"/>
            </a:xfrm>
            <a:custGeom>
              <a:rect b="b" l="l" r="r" t="t"/>
              <a:pathLst>
                <a:path extrusionOk="0" h="4090" w="4112">
                  <a:moveTo>
                    <a:pt x="1" y="0"/>
                  </a:moveTo>
                  <a:lnTo>
                    <a:pt x="1" y="1713"/>
                  </a:lnTo>
                  <a:lnTo>
                    <a:pt x="4111" y="4090"/>
                  </a:lnTo>
                  <a:lnTo>
                    <a:pt x="4111" y="23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6154710" y="1922370"/>
              <a:ext cx="484867" cy="307368"/>
            </a:xfrm>
            <a:custGeom>
              <a:rect b="b" l="l" r="r" t="t"/>
              <a:pathLst>
                <a:path extrusionOk="0" h="20522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2056" y="17610"/>
                  </a:lnTo>
                  <a:lnTo>
                    <a:pt x="4111" y="18798"/>
                  </a:lnTo>
                  <a:lnTo>
                    <a:pt x="4111" y="20522"/>
                  </a:lnTo>
                  <a:lnTo>
                    <a:pt x="30050" y="7354"/>
                  </a:lnTo>
                  <a:lnTo>
                    <a:pt x="32362" y="1713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6604733" y="1922370"/>
              <a:ext cx="34808" cy="110160"/>
            </a:xfrm>
            <a:custGeom>
              <a:rect b="b" l="l" r="r" t="t"/>
              <a:pathLst>
                <a:path extrusionOk="0" h="7355" w="2324">
                  <a:moveTo>
                    <a:pt x="2324" y="0"/>
                  </a:moveTo>
                  <a:lnTo>
                    <a:pt x="1" y="5631"/>
                  </a:lnTo>
                  <a:lnTo>
                    <a:pt x="1" y="7354"/>
                  </a:lnTo>
                  <a:lnTo>
                    <a:pt x="2313" y="1713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6216277" y="2006686"/>
              <a:ext cx="388501" cy="223045"/>
            </a:xfrm>
            <a:custGeom>
              <a:rect b="b" l="l" r="r" t="t"/>
              <a:pathLst>
                <a:path extrusionOk="0" h="14892" w="25939">
                  <a:moveTo>
                    <a:pt x="25939" y="1"/>
                  </a:moveTo>
                  <a:lnTo>
                    <a:pt x="0" y="13168"/>
                  </a:lnTo>
                  <a:lnTo>
                    <a:pt x="0" y="14892"/>
                  </a:lnTo>
                  <a:lnTo>
                    <a:pt x="25939" y="1724"/>
                  </a:lnTo>
                  <a:lnTo>
                    <a:pt x="25939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6154710" y="1922370"/>
              <a:ext cx="484867" cy="281562"/>
            </a:xfrm>
            <a:custGeom>
              <a:rect b="b" l="l" r="r" t="t"/>
              <a:pathLst>
                <a:path extrusionOk="0" h="18799" w="32373">
                  <a:moveTo>
                    <a:pt x="32373" y="0"/>
                  </a:moveTo>
                  <a:lnTo>
                    <a:pt x="22653" y="1360"/>
                  </a:lnTo>
                  <a:lnTo>
                    <a:pt x="1" y="16432"/>
                  </a:lnTo>
                  <a:lnTo>
                    <a:pt x="4111" y="18798"/>
                  </a:lnTo>
                  <a:lnTo>
                    <a:pt x="30050" y="5631"/>
                  </a:lnTo>
                  <a:lnTo>
                    <a:pt x="32373" y="0"/>
                  </a:lnTo>
                  <a:close/>
                </a:path>
              </a:pathLst>
            </a:custGeom>
            <a:solidFill>
              <a:srgbClr val="EA44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6185501" y="1922370"/>
              <a:ext cx="454073" cy="281562"/>
            </a:xfrm>
            <a:custGeom>
              <a:rect b="b" l="l" r="r" t="t"/>
              <a:pathLst>
                <a:path extrusionOk="0" h="18799" w="30317">
                  <a:moveTo>
                    <a:pt x="30317" y="0"/>
                  </a:moveTo>
                  <a:cubicBezTo>
                    <a:pt x="29889" y="54"/>
                    <a:pt x="0" y="17610"/>
                    <a:pt x="0" y="17610"/>
                  </a:cubicBezTo>
                  <a:lnTo>
                    <a:pt x="2055" y="18798"/>
                  </a:lnTo>
                  <a:lnTo>
                    <a:pt x="27994" y="5631"/>
                  </a:lnTo>
                  <a:lnTo>
                    <a:pt x="30317" y="0"/>
                  </a:lnTo>
                  <a:close/>
                </a:path>
              </a:pathLst>
            </a:custGeom>
            <a:solidFill>
              <a:srgbClr val="000000">
                <a:alpha val="200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41"/>
            <p:cNvSpPr/>
            <p:nvPr/>
          </p:nvSpPr>
          <p:spPr>
            <a:xfrm>
              <a:off x="6085295" y="2129821"/>
              <a:ext cx="181348" cy="162266"/>
            </a:xfrm>
            <a:custGeom>
              <a:rect b="b" l="l" r="r" t="t"/>
              <a:pathLst>
                <a:path extrusionOk="0" h="10834" w="12108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9624" y="10834"/>
                  </a:lnTo>
                  <a:lnTo>
                    <a:pt x="12097" y="9389"/>
                  </a:lnTo>
                  <a:lnTo>
                    <a:pt x="12108" y="5556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41"/>
            <p:cNvSpPr/>
            <p:nvPr/>
          </p:nvSpPr>
          <p:spPr>
            <a:xfrm>
              <a:off x="6229427" y="2213030"/>
              <a:ext cx="37204" cy="79051"/>
            </a:xfrm>
            <a:custGeom>
              <a:rect b="b" l="l" r="r" t="t"/>
              <a:pathLst>
                <a:path extrusionOk="0" h="5278" w="2484">
                  <a:moveTo>
                    <a:pt x="2484" y="0"/>
                  </a:moveTo>
                  <a:lnTo>
                    <a:pt x="11" y="1435"/>
                  </a:lnTo>
                  <a:lnTo>
                    <a:pt x="0" y="5278"/>
                  </a:lnTo>
                  <a:lnTo>
                    <a:pt x="2473" y="383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41"/>
            <p:cNvSpPr/>
            <p:nvPr/>
          </p:nvSpPr>
          <p:spPr>
            <a:xfrm>
              <a:off x="6085459" y="2129821"/>
              <a:ext cx="181183" cy="104708"/>
            </a:xfrm>
            <a:custGeom>
              <a:rect b="b" l="l" r="r" t="t"/>
              <a:pathLst>
                <a:path extrusionOk="0" h="6991" w="12097">
                  <a:moveTo>
                    <a:pt x="2473" y="0"/>
                  </a:moveTo>
                  <a:lnTo>
                    <a:pt x="0" y="1435"/>
                  </a:lnTo>
                  <a:lnTo>
                    <a:pt x="9624" y="6991"/>
                  </a:lnTo>
                  <a:lnTo>
                    <a:pt x="12097" y="555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41"/>
            <p:cNvSpPr/>
            <p:nvPr/>
          </p:nvSpPr>
          <p:spPr>
            <a:xfrm>
              <a:off x="6085295" y="2151297"/>
              <a:ext cx="144308" cy="140788"/>
            </a:xfrm>
            <a:custGeom>
              <a:rect b="b" l="l" r="r" t="t"/>
              <a:pathLst>
                <a:path extrusionOk="0" h="9400" w="9635">
                  <a:moveTo>
                    <a:pt x="11" y="1"/>
                  </a:moveTo>
                  <a:lnTo>
                    <a:pt x="0" y="3844"/>
                  </a:lnTo>
                  <a:lnTo>
                    <a:pt x="9624" y="9400"/>
                  </a:lnTo>
                  <a:lnTo>
                    <a:pt x="9635" y="555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1"/>
            <p:cNvSpPr/>
            <p:nvPr/>
          </p:nvSpPr>
          <p:spPr>
            <a:xfrm>
              <a:off x="5944203" y="2194175"/>
              <a:ext cx="231867" cy="167359"/>
            </a:xfrm>
            <a:custGeom>
              <a:rect b="b" l="l" r="r" t="t"/>
              <a:pathLst>
                <a:path extrusionOk="0" h="11174" w="15481">
                  <a:moveTo>
                    <a:pt x="2666" y="11054"/>
                  </a:moveTo>
                  <a:lnTo>
                    <a:pt x="2666" y="11054"/>
                  </a:lnTo>
                  <a:cubicBezTo>
                    <a:pt x="2662" y="11058"/>
                    <a:pt x="2656" y="11061"/>
                    <a:pt x="2651" y="11064"/>
                  </a:cubicBezTo>
                  <a:lnTo>
                    <a:pt x="2651" y="11064"/>
                  </a:lnTo>
                  <a:cubicBezTo>
                    <a:pt x="2660" y="11061"/>
                    <a:pt x="2666" y="11054"/>
                    <a:pt x="2666" y="11054"/>
                  </a:cubicBezTo>
                  <a:close/>
                  <a:moveTo>
                    <a:pt x="13248" y="0"/>
                  </a:moveTo>
                  <a:cubicBezTo>
                    <a:pt x="13096" y="0"/>
                    <a:pt x="12958" y="36"/>
                    <a:pt x="12836" y="103"/>
                  </a:cubicBezTo>
                  <a:lnTo>
                    <a:pt x="461" y="7297"/>
                  </a:lnTo>
                  <a:cubicBezTo>
                    <a:pt x="183" y="7457"/>
                    <a:pt x="12" y="7800"/>
                    <a:pt x="1" y="8292"/>
                  </a:cubicBezTo>
                  <a:cubicBezTo>
                    <a:pt x="1" y="9277"/>
                    <a:pt x="697" y="10466"/>
                    <a:pt x="1542" y="10958"/>
                  </a:cubicBezTo>
                  <a:cubicBezTo>
                    <a:pt x="1798" y="11104"/>
                    <a:pt x="2035" y="11174"/>
                    <a:pt x="2244" y="11174"/>
                  </a:cubicBezTo>
                  <a:cubicBezTo>
                    <a:pt x="2397" y="11174"/>
                    <a:pt x="2534" y="11136"/>
                    <a:pt x="2651" y="11064"/>
                  </a:cubicBezTo>
                  <a:lnTo>
                    <a:pt x="2651" y="11064"/>
                  </a:lnTo>
                  <a:cubicBezTo>
                    <a:pt x="2649" y="11065"/>
                    <a:pt x="2647" y="11065"/>
                    <a:pt x="2645" y="11065"/>
                  </a:cubicBezTo>
                  <a:lnTo>
                    <a:pt x="15031" y="3871"/>
                  </a:lnTo>
                  <a:cubicBezTo>
                    <a:pt x="15309" y="3711"/>
                    <a:pt x="15480" y="3368"/>
                    <a:pt x="15480" y="2876"/>
                  </a:cubicBezTo>
                  <a:cubicBezTo>
                    <a:pt x="15480" y="1902"/>
                    <a:pt x="14795" y="703"/>
                    <a:pt x="13939" y="210"/>
                  </a:cubicBezTo>
                  <a:cubicBezTo>
                    <a:pt x="13691" y="67"/>
                    <a:pt x="13457" y="0"/>
                    <a:pt x="13248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1"/>
            <p:cNvSpPr/>
            <p:nvPr/>
          </p:nvSpPr>
          <p:spPr>
            <a:xfrm>
              <a:off x="5951107" y="2194175"/>
              <a:ext cx="201867" cy="110893"/>
            </a:xfrm>
            <a:custGeom>
              <a:rect b="b" l="l" r="r" t="t"/>
              <a:pathLst>
                <a:path extrusionOk="0" h="7404" w="13478">
                  <a:moveTo>
                    <a:pt x="12787" y="0"/>
                  </a:moveTo>
                  <a:cubicBezTo>
                    <a:pt x="12635" y="0"/>
                    <a:pt x="12497" y="36"/>
                    <a:pt x="12375" y="103"/>
                  </a:cubicBezTo>
                  <a:lnTo>
                    <a:pt x="0" y="7297"/>
                  </a:lnTo>
                  <a:cubicBezTo>
                    <a:pt x="117" y="7229"/>
                    <a:pt x="253" y="7194"/>
                    <a:pt x="403" y="7194"/>
                  </a:cubicBezTo>
                  <a:cubicBezTo>
                    <a:pt x="610" y="7194"/>
                    <a:pt x="844" y="7261"/>
                    <a:pt x="1092" y="7404"/>
                  </a:cubicBezTo>
                  <a:lnTo>
                    <a:pt x="13478" y="210"/>
                  </a:lnTo>
                  <a:cubicBezTo>
                    <a:pt x="13230" y="67"/>
                    <a:pt x="12996" y="0"/>
                    <a:pt x="12787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1"/>
            <p:cNvSpPr/>
            <p:nvPr/>
          </p:nvSpPr>
          <p:spPr>
            <a:xfrm>
              <a:off x="5944203" y="2301884"/>
              <a:ext cx="46355" cy="59580"/>
            </a:xfrm>
            <a:custGeom>
              <a:rect b="b" l="l" r="r" t="t"/>
              <a:pathLst>
                <a:path extrusionOk="0" h="3978" w="3095">
                  <a:moveTo>
                    <a:pt x="865" y="0"/>
                  </a:moveTo>
                  <a:cubicBezTo>
                    <a:pt x="360" y="0"/>
                    <a:pt x="9" y="403"/>
                    <a:pt x="1" y="1100"/>
                  </a:cubicBezTo>
                  <a:cubicBezTo>
                    <a:pt x="1" y="2085"/>
                    <a:pt x="697" y="3274"/>
                    <a:pt x="1542" y="3766"/>
                  </a:cubicBezTo>
                  <a:cubicBezTo>
                    <a:pt x="1793" y="3910"/>
                    <a:pt x="2029" y="3978"/>
                    <a:pt x="2238" y="3978"/>
                  </a:cubicBezTo>
                  <a:cubicBezTo>
                    <a:pt x="2746" y="3978"/>
                    <a:pt x="3095" y="3578"/>
                    <a:pt x="3095" y="2888"/>
                  </a:cubicBezTo>
                  <a:cubicBezTo>
                    <a:pt x="3095" y="1903"/>
                    <a:pt x="2410" y="715"/>
                    <a:pt x="1553" y="212"/>
                  </a:cubicBezTo>
                  <a:cubicBezTo>
                    <a:pt x="1307" y="68"/>
                    <a:pt x="1073" y="0"/>
                    <a:pt x="865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7" name="Google Shape;1667;p41"/>
          <p:cNvGrpSpPr/>
          <p:nvPr/>
        </p:nvGrpSpPr>
        <p:grpSpPr>
          <a:xfrm>
            <a:off x="2202863" y="1739890"/>
            <a:ext cx="509555" cy="459746"/>
            <a:chOff x="2582953" y="1766623"/>
            <a:chExt cx="543351" cy="594910"/>
          </a:xfrm>
        </p:grpSpPr>
        <p:sp>
          <p:nvSpPr>
            <p:cNvPr id="1668" name="Google Shape;1668;p41"/>
            <p:cNvSpPr/>
            <p:nvPr/>
          </p:nvSpPr>
          <p:spPr>
            <a:xfrm>
              <a:off x="2790918" y="1976017"/>
              <a:ext cx="31339" cy="18180"/>
            </a:xfrm>
            <a:custGeom>
              <a:rect b="b" l="l" r="r" t="t"/>
              <a:pathLst>
                <a:path extrusionOk="0" h="1340" w="2309">
                  <a:moveTo>
                    <a:pt x="2309" y="1"/>
                  </a:moveTo>
                  <a:cubicBezTo>
                    <a:pt x="2276" y="1"/>
                    <a:pt x="2249" y="7"/>
                    <a:pt x="2223" y="14"/>
                  </a:cubicBezTo>
                  <a:cubicBezTo>
                    <a:pt x="2183" y="27"/>
                    <a:pt x="2137" y="34"/>
                    <a:pt x="2091" y="47"/>
                  </a:cubicBezTo>
                  <a:cubicBezTo>
                    <a:pt x="2045" y="60"/>
                    <a:pt x="1999" y="73"/>
                    <a:pt x="1959" y="86"/>
                  </a:cubicBezTo>
                  <a:cubicBezTo>
                    <a:pt x="1920" y="93"/>
                    <a:pt x="1887" y="106"/>
                    <a:pt x="1854" y="119"/>
                  </a:cubicBezTo>
                  <a:cubicBezTo>
                    <a:pt x="1827" y="126"/>
                    <a:pt x="1808" y="133"/>
                    <a:pt x="1788" y="139"/>
                  </a:cubicBezTo>
                  <a:cubicBezTo>
                    <a:pt x="1768" y="146"/>
                    <a:pt x="1748" y="152"/>
                    <a:pt x="1728" y="159"/>
                  </a:cubicBezTo>
                  <a:cubicBezTo>
                    <a:pt x="1702" y="166"/>
                    <a:pt x="1682" y="172"/>
                    <a:pt x="1656" y="185"/>
                  </a:cubicBezTo>
                  <a:cubicBezTo>
                    <a:pt x="1623" y="198"/>
                    <a:pt x="1583" y="212"/>
                    <a:pt x="1550" y="225"/>
                  </a:cubicBezTo>
                  <a:cubicBezTo>
                    <a:pt x="1511" y="245"/>
                    <a:pt x="1471" y="258"/>
                    <a:pt x="1432" y="278"/>
                  </a:cubicBezTo>
                  <a:cubicBezTo>
                    <a:pt x="1418" y="284"/>
                    <a:pt x="1405" y="284"/>
                    <a:pt x="1399" y="291"/>
                  </a:cubicBezTo>
                  <a:cubicBezTo>
                    <a:pt x="1366" y="304"/>
                    <a:pt x="1339" y="317"/>
                    <a:pt x="1306" y="337"/>
                  </a:cubicBezTo>
                  <a:cubicBezTo>
                    <a:pt x="1260" y="357"/>
                    <a:pt x="1214" y="383"/>
                    <a:pt x="1168" y="410"/>
                  </a:cubicBezTo>
                  <a:cubicBezTo>
                    <a:pt x="1128" y="429"/>
                    <a:pt x="1089" y="449"/>
                    <a:pt x="1049" y="469"/>
                  </a:cubicBezTo>
                  <a:cubicBezTo>
                    <a:pt x="660" y="693"/>
                    <a:pt x="310" y="983"/>
                    <a:pt x="0" y="1340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1"/>
            <p:cNvSpPr/>
            <p:nvPr/>
          </p:nvSpPr>
          <p:spPr>
            <a:xfrm>
              <a:off x="2915792" y="2314818"/>
              <a:ext cx="1534" cy="895"/>
            </a:xfrm>
            <a:custGeom>
              <a:rect b="b" l="l" r="r" t="t"/>
              <a:pathLst>
                <a:path extrusionOk="0" h="66" w="113">
                  <a:moveTo>
                    <a:pt x="113" y="0"/>
                  </a:moveTo>
                  <a:cubicBezTo>
                    <a:pt x="73" y="20"/>
                    <a:pt x="40" y="40"/>
                    <a:pt x="0" y="66"/>
                  </a:cubicBezTo>
                  <a:cubicBezTo>
                    <a:pt x="14" y="59"/>
                    <a:pt x="27" y="53"/>
                    <a:pt x="40" y="46"/>
                  </a:cubicBezTo>
                  <a:cubicBezTo>
                    <a:pt x="47" y="40"/>
                    <a:pt x="53" y="33"/>
                    <a:pt x="53" y="33"/>
                  </a:cubicBezTo>
                  <a:cubicBezTo>
                    <a:pt x="66" y="26"/>
                    <a:pt x="80" y="20"/>
                    <a:pt x="93" y="1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41"/>
            <p:cNvSpPr/>
            <p:nvPr/>
          </p:nvSpPr>
          <p:spPr>
            <a:xfrm>
              <a:off x="2970215" y="2079467"/>
              <a:ext cx="3692" cy="6811"/>
            </a:xfrm>
            <a:custGeom>
              <a:rect b="b" l="l" r="r" t="t"/>
              <a:pathLst>
                <a:path extrusionOk="0" h="502" w="272">
                  <a:moveTo>
                    <a:pt x="271" y="502"/>
                  </a:moveTo>
                  <a:cubicBezTo>
                    <a:pt x="185" y="330"/>
                    <a:pt x="93" y="165"/>
                    <a:pt x="1" y="0"/>
                  </a:cubicBezTo>
                  <a:cubicBezTo>
                    <a:pt x="93" y="165"/>
                    <a:pt x="185" y="330"/>
                    <a:pt x="271" y="502"/>
                  </a:cubicBez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41"/>
            <p:cNvSpPr/>
            <p:nvPr/>
          </p:nvSpPr>
          <p:spPr>
            <a:xfrm>
              <a:off x="2583293" y="1866071"/>
              <a:ext cx="277903" cy="341445"/>
            </a:xfrm>
            <a:custGeom>
              <a:rect b="b" l="l" r="r" t="t"/>
              <a:pathLst>
                <a:path extrusionOk="0" h="22075" w="17964">
                  <a:moveTo>
                    <a:pt x="14580" y="4711"/>
                  </a:moveTo>
                  <a:lnTo>
                    <a:pt x="14591" y="10920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207"/>
                  </a:lnTo>
                  <a:lnTo>
                    <a:pt x="0" y="20897"/>
                  </a:lnTo>
                  <a:lnTo>
                    <a:pt x="2034" y="22075"/>
                  </a:lnTo>
                  <a:lnTo>
                    <a:pt x="17963" y="12879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1"/>
            <p:cNvSpPr/>
            <p:nvPr/>
          </p:nvSpPr>
          <p:spPr>
            <a:xfrm>
              <a:off x="2808661" y="1902515"/>
              <a:ext cx="31481" cy="150684"/>
            </a:xfrm>
            <a:custGeom>
              <a:rect b="b" l="l" r="r" t="t"/>
              <a:pathLst>
                <a:path extrusionOk="0" h="9742" w="2035">
                  <a:moveTo>
                    <a:pt x="1" y="0"/>
                  </a:moveTo>
                  <a:lnTo>
                    <a:pt x="22" y="8564"/>
                  </a:lnTo>
                  <a:lnTo>
                    <a:pt x="2035" y="9742"/>
                  </a:lnTo>
                  <a:lnTo>
                    <a:pt x="2035" y="1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1"/>
            <p:cNvSpPr/>
            <p:nvPr/>
          </p:nvSpPr>
          <p:spPr>
            <a:xfrm>
              <a:off x="2604811" y="2034989"/>
              <a:ext cx="235345" cy="136114"/>
            </a:xfrm>
            <a:custGeom>
              <a:rect b="b" l="l" r="r" t="t"/>
              <a:pathLst>
                <a:path extrusionOk="0" h="8800" w="15213">
                  <a:moveTo>
                    <a:pt x="13200" y="0"/>
                  </a:moveTo>
                  <a:lnTo>
                    <a:pt x="1" y="7622"/>
                  </a:lnTo>
                  <a:lnTo>
                    <a:pt x="2013" y="8800"/>
                  </a:lnTo>
                  <a:lnTo>
                    <a:pt x="15213" y="1178"/>
                  </a:lnTo>
                  <a:lnTo>
                    <a:pt x="13200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1"/>
            <p:cNvSpPr/>
            <p:nvPr/>
          </p:nvSpPr>
          <p:spPr>
            <a:xfrm>
              <a:off x="2583293" y="2008491"/>
              <a:ext cx="31481" cy="199036"/>
            </a:xfrm>
            <a:custGeom>
              <a:rect b="b" l="l" r="r" t="t"/>
              <a:pathLst>
                <a:path extrusionOk="0" h="12868" w="2035">
                  <a:moveTo>
                    <a:pt x="0" y="0"/>
                  </a:moveTo>
                  <a:lnTo>
                    <a:pt x="0" y="11690"/>
                  </a:lnTo>
                  <a:lnTo>
                    <a:pt x="2034" y="12868"/>
                  </a:lnTo>
                  <a:lnTo>
                    <a:pt x="2034" y="1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1"/>
            <p:cNvSpPr/>
            <p:nvPr/>
          </p:nvSpPr>
          <p:spPr>
            <a:xfrm>
              <a:off x="2583293" y="1866071"/>
              <a:ext cx="277903" cy="160630"/>
            </a:xfrm>
            <a:custGeom>
              <a:rect b="b" l="l" r="r" t="t"/>
              <a:pathLst>
                <a:path extrusionOk="0" h="10385" w="17964">
                  <a:moveTo>
                    <a:pt x="15929" y="1"/>
                  </a:moveTo>
                  <a:lnTo>
                    <a:pt x="0" y="9207"/>
                  </a:lnTo>
                  <a:lnTo>
                    <a:pt x="2034" y="10385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1"/>
            <p:cNvSpPr/>
            <p:nvPr/>
          </p:nvSpPr>
          <p:spPr>
            <a:xfrm>
              <a:off x="2614757" y="1884464"/>
              <a:ext cx="246437" cy="323054"/>
            </a:xfrm>
            <a:custGeom>
              <a:rect b="b" l="l" r="r" t="t"/>
              <a:pathLst>
                <a:path extrusionOk="0" h="20886" w="15930">
                  <a:moveTo>
                    <a:pt x="14570" y="2355"/>
                  </a:moveTo>
                  <a:lnTo>
                    <a:pt x="14570" y="10909"/>
                  </a:lnTo>
                  <a:lnTo>
                    <a:pt x="1370" y="18531"/>
                  </a:lnTo>
                  <a:lnTo>
                    <a:pt x="1370" y="9977"/>
                  </a:lnTo>
                  <a:lnTo>
                    <a:pt x="14570" y="2355"/>
                  </a:lnTo>
                  <a:close/>
                  <a:moveTo>
                    <a:pt x="15929" y="0"/>
                  </a:moveTo>
                  <a:lnTo>
                    <a:pt x="0" y="9196"/>
                  </a:lnTo>
                  <a:lnTo>
                    <a:pt x="0" y="20886"/>
                  </a:lnTo>
                  <a:lnTo>
                    <a:pt x="15929" y="11690"/>
                  </a:lnTo>
                  <a:lnTo>
                    <a:pt x="15929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1"/>
            <p:cNvSpPr/>
            <p:nvPr/>
          </p:nvSpPr>
          <p:spPr>
            <a:xfrm>
              <a:off x="2582953" y="1766623"/>
              <a:ext cx="278243" cy="260071"/>
            </a:xfrm>
            <a:custGeom>
              <a:rect b="b" l="l" r="r" t="t"/>
              <a:pathLst>
                <a:path extrusionOk="0" h="16814" w="17986">
                  <a:moveTo>
                    <a:pt x="12946" y="2944"/>
                  </a:moveTo>
                  <a:cubicBezTo>
                    <a:pt x="13159" y="2944"/>
                    <a:pt x="13365" y="2960"/>
                    <a:pt x="13564" y="2994"/>
                  </a:cubicBezTo>
                  <a:cubicBezTo>
                    <a:pt x="14089" y="3647"/>
                    <a:pt x="14442" y="4546"/>
                    <a:pt x="14549" y="5670"/>
                  </a:cubicBezTo>
                  <a:lnTo>
                    <a:pt x="3994" y="11761"/>
                  </a:lnTo>
                  <a:cubicBezTo>
                    <a:pt x="5032" y="8539"/>
                    <a:pt x="7334" y="5381"/>
                    <a:pt x="9999" y="3839"/>
                  </a:cubicBezTo>
                  <a:cubicBezTo>
                    <a:pt x="11053" y="3235"/>
                    <a:pt x="12058" y="2944"/>
                    <a:pt x="12946" y="2944"/>
                  </a:cubicBezTo>
                  <a:close/>
                  <a:moveTo>
                    <a:pt x="11523" y="1"/>
                  </a:moveTo>
                  <a:cubicBezTo>
                    <a:pt x="10448" y="1"/>
                    <a:pt x="9237" y="351"/>
                    <a:pt x="7955" y="1088"/>
                  </a:cubicBezTo>
                  <a:cubicBezTo>
                    <a:pt x="3565" y="3625"/>
                    <a:pt x="1" y="9802"/>
                    <a:pt x="11" y="14844"/>
                  </a:cubicBezTo>
                  <a:lnTo>
                    <a:pt x="22" y="15636"/>
                  </a:lnTo>
                  <a:lnTo>
                    <a:pt x="2056" y="16814"/>
                  </a:lnTo>
                  <a:lnTo>
                    <a:pt x="17985" y="7618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41" y="1720"/>
                  </a:cubicBezTo>
                  <a:lnTo>
                    <a:pt x="15662" y="1720"/>
                  </a:lnTo>
                  <a:lnTo>
                    <a:pt x="13628" y="542"/>
                  </a:lnTo>
                  <a:cubicBezTo>
                    <a:pt x="13015" y="186"/>
                    <a:pt x="12305" y="1"/>
                    <a:pt x="11523" y="1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2778697" y="1800670"/>
              <a:ext cx="60782" cy="72048"/>
            </a:xfrm>
            <a:custGeom>
              <a:rect b="b" l="l" r="r" t="t"/>
              <a:pathLst>
                <a:path extrusionOk="0" h="4658" w="3929">
                  <a:moveTo>
                    <a:pt x="0" y="0"/>
                  </a:moveTo>
                  <a:lnTo>
                    <a:pt x="28" y="17"/>
                  </a:lnTo>
                  <a:lnTo>
                    <a:pt x="28" y="17"/>
                  </a:lnTo>
                  <a:cubicBezTo>
                    <a:pt x="19" y="11"/>
                    <a:pt x="9" y="6"/>
                    <a:pt x="0" y="0"/>
                  </a:cubicBezTo>
                  <a:close/>
                  <a:moveTo>
                    <a:pt x="28" y="17"/>
                  </a:moveTo>
                  <a:cubicBezTo>
                    <a:pt x="1051" y="621"/>
                    <a:pt x="1736" y="1814"/>
                    <a:pt x="1895" y="3469"/>
                  </a:cubicBezTo>
                  <a:lnTo>
                    <a:pt x="3929" y="4657"/>
                  </a:lnTo>
                  <a:cubicBezTo>
                    <a:pt x="3768" y="2976"/>
                    <a:pt x="3072" y="1788"/>
                    <a:pt x="2034" y="1189"/>
                  </a:cubicBezTo>
                  <a:lnTo>
                    <a:pt x="28" y="17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2604811" y="1854315"/>
              <a:ext cx="234680" cy="135635"/>
            </a:xfrm>
            <a:custGeom>
              <a:rect b="b" l="l" r="r" t="t"/>
              <a:pathLst>
                <a:path extrusionOk="0" h="8769" w="15170">
                  <a:moveTo>
                    <a:pt x="13136" y="1"/>
                  </a:moveTo>
                  <a:lnTo>
                    <a:pt x="1" y="7591"/>
                  </a:lnTo>
                  <a:lnTo>
                    <a:pt x="2035" y="8768"/>
                  </a:lnTo>
                  <a:lnTo>
                    <a:pt x="15170" y="1189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2583123" y="1996240"/>
              <a:ext cx="31652" cy="30471"/>
            </a:xfrm>
            <a:custGeom>
              <a:rect b="b" l="l" r="r" t="t"/>
              <a:pathLst>
                <a:path extrusionOk="0" h="1970" w="2046">
                  <a:moveTo>
                    <a:pt x="0" y="0"/>
                  </a:moveTo>
                  <a:lnTo>
                    <a:pt x="11" y="792"/>
                  </a:lnTo>
                  <a:lnTo>
                    <a:pt x="2045" y="1970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2705993" y="1766623"/>
              <a:ext cx="119258" cy="35219"/>
            </a:xfrm>
            <a:custGeom>
              <a:rect b="b" l="l" r="r" t="t"/>
              <a:pathLst>
                <a:path extrusionOk="0" h="2277" w="7709">
                  <a:moveTo>
                    <a:pt x="3569" y="1"/>
                  </a:moveTo>
                  <a:cubicBezTo>
                    <a:pt x="2494" y="1"/>
                    <a:pt x="1283" y="351"/>
                    <a:pt x="1" y="1088"/>
                  </a:cubicBezTo>
                  <a:lnTo>
                    <a:pt x="2035" y="2276"/>
                  </a:lnTo>
                  <a:cubicBezTo>
                    <a:pt x="3321" y="1537"/>
                    <a:pt x="4535" y="1187"/>
                    <a:pt x="5613" y="1187"/>
                  </a:cubicBezTo>
                  <a:cubicBezTo>
                    <a:pt x="6391" y="1187"/>
                    <a:pt x="7098" y="1369"/>
                    <a:pt x="7708" y="1720"/>
                  </a:cubicBezTo>
                  <a:lnTo>
                    <a:pt x="5674" y="542"/>
                  </a:lnTo>
                  <a:cubicBezTo>
                    <a:pt x="5061" y="186"/>
                    <a:pt x="4351" y="1"/>
                    <a:pt x="3569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582953" y="1783453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0"/>
                  </a:moveTo>
                  <a:cubicBezTo>
                    <a:pt x="3565" y="2537"/>
                    <a:pt x="1" y="8714"/>
                    <a:pt x="11" y="13756"/>
                  </a:cubicBezTo>
                  <a:lnTo>
                    <a:pt x="2045" y="14944"/>
                  </a:lnTo>
                  <a:cubicBezTo>
                    <a:pt x="2035" y="9892"/>
                    <a:pt x="5599" y="3725"/>
                    <a:pt x="9989" y="1188"/>
                  </a:cubicBezTo>
                  <a:lnTo>
                    <a:pt x="7955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614417" y="1784969"/>
              <a:ext cx="246777" cy="241726"/>
            </a:xfrm>
            <a:custGeom>
              <a:rect b="b" l="l" r="r" t="t"/>
              <a:pathLst>
                <a:path extrusionOk="0" h="15628" w="15952">
                  <a:moveTo>
                    <a:pt x="10914" y="1752"/>
                  </a:moveTo>
                  <a:cubicBezTo>
                    <a:pt x="12887" y="1752"/>
                    <a:pt x="14305" y="3178"/>
                    <a:pt x="14549" y="5672"/>
                  </a:cubicBezTo>
                  <a:lnTo>
                    <a:pt x="1414" y="13251"/>
                  </a:lnTo>
                  <a:cubicBezTo>
                    <a:pt x="1746" y="9237"/>
                    <a:pt x="4550" y="4623"/>
                    <a:pt x="7965" y="2653"/>
                  </a:cubicBezTo>
                  <a:cubicBezTo>
                    <a:pt x="9023" y="2041"/>
                    <a:pt x="10024" y="1752"/>
                    <a:pt x="10914" y="1752"/>
                  </a:cubicBezTo>
                  <a:close/>
                  <a:moveTo>
                    <a:pt x="11527" y="0"/>
                  </a:moveTo>
                  <a:cubicBezTo>
                    <a:pt x="10451" y="0"/>
                    <a:pt x="9237" y="351"/>
                    <a:pt x="7955" y="1090"/>
                  </a:cubicBezTo>
                  <a:cubicBezTo>
                    <a:pt x="3565" y="3627"/>
                    <a:pt x="1" y="9794"/>
                    <a:pt x="11" y="14846"/>
                  </a:cubicBezTo>
                  <a:lnTo>
                    <a:pt x="22" y="15628"/>
                  </a:lnTo>
                  <a:lnTo>
                    <a:pt x="15951" y="6432"/>
                  </a:lnTo>
                  <a:lnTo>
                    <a:pt x="15951" y="5640"/>
                  </a:lnTo>
                  <a:cubicBezTo>
                    <a:pt x="15944" y="2068"/>
                    <a:pt x="14142" y="0"/>
                    <a:pt x="11527" y="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626019" y="1903660"/>
              <a:ext cx="487723" cy="439138"/>
            </a:xfrm>
            <a:custGeom>
              <a:rect b="b" l="l" r="r" t="t"/>
              <a:pathLst>
                <a:path extrusionOk="0" h="28391" w="31527">
                  <a:moveTo>
                    <a:pt x="14570" y="1"/>
                  </a:moveTo>
                  <a:lnTo>
                    <a:pt x="0" y="8415"/>
                  </a:lnTo>
                  <a:lnTo>
                    <a:pt x="21" y="18542"/>
                  </a:lnTo>
                  <a:lnTo>
                    <a:pt x="16946" y="28391"/>
                  </a:lnTo>
                  <a:lnTo>
                    <a:pt x="31526" y="19976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18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2626019" y="2033829"/>
              <a:ext cx="262170" cy="308979"/>
            </a:xfrm>
            <a:custGeom>
              <a:rect b="b" l="l" r="r" t="t"/>
              <a:pathLst>
                <a:path extrusionOk="0" h="19976" w="16947">
                  <a:moveTo>
                    <a:pt x="0" y="0"/>
                  </a:moveTo>
                  <a:lnTo>
                    <a:pt x="21" y="10127"/>
                  </a:lnTo>
                  <a:lnTo>
                    <a:pt x="16946" y="19976"/>
                  </a:lnTo>
                  <a:lnTo>
                    <a:pt x="16946" y="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2626019" y="1903660"/>
              <a:ext cx="487723" cy="282669"/>
            </a:xfrm>
            <a:custGeom>
              <a:rect b="b" l="l" r="r" t="t"/>
              <a:pathLst>
                <a:path extrusionOk="0" h="18275" w="31527">
                  <a:moveTo>
                    <a:pt x="14570" y="1"/>
                  </a:moveTo>
                  <a:lnTo>
                    <a:pt x="0" y="8415"/>
                  </a:lnTo>
                  <a:lnTo>
                    <a:pt x="16946" y="18274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2888156" y="2056181"/>
              <a:ext cx="225568" cy="286628"/>
            </a:xfrm>
            <a:custGeom>
              <a:rect b="b" l="l" r="r" t="t"/>
              <a:pathLst>
                <a:path extrusionOk="0" h="18531" w="14581">
                  <a:moveTo>
                    <a:pt x="14580" y="0"/>
                  </a:moveTo>
                  <a:lnTo>
                    <a:pt x="0" y="8414"/>
                  </a:lnTo>
                  <a:lnTo>
                    <a:pt x="0" y="18531"/>
                  </a:lnTo>
                  <a:lnTo>
                    <a:pt x="14580" y="10116"/>
                  </a:lnTo>
                  <a:lnTo>
                    <a:pt x="1458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598855" y="2168607"/>
              <a:ext cx="292151" cy="192926"/>
            </a:xfrm>
            <a:custGeom>
              <a:rect b="b" l="l" r="r" t="t"/>
              <a:pathLst>
                <a:path extrusionOk="0" h="12473" w="18885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18884" y="10117"/>
                  </a:lnTo>
                  <a:lnTo>
                    <a:pt x="1767" y="108"/>
                  </a:lnTo>
                  <a:lnTo>
                    <a:pt x="975" y="5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613922" y="2170278"/>
              <a:ext cx="277083" cy="161450"/>
            </a:xfrm>
            <a:custGeom>
              <a:rect b="b" l="l" r="r" t="t"/>
              <a:pathLst>
                <a:path extrusionOk="0" h="10438" w="17911">
                  <a:moveTo>
                    <a:pt x="793" y="0"/>
                  </a:moveTo>
                  <a:lnTo>
                    <a:pt x="1" y="460"/>
                  </a:lnTo>
                  <a:lnTo>
                    <a:pt x="17182" y="10437"/>
                  </a:lnTo>
                  <a:lnTo>
                    <a:pt x="17910" y="1000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848246" y="2020077"/>
              <a:ext cx="278058" cy="341445"/>
            </a:xfrm>
            <a:custGeom>
              <a:rect b="b" l="l" r="r" t="t"/>
              <a:pathLst>
                <a:path extrusionOk="0" h="22075" w="17974">
                  <a:moveTo>
                    <a:pt x="14580" y="4711"/>
                  </a:moveTo>
                  <a:lnTo>
                    <a:pt x="14602" y="10909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196"/>
                  </a:lnTo>
                  <a:lnTo>
                    <a:pt x="0" y="20897"/>
                  </a:lnTo>
                  <a:lnTo>
                    <a:pt x="2034" y="22074"/>
                  </a:lnTo>
                  <a:lnTo>
                    <a:pt x="17974" y="12879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3073614" y="2056506"/>
              <a:ext cx="31481" cy="150700"/>
            </a:xfrm>
            <a:custGeom>
              <a:rect b="b" l="l" r="r" t="t"/>
              <a:pathLst>
                <a:path extrusionOk="0" h="9743" w="2035">
                  <a:moveTo>
                    <a:pt x="1" y="1"/>
                  </a:moveTo>
                  <a:lnTo>
                    <a:pt x="33" y="8554"/>
                  </a:lnTo>
                  <a:lnTo>
                    <a:pt x="2035" y="9742"/>
                  </a:lnTo>
                  <a:lnTo>
                    <a:pt x="2035" y="1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869763" y="2188809"/>
              <a:ext cx="235345" cy="136300"/>
            </a:xfrm>
            <a:custGeom>
              <a:rect b="b" l="l" r="r" t="t"/>
              <a:pathLst>
                <a:path extrusionOk="0" h="8812" w="15213">
                  <a:moveTo>
                    <a:pt x="13211" y="1"/>
                  </a:moveTo>
                  <a:lnTo>
                    <a:pt x="1" y="7634"/>
                  </a:lnTo>
                  <a:lnTo>
                    <a:pt x="2013" y="8811"/>
                  </a:lnTo>
                  <a:lnTo>
                    <a:pt x="15213" y="1189"/>
                  </a:lnTo>
                  <a:lnTo>
                    <a:pt x="1321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848246" y="2162327"/>
              <a:ext cx="31481" cy="199206"/>
            </a:xfrm>
            <a:custGeom>
              <a:rect b="b" l="l" r="r" t="t"/>
              <a:pathLst>
                <a:path extrusionOk="0" h="12879" w="2035">
                  <a:moveTo>
                    <a:pt x="0" y="0"/>
                  </a:moveTo>
                  <a:lnTo>
                    <a:pt x="0" y="11701"/>
                  </a:lnTo>
                  <a:lnTo>
                    <a:pt x="2034" y="12878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848246" y="2020077"/>
              <a:ext cx="278058" cy="160630"/>
            </a:xfrm>
            <a:custGeom>
              <a:rect b="b" l="l" r="r" t="t"/>
              <a:pathLst>
                <a:path extrusionOk="0" h="10385" w="17974">
                  <a:moveTo>
                    <a:pt x="15929" y="1"/>
                  </a:moveTo>
                  <a:lnTo>
                    <a:pt x="0" y="9196"/>
                  </a:lnTo>
                  <a:lnTo>
                    <a:pt x="2034" y="10384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879710" y="2038299"/>
              <a:ext cx="246592" cy="323224"/>
            </a:xfrm>
            <a:custGeom>
              <a:rect b="b" l="l" r="r" t="t"/>
              <a:pathLst>
                <a:path extrusionOk="0" h="20897" w="15940">
                  <a:moveTo>
                    <a:pt x="14570" y="2366"/>
                  </a:moveTo>
                  <a:lnTo>
                    <a:pt x="14570" y="10919"/>
                  </a:lnTo>
                  <a:lnTo>
                    <a:pt x="1370" y="18541"/>
                  </a:lnTo>
                  <a:lnTo>
                    <a:pt x="1370" y="9988"/>
                  </a:lnTo>
                  <a:lnTo>
                    <a:pt x="14570" y="2366"/>
                  </a:lnTo>
                  <a:close/>
                  <a:moveTo>
                    <a:pt x="15940" y="0"/>
                  </a:moveTo>
                  <a:lnTo>
                    <a:pt x="0" y="9206"/>
                  </a:lnTo>
                  <a:lnTo>
                    <a:pt x="0" y="20896"/>
                  </a:lnTo>
                  <a:lnTo>
                    <a:pt x="15940" y="11701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625848" y="1801320"/>
              <a:ext cx="487893" cy="362481"/>
            </a:xfrm>
            <a:custGeom>
              <a:rect b="b" l="l" r="r" t="t"/>
              <a:pathLst>
                <a:path extrusionOk="0" h="23435" w="31538">
                  <a:moveTo>
                    <a:pt x="10541" y="1"/>
                  </a:moveTo>
                  <a:cubicBezTo>
                    <a:pt x="9557" y="1"/>
                    <a:pt x="8447" y="321"/>
                    <a:pt x="7269" y="997"/>
                  </a:cubicBezTo>
                  <a:cubicBezTo>
                    <a:pt x="3244" y="3320"/>
                    <a:pt x="0" y="8951"/>
                    <a:pt x="11" y="13575"/>
                  </a:cubicBezTo>
                  <a:lnTo>
                    <a:pt x="16968" y="23435"/>
                  </a:lnTo>
                  <a:lnTo>
                    <a:pt x="31537" y="15020"/>
                  </a:lnTo>
                  <a:cubicBezTo>
                    <a:pt x="31537" y="12719"/>
                    <a:pt x="30713" y="11092"/>
                    <a:pt x="29396" y="10342"/>
                  </a:cubicBezTo>
                  <a:lnTo>
                    <a:pt x="29418" y="10342"/>
                  </a:lnTo>
                  <a:lnTo>
                    <a:pt x="12461" y="494"/>
                  </a:lnTo>
                  <a:cubicBezTo>
                    <a:pt x="11903" y="169"/>
                    <a:pt x="11255" y="1"/>
                    <a:pt x="10541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738292" y="1801320"/>
              <a:ext cx="342645" cy="167931"/>
            </a:xfrm>
            <a:custGeom>
              <a:rect b="b" l="l" r="r" t="t"/>
              <a:pathLst>
                <a:path extrusionOk="0" h="10857" w="22149">
                  <a:moveTo>
                    <a:pt x="3272" y="1"/>
                  </a:moveTo>
                  <a:cubicBezTo>
                    <a:pt x="2288" y="1"/>
                    <a:pt x="1178" y="321"/>
                    <a:pt x="0" y="997"/>
                  </a:cubicBezTo>
                  <a:lnTo>
                    <a:pt x="16957" y="10856"/>
                  </a:lnTo>
                  <a:cubicBezTo>
                    <a:pt x="18131" y="10173"/>
                    <a:pt x="19244" y="9850"/>
                    <a:pt x="20230" y="9850"/>
                  </a:cubicBezTo>
                  <a:cubicBezTo>
                    <a:pt x="20944" y="9850"/>
                    <a:pt x="21592" y="10019"/>
                    <a:pt x="22149" y="10342"/>
                  </a:cubicBezTo>
                  <a:lnTo>
                    <a:pt x="5192" y="494"/>
                  </a:lnTo>
                  <a:cubicBezTo>
                    <a:pt x="4634" y="169"/>
                    <a:pt x="3986" y="1"/>
                    <a:pt x="3272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888156" y="1953779"/>
              <a:ext cx="225568" cy="210033"/>
            </a:xfrm>
            <a:custGeom>
              <a:rect b="b" l="l" r="r" t="t"/>
              <a:pathLst>
                <a:path extrusionOk="0" h="13579" w="14581">
                  <a:moveTo>
                    <a:pt x="10540" y="0"/>
                  </a:moveTo>
                  <a:cubicBezTo>
                    <a:pt x="9556" y="0"/>
                    <a:pt x="8444" y="322"/>
                    <a:pt x="7269" y="1000"/>
                  </a:cubicBezTo>
                  <a:cubicBezTo>
                    <a:pt x="3244" y="3323"/>
                    <a:pt x="0" y="8954"/>
                    <a:pt x="11" y="13579"/>
                  </a:cubicBezTo>
                  <a:lnTo>
                    <a:pt x="14580" y="5164"/>
                  </a:lnTo>
                  <a:cubicBezTo>
                    <a:pt x="14573" y="1890"/>
                    <a:pt x="12929" y="0"/>
                    <a:pt x="10540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598855" y="1990269"/>
              <a:ext cx="292801" cy="222717"/>
            </a:xfrm>
            <a:custGeom>
              <a:rect b="b" l="l" r="r" t="t"/>
              <a:pathLst>
                <a:path extrusionOk="0" h="14399" w="1892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18242" y="10599"/>
                  </a:lnTo>
                  <a:lnTo>
                    <a:pt x="18927" y="10192"/>
                  </a:lnTo>
                  <a:lnTo>
                    <a:pt x="1820" y="183"/>
                  </a:lnTo>
                  <a:lnTo>
                    <a:pt x="1060" y="6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15252" y="1993084"/>
              <a:ext cx="276402" cy="161125"/>
            </a:xfrm>
            <a:custGeom>
              <a:rect b="b" l="l" r="r" t="t"/>
              <a:pathLst>
                <a:path extrusionOk="0" h="10417" w="17867">
                  <a:moveTo>
                    <a:pt x="760" y="1"/>
                  </a:moveTo>
                  <a:lnTo>
                    <a:pt x="0" y="429"/>
                  </a:lnTo>
                  <a:lnTo>
                    <a:pt x="17182" y="10417"/>
                  </a:lnTo>
                  <a:lnTo>
                    <a:pt x="17867" y="10010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847906" y="1920629"/>
              <a:ext cx="278398" cy="260071"/>
            </a:xfrm>
            <a:custGeom>
              <a:rect b="b" l="l" r="r" t="t"/>
              <a:pathLst>
                <a:path extrusionOk="0" h="16814" w="17996">
                  <a:moveTo>
                    <a:pt x="12962" y="2937"/>
                  </a:moveTo>
                  <a:cubicBezTo>
                    <a:pt x="13169" y="2937"/>
                    <a:pt x="13370" y="2952"/>
                    <a:pt x="13564" y="2983"/>
                  </a:cubicBezTo>
                  <a:cubicBezTo>
                    <a:pt x="14089" y="3646"/>
                    <a:pt x="14442" y="4545"/>
                    <a:pt x="14549" y="5670"/>
                  </a:cubicBezTo>
                  <a:lnTo>
                    <a:pt x="4004" y="11761"/>
                  </a:lnTo>
                  <a:cubicBezTo>
                    <a:pt x="5032" y="8538"/>
                    <a:pt x="7334" y="5380"/>
                    <a:pt x="9999" y="3839"/>
                  </a:cubicBezTo>
                  <a:cubicBezTo>
                    <a:pt x="11059" y="3222"/>
                    <a:pt x="12069" y="2937"/>
                    <a:pt x="12962" y="2937"/>
                  </a:cubicBezTo>
                  <a:close/>
                  <a:moveTo>
                    <a:pt x="11523" y="0"/>
                  </a:moveTo>
                  <a:cubicBezTo>
                    <a:pt x="10448" y="0"/>
                    <a:pt x="9237" y="350"/>
                    <a:pt x="7955" y="1088"/>
                  </a:cubicBezTo>
                  <a:cubicBezTo>
                    <a:pt x="3566" y="3625"/>
                    <a:pt x="1" y="9791"/>
                    <a:pt x="11" y="14844"/>
                  </a:cubicBezTo>
                  <a:lnTo>
                    <a:pt x="22" y="15625"/>
                  </a:lnTo>
                  <a:lnTo>
                    <a:pt x="2056" y="16813"/>
                  </a:lnTo>
                  <a:lnTo>
                    <a:pt x="17996" y="7607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52" y="1709"/>
                  </a:cubicBezTo>
                  <a:lnTo>
                    <a:pt x="15652" y="1709"/>
                  </a:lnTo>
                  <a:cubicBezTo>
                    <a:pt x="15652" y="1711"/>
                    <a:pt x="15652" y="1712"/>
                    <a:pt x="15653" y="1714"/>
                  </a:cubicBezTo>
                  <a:lnTo>
                    <a:pt x="15653" y="1714"/>
                  </a:lnTo>
                  <a:lnTo>
                    <a:pt x="13628" y="542"/>
                  </a:lnTo>
                  <a:cubicBezTo>
                    <a:pt x="13015" y="186"/>
                    <a:pt x="12305" y="0"/>
                    <a:pt x="11523" y="0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3043805" y="1954676"/>
              <a:ext cx="60627" cy="71877"/>
            </a:xfrm>
            <a:custGeom>
              <a:rect b="b" l="l" r="r" t="t"/>
              <a:pathLst>
                <a:path extrusionOk="0" h="4647" w="3919">
                  <a:moveTo>
                    <a:pt x="1" y="0"/>
                  </a:moveTo>
                  <a:lnTo>
                    <a:pt x="1" y="0"/>
                  </a:lnTo>
                  <a:cubicBezTo>
                    <a:pt x="1029" y="600"/>
                    <a:pt x="1724" y="1788"/>
                    <a:pt x="1885" y="3469"/>
                  </a:cubicBezTo>
                  <a:lnTo>
                    <a:pt x="3919" y="4646"/>
                  </a:lnTo>
                  <a:cubicBezTo>
                    <a:pt x="3758" y="2976"/>
                    <a:pt x="3063" y="1788"/>
                    <a:pt x="2035" y="11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869763" y="2008321"/>
              <a:ext cx="234680" cy="135619"/>
            </a:xfrm>
            <a:custGeom>
              <a:rect b="b" l="l" r="r" t="t"/>
              <a:pathLst>
                <a:path extrusionOk="0" h="8768" w="15170">
                  <a:moveTo>
                    <a:pt x="13136" y="1"/>
                  </a:moveTo>
                  <a:lnTo>
                    <a:pt x="1" y="7580"/>
                  </a:lnTo>
                  <a:lnTo>
                    <a:pt x="2035" y="8768"/>
                  </a:lnTo>
                  <a:lnTo>
                    <a:pt x="15170" y="1178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848076" y="2150230"/>
              <a:ext cx="31652" cy="30486"/>
            </a:xfrm>
            <a:custGeom>
              <a:rect b="b" l="l" r="r" t="t"/>
              <a:pathLst>
                <a:path extrusionOk="0" h="1971" w="2046">
                  <a:moveTo>
                    <a:pt x="0" y="1"/>
                  </a:moveTo>
                  <a:lnTo>
                    <a:pt x="11" y="782"/>
                  </a:lnTo>
                  <a:lnTo>
                    <a:pt x="2045" y="1970"/>
                  </a:lnTo>
                  <a:lnTo>
                    <a:pt x="2045" y="1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970946" y="1920629"/>
              <a:ext cx="119258" cy="35049"/>
            </a:xfrm>
            <a:custGeom>
              <a:rect b="b" l="l" r="r" t="t"/>
              <a:pathLst>
                <a:path extrusionOk="0" h="2266" w="7709">
                  <a:moveTo>
                    <a:pt x="7678" y="1702"/>
                  </a:moveTo>
                  <a:lnTo>
                    <a:pt x="7708" y="1719"/>
                  </a:lnTo>
                  <a:cubicBezTo>
                    <a:pt x="7698" y="1713"/>
                    <a:pt x="7688" y="1708"/>
                    <a:pt x="7678" y="1702"/>
                  </a:cubicBezTo>
                  <a:close/>
                  <a:moveTo>
                    <a:pt x="3569" y="0"/>
                  </a:moveTo>
                  <a:cubicBezTo>
                    <a:pt x="2494" y="0"/>
                    <a:pt x="1283" y="350"/>
                    <a:pt x="1" y="1088"/>
                  </a:cubicBezTo>
                  <a:lnTo>
                    <a:pt x="2045" y="2265"/>
                  </a:lnTo>
                  <a:cubicBezTo>
                    <a:pt x="3322" y="1528"/>
                    <a:pt x="4534" y="1178"/>
                    <a:pt x="5608" y="1178"/>
                  </a:cubicBezTo>
                  <a:cubicBezTo>
                    <a:pt x="6377" y="1178"/>
                    <a:pt x="7076" y="1357"/>
                    <a:pt x="7678" y="1702"/>
                  </a:cubicBezTo>
                  <a:lnTo>
                    <a:pt x="7678" y="1702"/>
                  </a:lnTo>
                  <a:lnTo>
                    <a:pt x="5674" y="542"/>
                  </a:lnTo>
                  <a:cubicBezTo>
                    <a:pt x="5061" y="186"/>
                    <a:pt x="4351" y="0"/>
                    <a:pt x="3569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847906" y="1937444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1"/>
                  </a:moveTo>
                  <a:cubicBezTo>
                    <a:pt x="3566" y="2538"/>
                    <a:pt x="1" y="8715"/>
                    <a:pt x="11" y="13757"/>
                  </a:cubicBezTo>
                  <a:lnTo>
                    <a:pt x="2056" y="14945"/>
                  </a:lnTo>
                  <a:cubicBezTo>
                    <a:pt x="2035" y="9892"/>
                    <a:pt x="5600" y="3715"/>
                    <a:pt x="9989" y="1178"/>
                  </a:cubicBezTo>
                  <a:lnTo>
                    <a:pt x="7955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79370" y="1938805"/>
              <a:ext cx="246932" cy="241896"/>
            </a:xfrm>
            <a:custGeom>
              <a:rect b="b" l="l" r="r" t="t"/>
              <a:pathLst>
                <a:path extrusionOk="0" h="15639" w="15962">
                  <a:moveTo>
                    <a:pt x="10925" y="1760"/>
                  </a:moveTo>
                  <a:cubicBezTo>
                    <a:pt x="12895" y="1760"/>
                    <a:pt x="14306" y="3181"/>
                    <a:pt x="14549" y="5672"/>
                  </a:cubicBezTo>
                  <a:lnTo>
                    <a:pt x="1414" y="13262"/>
                  </a:lnTo>
                  <a:cubicBezTo>
                    <a:pt x="1746" y="9248"/>
                    <a:pt x="4550" y="4634"/>
                    <a:pt x="7965" y="2664"/>
                  </a:cubicBezTo>
                  <a:cubicBezTo>
                    <a:pt x="9029" y="2051"/>
                    <a:pt x="10034" y="1760"/>
                    <a:pt x="10925" y="1760"/>
                  </a:cubicBezTo>
                  <a:close/>
                  <a:moveTo>
                    <a:pt x="11530" y="1"/>
                  </a:moveTo>
                  <a:cubicBezTo>
                    <a:pt x="10456" y="1"/>
                    <a:pt x="9245" y="351"/>
                    <a:pt x="7965" y="1090"/>
                  </a:cubicBezTo>
                  <a:cubicBezTo>
                    <a:pt x="3566" y="3627"/>
                    <a:pt x="1" y="9804"/>
                    <a:pt x="22" y="14857"/>
                  </a:cubicBezTo>
                  <a:lnTo>
                    <a:pt x="22" y="15638"/>
                  </a:lnTo>
                  <a:lnTo>
                    <a:pt x="15962" y="6432"/>
                  </a:lnTo>
                  <a:lnTo>
                    <a:pt x="15951" y="5651"/>
                  </a:lnTo>
                  <a:cubicBezTo>
                    <a:pt x="15944" y="2071"/>
                    <a:pt x="14141" y="1"/>
                    <a:pt x="11530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2598855" y="1990269"/>
              <a:ext cx="280889" cy="222717"/>
            </a:xfrm>
            <a:custGeom>
              <a:rect b="b" l="l" r="r" t="t"/>
              <a:pathLst>
                <a:path extrusionOk="0" h="14399" w="1815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2598855" y="2168607"/>
              <a:ext cx="280889" cy="192926"/>
            </a:xfrm>
            <a:custGeom>
              <a:rect b="b" l="l" r="r" t="t"/>
              <a:pathLst>
                <a:path extrusionOk="0" h="12473" w="18157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689441" y="2052530"/>
              <a:ext cx="64433" cy="94738"/>
            </a:xfrm>
            <a:custGeom>
              <a:rect b="b" l="l" r="r" t="t"/>
              <a:pathLst>
                <a:path extrusionOk="0" h="6125" w="4165">
                  <a:moveTo>
                    <a:pt x="931" y="1"/>
                  </a:moveTo>
                  <a:lnTo>
                    <a:pt x="0" y="547"/>
                  </a:lnTo>
                  <a:lnTo>
                    <a:pt x="0" y="4261"/>
                  </a:lnTo>
                  <a:lnTo>
                    <a:pt x="3222" y="6124"/>
                  </a:lnTo>
                  <a:lnTo>
                    <a:pt x="4164" y="5578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8988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739283" y="2081348"/>
              <a:ext cx="14588" cy="65922"/>
            </a:xfrm>
            <a:custGeom>
              <a:rect b="b" l="l" r="r" t="t"/>
              <a:pathLst>
                <a:path extrusionOk="0" h="4262" w="943">
                  <a:moveTo>
                    <a:pt x="942" y="0"/>
                  </a:moveTo>
                  <a:lnTo>
                    <a:pt x="11" y="546"/>
                  </a:lnTo>
                  <a:lnTo>
                    <a:pt x="0" y="4261"/>
                  </a:lnTo>
                  <a:lnTo>
                    <a:pt x="942" y="371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689441" y="2052530"/>
              <a:ext cx="64433" cy="37277"/>
            </a:xfrm>
            <a:custGeom>
              <a:rect b="b" l="l" r="r" t="t"/>
              <a:pathLst>
                <a:path extrusionOk="0" h="2410" w="4165">
                  <a:moveTo>
                    <a:pt x="931" y="1"/>
                  </a:moveTo>
                  <a:lnTo>
                    <a:pt x="0" y="547"/>
                  </a:lnTo>
                  <a:lnTo>
                    <a:pt x="3233" y="2409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89441" y="2060976"/>
              <a:ext cx="50015" cy="86293"/>
            </a:xfrm>
            <a:custGeom>
              <a:rect b="b" l="l" r="r" t="t"/>
              <a:pathLst>
                <a:path extrusionOk="0" h="5579" w="3233">
                  <a:moveTo>
                    <a:pt x="0" y="1"/>
                  </a:moveTo>
                  <a:lnTo>
                    <a:pt x="0" y="3715"/>
                  </a:lnTo>
                  <a:lnTo>
                    <a:pt x="3222" y="5578"/>
                  </a:lnTo>
                  <a:lnTo>
                    <a:pt x="3233" y="1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04833" y="2087598"/>
              <a:ext cx="17079" cy="33998"/>
            </a:xfrm>
            <a:custGeom>
              <a:rect b="b" l="l" r="r" t="t"/>
              <a:pathLst>
                <a:path extrusionOk="0" h="2198" w="1104">
                  <a:moveTo>
                    <a:pt x="306" y="0"/>
                  </a:moveTo>
                  <a:cubicBezTo>
                    <a:pt x="124" y="0"/>
                    <a:pt x="1" y="146"/>
                    <a:pt x="1" y="389"/>
                  </a:cubicBezTo>
                  <a:cubicBezTo>
                    <a:pt x="1" y="635"/>
                    <a:pt x="118" y="924"/>
                    <a:pt x="300" y="1138"/>
                  </a:cubicBezTo>
                  <a:lnTo>
                    <a:pt x="300" y="1919"/>
                  </a:lnTo>
                  <a:lnTo>
                    <a:pt x="793" y="2198"/>
                  </a:lnTo>
                  <a:lnTo>
                    <a:pt x="793" y="1416"/>
                  </a:lnTo>
                  <a:cubicBezTo>
                    <a:pt x="975" y="1416"/>
                    <a:pt x="1103" y="1277"/>
                    <a:pt x="1103" y="1031"/>
                  </a:cubicBezTo>
                  <a:cubicBezTo>
                    <a:pt x="1103" y="678"/>
                    <a:pt x="857" y="249"/>
                    <a:pt x="557" y="78"/>
                  </a:cubicBezTo>
                  <a:cubicBezTo>
                    <a:pt x="467" y="25"/>
                    <a:pt x="381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5" name="Google Shape;1715;p41"/>
          <p:cNvGrpSpPr/>
          <p:nvPr/>
        </p:nvGrpSpPr>
        <p:grpSpPr>
          <a:xfrm>
            <a:off x="3536588" y="1739890"/>
            <a:ext cx="509555" cy="459746"/>
            <a:chOff x="2582953" y="1766623"/>
            <a:chExt cx="543351" cy="594910"/>
          </a:xfrm>
        </p:grpSpPr>
        <p:sp>
          <p:nvSpPr>
            <p:cNvPr id="1716" name="Google Shape;1716;p41"/>
            <p:cNvSpPr/>
            <p:nvPr/>
          </p:nvSpPr>
          <p:spPr>
            <a:xfrm>
              <a:off x="2790918" y="1976017"/>
              <a:ext cx="31339" cy="18180"/>
            </a:xfrm>
            <a:custGeom>
              <a:rect b="b" l="l" r="r" t="t"/>
              <a:pathLst>
                <a:path extrusionOk="0" h="1340" w="2309">
                  <a:moveTo>
                    <a:pt x="2309" y="1"/>
                  </a:moveTo>
                  <a:cubicBezTo>
                    <a:pt x="2276" y="1"/>
                    <a:pt x="2249" y="7"/>
                    <a:pt x="2223" y="14"/>
                  </a:cubicBezTo>
                  <a:cubicBezTo>
                    <a:pt x="2183" y="27"/>
                    <a:pt x="2137" y="34"/>
                    <a:pt x="2091" y="47"/>
                  </a:cubicBezTo>
                  <a:cubicBezTo>
                    <a:pt x="2045" y="60"/>
                    <a:pt x="1999" y="73"/>
                    <a:pt x="1959" y="86"/>
                  </a:cubicBezTo>
                  <a:cubicBezTo>
                    <a:pt x="1920" y="93"/>
                    <a:pt x="1887" y="106"/>
                    <a:pt x="1854" y="119"/>
                  </a:cubicBezTo>
                  <a:cubicBezTo>
                    <a:pt x="1827" y="126"/>
                    <a:pt x="1808" y="133"/>
                    <a:pt x="1788" y="139"/>
                  </a:cubicBezTo>
                  <a:cubicBezTo>
                    <a:pt x="1768" y="146"/>
                    <a:pt x="1748" y="152"/>
                    <a:pt x="1728" y="159"/>
                  </a:cubicBezTo>
                  <a:cubicBezTo>
                    <a:pt x="1702" y="166"/>
                    <a:pt x="1682" y="172"/>
                    <a:pt x="1656" y="185"/>
                  </a:cubicBezTo>
                  <a:cubicBezTo>
                    <a:pt x="1623" y="198"/>
                    <a:pt x="1583" y="212"/>
                    <a:pt x="1550" y="225"/>
                  </a:cubicBezTo>
                  <a:cubicBezTo>
                    <a:pt x="1511" y="245"/>
                    <a:pt x="1471" y="258"/>
                    <a:pt x="1432" y="278"/>
                  </a:cubicBezTo>
                  <a:cubicBezTo>
                    <a:pt x="1418" y="284"/>
                    <a:pt x="1405" y="284"/>
                    <a:pt x="1399" y="291"/>
                  </a:cubicBezTo>
                  <a:cubicBezTo>
                    <a:pt x="1366" y="304"/>
                    <a:pt x="1339" y="317"/>
                    <a:pt x="1306" y="337"/>
                  </a:cubicBezTo>
                  <a:cubicBezTo>
                    <a:pt x="1260" y="357"/>
                    <a:pt x="1214" y="383"/>
                    <a:pt x="1168" y="410"/>
                  </a:cubicBezTo>
                  <a:cubicBezTo>
                    <a:pt x="1128" y="429"/>
                    <a:pt x="1089" y="449"/>
                    <a:pt x="1049" y="469"/>
                  </a:cubicBezTo>
                  <a:cubicBezTo>
                    <a:pt x="660" y="693"/>
                    <a:pt x="310" y="983"/>
                    <a:pt x="0" y="1340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2915792" y="2314818"/>
              <a:ext cx="1534" cy="895"/>
            </a:xfrm>
            <a:custGeom>
              <a:rect b="b" l="l" r="r" t="t"/>
              <a:pathLst>
                <a:path extrusionOk="0" h="66" w="113">
                  <a:moveTo>
                    <a:pt x="113" y="0"/>
                  </a:moveTo>
                  <a:cubicBezTo>
                    <a:pt x="73" y="20"/>
                    <a:pt x="40" y="40"/>
                    <a:pt x="0" y="66"/>
                  </a:cubicBezTo>
                  <a:cubicBezTo>
                    <a:pt x="14" y="59"/>
                    <a:pt x="27" y="53"/>
                    <a:pt x="40" y="46"/>
                  </a:cubicBezTo>
                  <a:cubicBezTo>
                    <a:pt x="47" y="40"/>
                    <a:pt x="53" y="33"/>
                    <a:pt x="53" y="33"/>
                  </a:cubicBezTo>
                  <a:cubicBezTo>
                    <a:pt x="66" y="26"/>
                    <a:pt x="80" y="20"/>
                    <a:pt x="93" y="13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2970215" y="2079467"/>
              <a:ext cx="3692" cy="6811"/>
            </a:xfrm>
            <a:custGeom>
              <a:rect b="b" l="l" r="r" t="t"/>
              <a:pathLst>
                <a:path extrusionOk="0" h="502" w="272">
                  <a:moveTo>
                    <a:pt x="271" y="502"/>
                  </a:moveTo>
                  <a:cubicBezTo>
                    <a:pt x="185" y="330"/>
                    <a:pt x="93" y="165"/>
                    <a:pt x="1" y="0"/>
                  </a:cubicBezTo>
                  <a:cubicBezTo>
                    <a:pt x="93" y="165"/>
                    <a:pt x="185" y="330"/>
                    <a:pt x="271" y="502"/>
                  </a:cubicBezTo>
                  <a:close/>
                </a:path>
              </a:pathLst>
            </a:custGeom>
            <a:solidFill>
              <a:srgbClr val="FF3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2583293" y="1866071"/>
              <a:ext cx="277903" cy="341445"/>
            </a:xfrm>
            <a:custGeom>
              <a:rect b="b" l="l" r="r" t="t"/>
              <a:pathLst>
                <a:path extrusionOk="0" h="22075" w="17964">
                  <a:moveTo>
                    <a:pt x="14580" y="4711"/>
                  </a:moveTo>
                  <a:lnTo>
                    <a:pt x="14591" y="10920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207"/>
                  </a:lnTo>
                  <a:lnTo>
                    <a:pt x="0" y="20897"/>
                  </a:lnTo>
                  <a:lnTo>
                    <a:pt x="2034" y="22075"/>
                  </a:lnTo>
                  <a:lnTo>
                    <a:pt x="17963" y="12879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2808661" y="1902515"/>
              <a:ext cx="31481" cy="150684"/>
            </a:xfrm>
            <a:custGeom>
              <a:rect b="b" l="l" r="r" t="t"/>
              <a:pathLst>
                <a:path extrusionOk="0" h="9742" w="2035">
                  <a:moveTo>
                    <a:pt x="1" y="0"/>
                  </a:moveTo>
                  <a:lnTo>
                    <a:pt x="22" y="8564"/>
                  </a:lnTo>
                  <a:lnTo>
                    <a:pt x="2035" y="9742"/>
                  </a:lnTo>
                  <a:lnTo>
                    <a:pt x="2035" y="11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2604811" y="2034989"/>
              <a:ext cx="235345" cy="136114"/>
            </a:xfrm>
            <a:custGeom>
              <a:rect b="b" l="l" r="r" t="t"/>
              <a:pathLst>
                <a:path extrusionOk="0" h="8800" w="15213">
                  <a:moveTo>
                    <a:pt x="13200" y="0"/>
                  </a:moveTo>
                  <a:lnTo>
                    <a:pt x="1" y="7622"/>
                  </a:lnTo>
                  <a:lnTo>
                    <a:pt x="2013" y="8800"/>
                  </a:lnTo>
                  <a:lnTo>
                    <a:pt x="15213" y="1178"/>
                  </a:lnTo>
                  <a:lnTo>
                    <a:pt x="13200" y="0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1"/>
            <p:cNvSpPr/>
            <p:nvPr/>
          </p:nvSpPr>
          <p:spPr>
            <a:xfrm>
              <a:off x="2583293" y="2008491"/>
              <a:ext cx="31481" cy="199036"/>
            </a:xfrm>
            <a:custGeom>
              <a:rect b="b" l="l" r="r" t="t"/>
              <a:pathLst>
                <a:path extrusionOk="0" h="12868" w="2035">
                  <a:moveTo>
                    <a:pt x="0" y="0"/>
                  </a:moveTo>
                  <a:lnTo>
                    <a:pt x="0" y="11690"/>
                  </a:lnTo>
                  <a:lnTo>
                    <a:pt x="2034" y="12868"/>
                  </a:lnTo>
                  <a:lnTo>
                    <a:pt x="2034" y="1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1"/>
            <p:cNvSpPr/>
            <p:nvPr/>
          </p:nvSpPr>
          <p:spPr>
            <a:xfrm>
              <a:off x="2583293" y="1866071"/>
              <a:ext cx="277903" cy="160630"/>
            </a:xfrm>
            <a:custGeom>
              <a:rect b="b" l="l" r="r" t="t"/>
              <a:pathLst>
                <a:path extrusionOk="0" h="10385" w="17964">
                  <a:moveTo>
                    <a:pt x="15929" y="1"/>
                  </a:moveTo>
                  <a:lnTo>
                    <a:pt x="0" y="9207"/>
                  </a:lnTo>
                  <a:lnTo>
                    <a:pt x="2034" y="10385"/>
                  </a:lnTo>
                  <a:lnTo>
                    <a:pt x="17963" y="1189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1"/>
            <p:cNvSpPr/>
            <p:nvPr/>
          </p:nvSpPr>
          <p:spPr>
            <a:xfrm>
              <a:off x="2614757" y="1884464"/>
              <a:ext cx="246437" cy="323054"/>
            </a:xfrm>
            <a:custGeom>
              <a:rect b="b" l="l" r="r" t="t"/>
              <a:pathLst>
                <a:path extrusionOk="0" h="20886" w="15930">
                  <a:moveTo>
                    <a:pt x="14570" y="2355"/>
                  </a:moveTo>
                  <a:lnTo>
                    <a:pt x="14570" y="10909"/>
                  </a:lnTo>
                  <a:lnTo>
                    <a:pt x="1370" y="18531"/>
                  </a:lnTo>
                  <a:lnTo>
                    <a:pt x="1370" y="9977"/>
                  </a:lnTo>
                  <a:lnTo>
                    <a:pt x="14570" y="2355"/>
                  </a:lnTo>
                  <a:close/>
                  <a:moveTo>
                    <a:pt x="15929" y="0"/>
                  </a:moveTo>
                  <a:lnTo>
                    <a:pt x="0" y="9196"/>
                  </a:lnTo>
                  <a:lnTo>
                    <a:pt x="0" y="20886"/>
                  </a:lnTo>
                  <a:lnTo>
                    <a:pt x="15929" y="11690"/>
                  </a:lnTo>
                  <a:lnTo>
                    <a:pt x="15929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1"/>
            <p:cNvSpPr/>
            <p:nvPr/>
          </p:nvSpPr>
          <p:spPr>
            <a:xfrm>
              <a:off x="2582953" y="1766623"/>
              <a:ext cx="278243" cy="260071"/>
            </a:xfrm>
            <a:custGeom>
              <a:rect b="b" l="l" r="r" t="t"/>
              <a:pathLst>
                <a:path extrusionOk="0" h="16814" w="17986">
                  <a:moveTo>
                    <a:pt x="12946" y="2944"/>
                  </a:moveTo>
                  <a:cubicBezTo>
                    <a:pt x="13159" y="2944"/>
                    <a:pt x="13365" y="2960"/>
                    <a:pt x="13564" y="2994"/>
                  </a:cubicBezTo>
                  <a:cubicBezTo>
                    <a:pt x="14089" y="3647"/>
                    <a:pt x="14442" y="4546"/>
                    <a:pt x="14549" y="5670"/>
                  </a:cubicBezTo>
                  <a:lnTo>
                    <a:pt x="3994" y="11761"/>
                  </a:lnTo>
                  <a:cubicBezTo>
                    <a:pt x="5032" y="8539"/>
                    <a:pt x="7334" y="5381"/>
                    <a:pt x="9999" y="3839"/>
                  </a:cubicBezTo>
                  <a:cubicBezTo>
                    <a:pt x="11053" y="3235"/>
                    <a:pt x="12058" y="2944"/>
                    <a:pt x="12946" y="2944"/>
                  </a:cubicBezTo>
                  <a:close/>
                  <a:moveTo>
                    <a:pt x="11523" y="1"/>
                  </a:moveTo>
                  <a:cubicBezTo>
                    <a:pt x="10448" y="1"/>
                    <a:pt x="9237" y="351"/>
                    <a:pt x="7955" y="1088"/>
                  </a:cubicBezTo>
                  <a:cubicBezTo>
                    <a:pt x="3565" y="3625"/>
                    <a:pt x="1" y="9802"/>
                    <a:pt x="11" y="14844"/>
                  </a:cubicBezTo>
                  <a:lnTo>
                    <a:pt x="22" y="15636"/>
                  </a:lnTo>
                  <a:lnTo>
                    <a:pt x="2056" y="16814"/>
                  </a:lnTo>
                  <a:lnTo>
                    <a:pt x="17985" y="7618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41" y="1720"/>
                  </a:cubicBezTo>
                  <a:lnTo>
                    <a:pt x="15662" y="1720"/>
                  </a:lnTo>
                  <a:lnTo>
                    <a:pt x="13628" y="542"/>
                  </a:lnTo>
                  <a:cubicBezTo>
                    <a:pt x="13015" y="186"/>
                    <a:pt x="12305" y="1"/>
                    <a:pt x="11523" y="1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1"/>
            <p:cNvSpPr/>
            <p:nvPr/>
          </p:nvSpPr>
          <p:spPr>
            <a:xfrm>
              <a:off x="2778697" y="1800670"/>
              <a:ext cx="60782" cy="72048"/>
            </a:xfrm>
            <a:custGeom>
              <a:rect b="b" l="l" r="r" t="t"/>
              <a:pathLst>
                <a:path extrusionOk="0" h="4658" w="3929">
                  <a:moveTo>
                    <a:pt x="0" y="0"/>
                  </a:moveTo>
                  <a:lnTo>
                    <a:pt x="28" y="17"/>
                  </a:lnTo>
                  <a:lnTo>
                    <a:pt x="28" y="17"/>
                  </a:lnTo>
                  <a:cubicBezTo>
                    <a:pt x="19" y="11"/>
                    <a:pt x="9" y="6"/>
                    <a:pt x="0" y="0"/>
                  </a:cubicBezTo>
                  <a:close/>
                  <a:moveTo>
                    <a:pt x="28" y="17"/>
                  </a:moveTo>
                  <a:cubicBezTo>
                    <a:pt x="1051" y="621"/>
                    <a:pt x="1736" y="1814"/>
                    <a:pt x="1895" y="3469"/>
                  </a:cubicBezTo>
                  <a:lnTo>
                    <a:pt x="3929" y="4657"/>
                  </a:lnTo>
                  <a:cubicBezTo>
                    <a:pt x="3768" y="2976"/>
                    <a:pt x="3072" y="1788"/>
                    <a:pt x="2034" y="1189"/>
                  </a:cubicBezTo>
                  <a:lnTo>
                    <a:pt x="28" y="17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1"/>
            <p:cNvSpPr/>
            <p:nvPr/>
          </p:nvSpPr>
          <p:spPr>
            <a:xfrm>
              <a:off x="2604811" y="1854315"/>
              <a:ext cx="234680" cy="135635"/>
            </a:xfrm>
            <a:custGeom>
              <a:rect b="b" l="l" r="r" t="t"/>
              <a:pathLst>
                <a:path extrusionOk="0" h="8769" w="15170">
                  <a:moveTo>
                    <a:pt x="13136" y="1"/>
                  </a:moveTo>
                  <a:lnTo>
                    <a:pt x="1" y="7591"/>
                  </a:lnTo>
                  <a:lnTo>
                    <a:pt x="2035" y="8768"/>
                  </a:lnTo>
                  <a:lnTo>
                    <a:pt x="15170" y="1189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1"/>
            <p:cNvSpPr/>
            <p:nvPr/>
          </p:nvSpPr>
          <p:spPr>
            <a:xfrm>
              <a:off x="2583123" y="1996240"/>
              <a:ext cx="31652" cy="30471"/>
            </a:xfrm>
            <a:custGeom>
              <a:rect b="b" l="l" r="r" t="t"/>
              <a:pathLst>
                <a:path extrusionOk="0" h="1970" w="2046">
                  <a:moveTo>
                    <a:pt x="0" y="0"/>
                  </a:moveTo>
                  <a:lnTo>
                    <a:pt x="11" y="792"/>
                  </a:lnTo>
                  <a:lnTo>
                    <a:pt x="2045" y="1970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1"/>
            <p:cNvSpPr/>
            <p:nvPr/>
          </p:nvSpPr>
          <p:spPr>
            <a:xfrm>
              <a:off x="2705993" y="1766623"/>
              <a:ext cx="119258" cy="35219"/>
            </a:xfrm>
            <a:custGeom>
              <a:rect b="b" l="l" r="r" t="t"/>
              <a:pathLst>
                <a:path extrusionOk="0" h="2277" w="7709">
                  <a:moveTo>
                    <a:pt x="3569" y="1"/>
                  </a:moveTo>
                  <a:cubicBezTo>
                    <a:pt x="2494" y="1"/>
                    <a:pt x="1283" y="351"/>
                    <a:pt x="1" y="1088"/>
                  </a:cubicBezTo>
                  <a:lnTo>
                    <a:pt x="2035" y="2276"/>
                  </a:lnTo>
                  <a:cubicBezTo>
                    <a:pt x="3321" y="1537"/>
                    <a:pt x="4535" y="1187"/>
                    <a:pt x="5613" y="1187"/>
                  </a:cubicBezTo>
                  <a:cubicBezTo>
                    <a:pt x="6391" y="1187"/>
                    <a:pt x="7098" y="1369"/>
                    <a:pt x="7708" y="1720"/>
                  </a:cubicBezTo>
                  <a:lnTo>
                    <a:pt x="5674" y="542"/>
                  </a:lnTo>
                  <a:cubicBezTo>
                    <a:pt x="5061" y="186"/>
                    <a:pt x="4351" y="1"/>
                    <a:pt x="3569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1"/>
            <p:cNvSpPr/>
            <p:nvPr/>
          </p:nvSpPr>
          <p:spPr>
            <a:xfrm>
              <a:off x="2582953" y="1783453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0"/>
                  </a:moveTo>
                  <a:cubicBezTo>
                    <a:pt x="3565" y="2537"/>
                    <a:pt x="1" y="8714"/>
                    <a:pt x="11" y="13756"/>
                  </a:cubicBezTo>
                  <a:lnTo>
                    <a:pt x="2045" y="14944"/>
                  </a:lnTo>
                  <a:cubicBezTo>
                    <a:pt x="2035" y="9892"/>
                    <a:pt x="5599" y="3725"/>
                    <a:pt x="9989" y="1188"/>
                  </a:cubicBezTo>
                  <a:lnTo>
                    <a:pt x="7955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1"/>
            <p:cNvSpPr/>
            <p:nvPr/>
          </p:nvSpPr>
          <p:spPr>
            <a:xfrm>
              <a:off x="2614417" y="1784969"/>
              <a:ext cx="246777" cy="241726"/>
            </a:xfrm>
            <a:custGeom>
              <a:rect b="b" l="l" r="r" t="t"/>
              <a:pathLst>
                <a:path extrusionOk="0" h="15628" w="15952">
                  <a:moveTo>
                    <a:pt x="10914" y="1752"/>
                  </a:moveTo>
                  <a:cubicBezTo>
                    <a:pt x="12887" y="1752"/>
                    <a:pt x="14305" y="3178"/>
                    <a:pt x="14549" y="5672"/>
                  </a:cubicBezTo>
                  <a:lnTo>
                    <a:pt x="1414" y="13251"/>
                  </a:lnTo>
                  <a:cubicBezTo>
                    <a:pt x="1746" y="9237"/>
                    <a:pt x="4550" y="4623"/>
                    <a:pt x="7965" y="2653"/>
                  </a:cubicBezTo>
                  <a:cubicBezTo>
                    <a:pt x="9023" y="2041"/>
                    <a:pt x="10024" y="1752"/>
                    <a:pt x="10914" y="1752"/>
                  </a:cubicBezTo>
                  <a:close/>
                  <a:moveTo>
                    <a:pt x="11527" y="0"/>
                  </a:moveTo>
                  <a:cubicBezTo>
                    <a:pt x="10451" y="0"/>
                    <a:pt x="9237" y="351"/>
                    <a:pt x="7955" y="1090"/>
                  </a:cubicBezTo>
                  <a:cubicBezTo>
                    <a:pt x="3565" y="3627"/>
                    <a:pt x="1" y="9794"/>
                    <a:pt x="11" y="14846"/>
                  </a:cubicBezTo>
                  <a:lnTo>
                    <a:pt x="22" y="15628"/>
                  </a:lnTo>
                  <a:lnTo>
                    <a:pt x="15951" y="6432"/>
                  </a:lnTo>
                  <a:lnTo>
                    <a:pt x="15951" y="5640"/>
                  </a:lnTo>
                  <a:cubicBezTo>
                    <a:pt x="15944" y="2068"/>
                    <a:pt x="14142" y="0"/>
                    <a:pt x="11527" y="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1"/>
            <p:cNvSpPr/>
            <p:nvPr/>
          </p:nvSpPr>
          <p:spPr>
            <a:xfrm>
              <a:off x="2626019" y="1903660"/>
              <a:ext cx="487723" cy="439138"/>
            </a:xfrm>
            <a:custGeom>
              <a:rect b="b" l="l" r="r" t="t"/>
              <a:pathLst>
                <a:path extrusionOk="0" h="28391" w="31527">
                  <a:moveTo>
                    <a:pt x="14570" y="1"/>
                  </a:moveTo>
                  <a:lnTo>
                    <a:pt x="0" y="8415"/>
                  </a:lnTo>
                  <a:lnTo>
                    <a:pt x="21" y="18542"/>
                  </a:lnTo>
                  <a:lnTo>
                    <a:pt x="16946" y="28391"/>
                  </a:lnTo>
                  <a:lnTo>
                    <a:pt x="31526" y="19976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18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1"/>
            <p:cNvSpPr/>
            <p:nvPr/>
          </p:nvSpPr>
          <p:spPr>
            <a:xfrm>
              <a:off x="2626019" y="2033829"/>
              <a:ext cx="262170" cy="308979"/>
            </a:xfrm>
            <a:custGeom>
              <a:rect b="b" l="l" r="r" t="t"/>
              <a:pathLst>
                <a:path extrusionOk="0" h="19976" w="16947">
                  <a:moveTo>
                    <a:pt x="0" y="0"/>
                  </a:moveTo>
                  <a:lnTo>
                    <a:pt x="21" y="10127"/>
                  </a:lnTo>
                  <a:lnTo>
                    <a:pt x="16946" y="19976"/>
                  </a:lnTo>
                  <a:lnTo>
                    <a:pt x="16946" y="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1"/>
            <p:cNvSpPr/>
            <p:nvPr/>
          </p:nvSpPr>
          <p:spPr>
            <a:xfrm>
              <a:off x="2626019" y="1903660"/>
              <a:ext cx="487723" cy="282669"/>
            </a:xfrm>
            <a:custGeom>
              <a:rect b="b" l="l" r="r" t="t"/>
              <a:pathLst>
                <a:path extrusionOk="0" h="18275" w="31527">
                  <a:moveTo>
                    <a:pt x="14570" y="1"/>
                  </a:moveTo>
                  <a:lnTo>
                    <a:pt x="0" y="8415"/>
                  </a:lnTo>
                  <a:lnTo>
                    <a:pt x="16946" y="18274"/>
                  </a:lnTo>
                  <a:lnTo>
                    <a:pt x="31526" y="9860"/>
                  </a:lnTo>
                  <a:lnTo>
                    <a:pt x="14570" y="1"/>
                  </a:lnTo>
                  <a:close/>
                </a:path>
              </a:pathLst>
            </a:custGeom>
            <a:solidFill>
              <a:srgbClr val="FF99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1"/>
            <p:cNvSpPr/>
            <p:nvPr/>
          </p:nvSpPr>
          <p:spPr>
            <a:xfrm>
              <a:off x="2888156" y="2056181"/>
              <a:ext cx="225568" cy="286628"/>
            </a:xfrm>
            <a:custGeom>
              <a:rect b="b" l="l" r="r" t="t"/>
              <a:pathLst>
                <a:path extrusionOk="0" h="18531" w="14581">
                  <a:moveTo>
                    <a:pt x="14580" y="0"/>
                  </a:moveTo>
                  <a:lnTo>
                    <a:pt x="0" y="8414"/>
                  </a:lnTo>
                  <a:lnTo>
                    <a:pt x="0" y="18531"/>
                  </a:lnTo>
                  <a:lnTo>
                    <a:pt x="14580" y="10116"/>
                  </a:lnTo>
                  <a:lnTo>
                    <a:pt x="14580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1"/>
            <p:cNvSpPr/>
            <p:nvPr/>
          </p:nvSpPr>
          <p:spPr>
            <a:xfrm>
              <a:off x="2598855" y="2168607"/>
              <a:ext cx="292151" cy="192926"/>
            </a:xfrm>
            <a:custGeom>
              <a:rect b="b" l="l" r="r" t="t"/>
              <a:pathLst>
                <a:path extrusionOk="0" h="12473" w="18885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18884" y="10117"/>
                  </a:lnTo>
                  <a:lnTo>
                    <a:pt x="1767" y="108"/>
                  </a:lnTo>
                  <a:lnTo>
                    <a:pt x="975" y="5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1"/>
            <p:cNvSpPr/>
            <p:nvPr/>
          </p:nvSpPr>
          <p:spPr>
            <a:xfrm>
              <a:off x="2613922" y="2170278"/>
              <a:ext cx="277083" cy="161450"/>
            </a:xfrm>
            <a:custGeom>
              <a:rect b="b" l="l" r="r" t="t"/>
              <a:pathLst>
                <a:path extrusionOk="0" h="10438" w="17911">
                  <a:moveTo>
                    <a:pt x="793" y="0"/>
                  </a:moveTo>
                  <a:lnTo>
                    <a:pt x="1" y="460"/>
                  </a:lnTo>
                  <a:lnTo>
                    <a:pt x="17182" y="10437"/>
                  </a:lnTo>
                  <a:lnTo>
                    <a:pt x="17910" y="10009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1"/>
            <p:cNvSpPr/>
            <p:nvPr/>
          </p:nvSpPr>
          <p:spPr>
            <a:xfrm>
              <a:off x="2848246" y="2020077"/>
              <a:ext cx="278058" cy="341445"/>
            </a:xfrm>
            <a:custGeom>
              <a:rect b="b" l="l" r="r" t="t"/>
              <a:pathLst>
                <a:path extrusionOk="0" h="22075" w="17974">
                  <a:moveTo>
                    <a:pt x="14580" y="4711"/>
                  </a:moveTo>
                  <a:lnTo>
                    <a:pt x="14602" y="10909"/>
                  </a:lnTo>
                  <a:lnTo>
                    <a:pt x="3404" y="17375"/>
                  </a:lnTo>
                  <a:lnTo>
                    <a:pt x="3404" y="11166"/>
                  </a:lnTo>
                  <a:lnTo>
                    <a:pt x="14580" y="4711"/>
                  </a:lnTo>
                  <a:close/>
                  <a:moveTo>
                    <a:pt x="15929" y="1"/>
                  </a:moveTo>
                  <a:lnTo>
                    <a:pt x="0" y="9196"/>
                  </a:lnTo>
                  <a:lnTo>
                    <a:pt x="0" y="20897"/>
                  </a:lnTo>
                  <a:lnTo>
                    <a:pt x="2034" y="22074"/>
                  </a:lnTo>
                  <a:lnTo>
                    <a:pt x="17974" y="12879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1"/>
            <p:cNvSpPr/>
            <p:nvPr/>
          </p:nvSpPr>
          <p:spPr>
            <a:xfrm>
              <a:off x="3073614" y="2056506"/>
              <a:ext cx="31481" cy="150700"/>
            </a:xfrm>
            <a:custGeom>
              <a:rect b="b" l="l" r="r" t="t"/>
              <a:pathLst>
                <a:path extrusionOk="0" h="9743" w="2035">
                  <a:moveTo>
                    <a:pt x="1" y="1"/>
                  </a:moveTo>
                  <a:lnTo>
                    <a:pt x="33" y="8554"/>
                  </a:lnTo>
                  <a:lnTo>
                    <a:pt x="2035" y="9742"/>
                  </a:lnTo>
                  <a:lnTo>
                    <a:pt x="2035" y="1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1"/>
            <p:cNvSpPr/>
            <p:nvPr/>
          </p:nvSpPr>
          <p:spPr>
            <a:xfrm>
              <a:off x="2869763" y="2188809"/>
              <a:ext cx="235345" cy="136300"/>
            </a:xfrm>
            <a:custGeom>
              <a:rect b="b" l="l" r="r" t="t"/>
              <a:pathLst>
                <a:path extrusionOk="0" h="8812" w="15213">
                  <a:moveTo>
                    <a:pt x="13211" y="1"/>
                  </a:moveTo>
                  <a:lnTo>
                    <a:pt x="1" y="7634"/>
                  </a:lnTo>
                  <a:lnTo>
                    <a:pt x="2013" y="8811"/>
                  </a:lnTo>
                  <a:lnTo>
                    <a:pt x="15213" y="1189"/>
                  </a:lnTo>
                  <a:lnTo>
                    <a:pt x="1321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41"/>
            <p:cNvSpPr/>
            <p:nvPr/>
          </p:nvSpPr>
          <p:spPr>
            <a:xfrm>
              <a:off x="2848246" y="2162327"/>
              <a:ext cx="31481" cy="199206"/>
            </a:xfrm>
            <a:custGeom>
              <a:rect b="b" l="l" r="r" t="t"/>
              <a:pathLst>
                <a:path extrusionOk="0" h="12879" w="2035">
                  <a:moveTo>
                    <a:pt x="0" y="0"/>
                  </a:moveTo>
                  <a:lnTo>
                    <a:pt x="0" y="11701"/>
                  </a:lnTo>
                  <a:lnTo>
                    <a:pt x="2034" y="12878"/>
                  </a:lnTo>
                  <a:lnTo>
                    <a:pt x="2034" y="1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41"/>
            <p:cNvSpPr/>
            <p:nvPr/>
          </p:nvSpPr>
          <p:spPr>
            <a:xfrm>
              <a:off x="2848246" y="2020077"/>
              <a:ext cx="278058" cy="160630"/>
            </a:xfrm>
            <a:custGeom>
              <a:rect b="b" l="l" r="r" t="t"/>
              <a:pathLst>
                <a:path extrusionOk="0" h="10385" w="17974">
                  <a:moveTo>
                    <a:pt x="15929" y="1"/>
                  </a:moveTo>
                  <a:lnTo>
                    <a:pt x="0" y="9196"/>
                  </a:lnTo>
                  <a:lnTo>
                    <a:pt x="2034" y="10384"/>
                  </a:lnTo>
                  <a:lnTo>
                    <a:pt x="17974" y="1178"/>
                  </a:lnTo>
                  <a:lnTo>
                    <a:pt x="15929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41"/>
            <p:cNvSpPr/>
            <p:nvPr/>
          </p:nvSpPr>
          <p:spPr>
            <a:xfrm>
              <a:off x="2879710" y="2038299"/>
              <a:ext cx="246592" cy="323224"/>
            </a:xfrm>
            <a:custGeom>
              <a:rect b="b" l="l" r="r" t="t"/>
              <a:pathLst>
                <a:path extrusionOk="0" h="20897" w="15940">
                  <a:moveTo>
                    <a:pt x="14570" y="2366"/>
                  </a:moveTo>
                  <a:lnTo>
                    <a:pt x="14570" y="10919"/>
                  </a:lnTo>
                  <a:lnTo>
                    <a:pt x="1370" y="18541"/>
                  </a:lnTo>
                  <a:lnTo>
                    <a:pt x="1370" y="9988"/>
                  </a:lnTo>
                  <a:lnTo>
                    <a:pt x="14570" y="2366"/>
                  </a:lnTo>
                  <a:close/>
                  <a:moveTo>
                    <a:pt x="15940" y="0"/>
                  </a:moveTo>
                  <a:lnTo>
                    <a:pt x="0" y="9206"/>
                  </a:lnTo>
                  <a:lnTo>
                    <a:pt x="0" y="20896"/>
                  </a:lnTo>
                  <a:lnTo>
                    <a:pt x="15940" y="11701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41"/>
            <p:cNvSpPr/>
            <p:nvPr/>
          </p:nvSpPr>
          <p:spPr>
            <a:xfrm>
              <a:off x="2625848" y="1801320"/>
              <a:ext cx="487893" cy="362481"/>
            </a:xfrm>
            <a:custGeom>
              <a:rect b="b" l="l" r="r" t="t"/>
              <a:pathLst>
                <a:path extrusionOk="0" h="23435" w="31538">
                  <a:moveTo>
                    <a:pt x="10541" y="1"/>
                  </a:moveTo>
                  <a:cubicBezTo>
                    <a:pt x="9557" y="1"/>
                    <a:pt x="8447" y="321"/>
                    <a:pt x="7269" y="997"/>
                  </a:cubicBezTo>
                  <a:cubicBezTo>
                    <a:pt x="3244" y="3320"/>
                    <a:pt x="0" y="8951"/>
                    <a:pt x="11" y="13575"/>
                  </a:cubicBezTo>
                  <a:lnTo>
                    <a:pt x="16968" y="23435"/>
                  </a:lnTo>
                  <a:lnTo>
                    <a:pt x="31537" y="15020"/>
                  </a:lnTo>
                  <a:cubicBezTo>
                    <a:pt x="31537" y="12719"/>
                    <a:pt x="30713" y="11092"/>
                    <a:pt x="29396" y="10342"/>
                  </a:cubicBezTo>
                  <a:lnTo>
                    <a:pt x="29418" y="10342"/>
                  </a:lnTo>
                  <a:lnTo>
                    <a:pt x="12461" y="494"/>
                  </a:lnTo>
                  <a:cubicBezTo>
                    <a:pt x="11903" y="169"/>
                    <a:pt x="11255" y="1"/>
                    <a:pt x="10541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1"/>
            <p:cNvSpPr/>
            <p:nvPr/>
          </p:nvSpPr>
          <p:spPr>
            <a:xfrm>
              <a:off x="2738292" y="1801320"/>
              <a:ext cx="342645" cy="167931"/>
            </a:xfrm>
            <a:custGeom>
              <a:rect b="b" l="l" r="r" t="t"/>
              <a:pathLst>
                <a:path extrusionOk="0" h="10857" w="22149">
                  <a:moveTo>
                    <a:pt x="3272" y="1"/>
                  </a:moveTo>
                  <a:cubicBezTo>
                    <a:pt x="2288" y="1"/>
                    <a:pt x="1178" y="321"/>
                    <a:pt x="0" y="997"/>
                  </a:cubicBezTo>
                  <a:lnTo>
                    <a:pt x="16957" y="10856"/>
                  </a:lnTo>
                  <a:cubicBezTo>
                    <a:pt x="18131" y="10173"/>
                    <a:pt x="19244" y="9850"/>
                    <a:pt x="20230" y="9850"/>
                  </a:cubicBezTo>
                  <a:cubicBezTo>
                    <a:pt x="20944" y="9850"/>
                    <a:pt x="21592" y="10019"/>
                    <a:pt x="22149" y="10342"/>
                  </a:cubicBezTo>
                  <a:lnTo>
                    <a:pt x="5192" y="494"/>
                  </a:lnTo>
                  <a:cubicBezTo>
                    <a:pt x="4634" y="169"/>
                    <a:pt x="3986" y="1"/>
                    <a:pt x="3272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1"/>
            <p:cNvSpPr/>
            <p:nvPr/>
          </p:nvSpPr>
          <p:spPr>
            <a:xfrm>
              <a:off x="2888156" y="1953779"/>
              <a:ext cx="225568" cy="210033"/>
            </a:xfrm>
            <a:custGeom>
              <a:rect b="b" l="l" r="r" t="t"/>
              <a:pathLst>
                <a:path extrusionOk="0" h="13579" w="14581">
                  <a:moveTo>
                    <a:pt x="10540" y="0"/>
                  </a:moveTo>
                  <a:cubicBezTo>
                    <a:pt x="9556" y="0"/>
                    <a:pt x="8444" y="322"/>
                    <a:pt x="7269" y="1000"/>
                  </a:cubicBezTo>
                  <a:cubicBezTo>
                    <a:pt x="3244" y="3323"/>
                    <a:pt x="0" y="8954"/>
                    <a:pt x="11" y="13579"/>
                  </a:cubicBezTo>
                  <a:lnTo>
                    <a:pt x="14580" y="5164"/>
                  </a:lnTo>
                  <a:cubicBezTo>
                    <a:pt x="14573" y="1890"/>
                    <a:pt x="12929" y="0"/>
                    <a:pt x="10540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2598855" y="1990269"/>
              <a:ext cx="292801" cy="222717"/>
            </a:xfrm>
            <a:custGeom>
              <a:rect b="b" l="l" r="r" t="t"/>
              <a:pathLst>
                <a:path extrusionOk="0" h="14399" w="1892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18242" y="10599"/>
                  </a:lnTo>
                  <a:lnTo>
                    <a:pt x="18927" y="10192"/>
                  </a:lnTo>
                  <a:lnTo>
                    <a:pt x="1820" y="183"/>
                  </a:lnTo>
                  <a:lnTo>
                    <a:pt x="1060" y="6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2615252" y="1993084"/>
              <a:ext cx="276402" cy="161125"/>
            </a:xfrm>
            <a:custGeom>
              <a:rect b="b" l="l" r="r" t="t"/>
              <a:pathLst>
                <a:path extrusionOk="0" h="10417" w="17867">
                  <a:moveTo>
                    <a:pt x="760" y="1"/>
                  </a:moveTo>
                  <a:lnTo>
                    <a:pt x="0" y="429"/>
                  </a:lnTo>
                  <a:lnTo>
                    <a:pt x="17182" y="10417"/>
                  </a:lnTo>
                  <a:lnTo>
                    <a:pt x="17867" y="10010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1"/>
            <p:cNvSpPr/>
            <p:nvPr/>
          </p:nvSpPr>
          <p:spPr>
            <a:xfrm>
              <a:off x="2847906" y="1920629"/>
              <a:ext cx="278398" cy="260071"/>
            </a:xfrm>
            <a:custGeom>
              <a:rect b="b" l="l" r="r" t="t"/>
              <a:pathLst>
                <a:path extrusionOk="0" h="16814" w="17996">
                  <a:moveTo>
                    <a:pt x="12962" y="2937"/>
                  </a:moveTo>
                  <a:cubicBezTo>
                    <a:pt x="13169" y="2937"/>
                    <a:pt x="13370" y="2952"/>
                    <a:pt x="13564" y="2983"/>
                  </a:cubicBezTo>
                  <a:cubicBezTo>
                    <a:pt x="14089" y="3646"/>
                    <a:pt x="14442" y="4545"/>
                    <a:pt x="14549" y="5670"/>
                  </a:cubicBezTo>
                  <a:lnTo>
                    <a:pt x="4004" y="11761"/>
                  </a:lnTo>
                  <a:cubicBezTo>
                    <a:pt x="5032" y="8538"/>
                    <a:pt x="7334" y="5380"/>
                    <a:pt x="9999" y="3839"/>
                  </a:cubicBezTo>
                  <a:cubicBezTo>
                    <a:pt x="11059" y="3222"/>
                    <a:pt x="12069" y="2937"/>
                    <a:pt x="12962" y="2937"/>
                  </a:cubicBezTo>
                  <a:close/>
                  <a:moveTo>
                    <a:pt x="11523" y="0"/>
                  </a:moveTo>
                  <a:cubicBezTo>
                    <a:pt x="10448" y="0"/>
                    <a:pt x="9237" y="350"/>
                    <a:pt x="7955" y="1088"/>
                  </a:cubicBezTo>
                  <a:cubicBezTo>
                    <a:pt x="3566" y="3625"/>
                    <a:pt x="1" y="9791"/>
                    <a:pt x="11" y="14844"/>
                  </a:cubicBezTo>
                  <a:lnTo>
                    <a:pt x="22" y="15625"/>
                  </a:lnTo>
                  <a:lnTo>
                    <a:pt x="2056" y="16813"/>
                  </a:lnTo>
                  <a:lnTo>
                    <a:pt x="17996" y="7607"/>
                  </a:lnTo>
                  <a:lnTo>
                    <a:pt x="17985" y="6826"/>
                  </a:lnTo>
                  <a:cubicBezTo>
                    <a:pt x="17985" y="4310"/>
                    <a:pt x="17086" y="2544"/>
                    <a:pt x="15652" y="1709"/>
                  </a:cubicBezTo>
                  <a:lnTo>
                    <a:pt x="15652" y="1709"/>
                  </a:lnTo>
                  <a:cubicBezTo>
                    <a:pt x="15652" y="1711"/>
                    <a:pt x="15652" y="1712"/>
                    <a:pt x="15653" y="1714"/>
                  </a:cubicBezTo>
                  <a:lnTo>
                    <a:pt x="15653" y="1714"/>
                  </a:lnTo>
                  <a:lnTo>
                    <a:pt x="13628" y="542"/>
                  </a:lnTo>
                  <a:cubicBezTo>
                    <a:pt x="13015" y="186"/>
                    <a:pt x="12305" y="0"/>
                    <a:pt x="11523" y="0"/>
                  </a:cubicBezTo>
                  <a:close/>
                </a:path>
              </a:pathLst>
            </a:custGeom>
            <a:solidFill>
              <a:srgbClr val="C6C5C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1"/>
            <p:cNvSpPr/>
            <p:nvPr/>
          </p:nvSpPr>
          <p:spPr>
            <a:xfrm>
              <a:off x="3043805" y="1954676"/>
              <a:ext cx="60627" cy="71877"/>
            </a:xfrm>
            <a:custGeom>
              <a:rect b="b" l="l" r="r" t="t"/>
              <a:pathLst>
                <a:path extrusionOk="0" h="4647" w="3919">
                  <a:moveTo>
                    <a:pt x="1" y="0"/>
                  </a:moveTo>
                  <a:lnTo>
                    <a:pt x="1" y="0"/>
                  </a:lnTo>
                  <a:cubicBezTo>
                    <a:pt x="1029" y="600"/>
                    <a:pt x="1724" y="1788"/>
                    <a:pt x="1885" y="3469"/>
                  </a:cubicBezTo>
                  <a:lnTo>
                    <a:pt x="3919" y="4646"/>
                  </a:lnTo>
                  <a:cubicBezTo>
                    <a:pt x="3758" y="2976"/>
                    <a:pt x="3063" y="1788"/>
                    <a:pt x="2035" y="11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2869763" y="2008321"/>
              <a:ext cx="234680" cy="135619"/>
            </a:xfrm>
            <a:custGeom>
              <a:rect b="b" l="l" r="r" t="t"/>
              <a:pathLst>
                <a:path extrusionOk="0" h="8768" w="15170">
                  <a:moveTo>
                    <a:pt x="13136" y="1"/>
                  </a:moveTo>
                  <a:lnTo>
                    <a:pt x="1" y="7580"/>
                  </a:lnTo>
                  <a:lnTo>
                    <a:pt x="2035" y="8768"/>
                  </a:lnTo>
                  <a:lnTo>
                    <a:pt x="15170" y="1178"/>
                  </a:lnTo>
                  <a:lnTo>
                    <a:pt x="13136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2848076" y="2150230"/>
              <a:ext cx="31652" cy="30486"/>
            </a:xfrm>
            <a:custGeom>
              <a:rect b="b" l="l" r="r" t="t"/>
              <a:pathLst>
                <a:path extrusionOk="0" h="1971" w="2046">
                  <a:moveTo>
                    <a:pt x="0" y="1"/>
                  </a:moveTo>
                  <a:lnTo>
                    <a:pt x="11" y="782"/>
                  </a:lnTo>
                  <a:lnTo>
                    <a:pt x="2045" y="1970"/>
                  </a:lnTo>
                  <a:lnTo>
                    <a:pt x="2045" y="11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2970946" y="1920629"/>
              <a:ext cx="119258" cy="35049"/>
            </a:xfrm>
            <a:custGeom>
              <a:rect b="b" l="l" r="r" t="t"/>
              <a:pathLst>
                <a:path extrusionOk="0" h="2266" w="7709">
                  <a:moveTo>
                    <a:pt x="7678" y="1702"/>
                  </a:moveTo>
                  <a:lnTo>
                    <a:pt x="7708" y="1719"/>
                  </a:lnTo>
                  <a:cubicBezTo>
                    <a:pt x="7698" y="1713"/>
                    <a:pt x="7688" y="1708"/>
                    <a:pt x="7678" y="1702"/>
                  </a:cubicBezTo>
                  <a:close/>
                  <a:moveTo>
                    <a:pt x="3569" y="0"/>
                  </a:moveTo>
                  <a:cubicBezTo>
                    <a:pt x="2494" y="0"/>
                    <a:pt x="1283" y="350"/>
                    <a:pt x="1" y="1088"/>
                  </a:cubicBezTo>
                  <a:lnTo>
                    <a:pt x="2045" y="2265"/>
                  </a:lnTo>
                  <a:cubicBezTo>
                    <a:pt x="3322" y="1528"/>
                    <a:pt x="4534" y="1178"/>
                    <a:pt x="5608" y="1178"/>
                  </a:cubicBezTo>
                  <a:cubicBezTo>
                    <a:pt x="6377" y="1178"/>
                    <a:pt x="7076" y="1357"/>
                    <a:pt x="7678" y="1702"/>
                  </a:cubicBezTo>
                  <a:lnTo>
                    <a:pt x="7678" y="1702"/>
                  </a:lnTo>
                  <a:lnTo>
                    <a:pt x="5674" y="542"/>
                  </a:lnTo>
                  <a:cubicBezTo>
                    <a:pt x="5061" y="186"/>
                    <a:pt x="4351" y="0"/>
                    <a:pt x="3569" y="0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41"/>
            <p:cNvSpPr/>
            <p:nvPr/>
          </p:nvSpPr>
          <p:spPr>
            <a:xfrm>
              <a:off x="2847906" y="1937444"/>
              <a:ext cx="154530" cy="231162"/>
            </a:xfrm>
            <a:custGeom>
              <a:rect b="b" l="l" r="r" t="t"/>
              <a:pathLst>
                <a:path extrusionOk="0" h="14945" w="9989">
                  <a:moveTo>
                    <a:pt x="7955" y="1"/>
                  </a:moveTo>
                  <a:cubicBezTo>
                    <a:pt x="3566" y="2538"/>
                    <a:pt x="1" y="8715"/>
                    <a:pt x="11" y="13757"/>
                  </a:cubicBezTo>
                  <a:lnTo>
                    <a:pt x="2056" y="14945"/>
                  </a:lnTo>
                  <a:cubicBezTo>
                    <a:pt x="2035" y="9892"/>
                    <a:pt x="5600" y="3715"/>
                    <a:pt x="9989" y="1178"/>
                  </a:cubicBezTo>
                  <a:lnTo>
                    <a:pt x="7955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41"/>
            <p:cNvSpPr/>
            <p:nvPr/>
          </p:nvSpPr>
          <p:spPr>
            <a:xfrm>
              <a:off x="2879370" y="1938805"/>
              <a:ext cx="246932" cy="241896"/>
            </a:xfrm>
            <a:custGeom>
              <a:rect b="b" l="l" r="r" t="t"/>
              <a:pathLst>
                <a:path extrusionOk="0" h="15639" w="15962">
                  <a:moveTo>
                    <a:pt x="10925" y="1760"/>
                  </a:moveTo>
                  <a:cubicBezTo>
                    <a:pt x="12895" y="1760"/>
                    <a:pt x="14306" y="3181"/>
                    <a:pt x="14549" y="5672"/>
                  </a:cubicBezTo>
                  <a:lnTo>
                    <a:pt x="1414" y="13262"/>
                  </a:lnTo>
                  <a:cubicBezTo>
                    <a:pt x="1746" y="9248"/>
                    <a:pt x="4550" y="4634"/>
                    <a:pt x="7965" y="2664"/>
                  </a:cubicBezTo>
                  <a:cubicBezTo>
                    <a:pt x="9029" y="2051"/>
                    <a:pt x="10034" y="1760"/>
                    <a:pt x="10925" y="1760"/>
                  </a:cubicBezTo>
                  <a:close/>
                  <a:moveTo>
                    <a:pt x="11530" y="1"/>
                  </a:moveTo>
                  <a:cubicBezTo>
                    <a:pt x="10456" y="1"/>
                    <a:pt x="9245" y="351"/>
                    <a:pt x="7965" y="1090"/>
                  </a:cubicBezTo>
                  <a:cubicBezTo>
                    <a:pt x="3566" y="3627"/>
                    <a:pt x="1" y="9804"/>
                    <a:pt x="22" y="14857"/>
                  </a:cubicBezTo>
                  <a:lnTo>
                    <a:pt x="22" y="15638"/>
                  </a:lnTo>
                  <a:lnTo>
                    <a:pt x="15962" y="6432"/>
                  </a:lnTo>
                  <a:lnTo>
                    <a:pt x="15951" y="5651"/>
                  </a:lnTo>
                  <a:cubicBezTo>
                    <a:pt x="15944" y="2071"/>
                    <a:pt x="14141" y="1"/>
                    <a:pt x="11530" y="1"/>
                  </a:cubicBez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41"/>
            <p:cNvSpPr/>
            <p:nvPr/>
          </p:nvSpPr>
          <p:spPr>
            <a:xfrm>
              <a:off x="2598855" y="1990269"/>
              <a:ext cx="280889" cy="222717"/>
            </a:xfrm>
            <a:custGeom>
              <a:rect b="b" l="l" r="r" t="t"/>
              <a:pathLst>
                <a:path extrusionOk="0" h="14399" w="18157">
                  <a:moveTo>
                    <a:pt x="0" y="1"/>
                  </a:moveTo>
                  <a:lnTo>
                    <a:pt x="0" y="3854"/>
                  </a:lnTo>
                  <a:lnTo>
                    <a:pt x="18156" y="14399"/>
                  </a:lnTo>
                  <a:lnTo>
                    <a:pt x="18156" y="105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41"/>
            <p:cNvSpPr/>
            <p:nvPr/>
          </p:nvSpPr>
          <p:spPr>
            <a:xfrm>
              <a:off x="2598855" y="2168607"/>
              <a:ext cx="280889" cy="192926"/>
            </a:xfrm>
            <a:custGeom>
              <a:rect b="b" l="l" r="r" t="t"/>
              <a:pathLst>
                <a:path extrusionOk="0" h="12473" w="18157">
                  <a:moveTo>
                    <a:pt x="0" y="1"/>
                  </a:moveTo>
                  <a:lnTo>
                    <a:pt x="0" y="1928"/>
                  </a:lnTo>
                  <a:lnTo>
                    <a:pt x="18156" y="12472"/>
                  </a:lnTo>
                  <a:lnTo>
                    <a:pt x="18156" y="105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41"/>
            <p:cNvSpPr/>
            <p:nvPr/>
          </p:nvSpPr>
          <p:spPr>
            <a:xfrm>
              <a:off x="2689441" y="2052530"/>
              <a:ext cx="64433" cy="94738"/>
            </a:xfrm>
            <a:custGeom>
              <a:rect b="b" l="l" r="r" t="t"/>
              <a:pathLst>
                <a:path extrusionOk="0" h="6125" w="4165">
                  <a:moveTo>
                    <a:pt x="931" y="1"/>
                  </a:moveTo>
                  <a:lnTo>
                    <a:pt x="0" y="547"/>
                  </a:lnTo>
                  <a:lnTo>
                    <a:pt x="0" y="4261"/>
                  </a:lnTo>
                  <a:lnTo>
                    <a:pt x="3222" y="6124"/>
                  </a:lnTo>
                  <a:lnTo>
                    <a:pt x="4164" y="5578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8988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41"/>
            <p:cNvSpPr/>
            <p:nvPr/>
          </p:nvSpPr>
          <p:spPr>
            <a:xfrm>
              <a:off x="2739283" y="2081348"/>
              <a:ext cx="14588" cy="65922"/>
            </a:xfrm>
            <a:custGeom>
              <a:rect b="b" l="l" r="r" t="t"/>
              <a:pathLst>
                <a:path extrusionOk="0" h="4262" w="943">
                  <a:moveTo>
                    <a:pt x="942" y="0"/>
                  </a:moveTo>
                  <a:lnTo>
                    <a:pt x="11" y="546"/>
                  </a:lnTo>
                  <a:lnTo>
                    <a:pt x="0" y="4261"/>
                  </a:lnTo>
                  <a:lnTo>
                    <a:pt x="942" y="371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41"/>
            <p:cNvSpPr/>
            <p:nvPr/>
          </p:nvSpPr>
          <p:spPr>
            <a:xfrm>
              <a:off x="2689441" y="2052530"/>
              <a:ext cx="64433" cy="37277"/>
            </a:xfrm>
            <a:custGeom>
              <a:rect b="b" l="l" r="r" t="t"/>
              <a:pathLst>
                <a:path extrusionOk="0" h="2410" w="4165">
                  <a:moveTo>
                    <a:pt x="931" y="1"/>
                  </a:moveTo>
                  <a:lnTo>
                    <a:pt x="0" y="547"/>
                  </a:lnTo>
                  <a:lnTo>
                    <a:pt x="3233" y="2409"/>
                  </a:lnTo>
                  <a:lnTo>
                    <a:pt x="4164" y="1863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41"/>
            <p:cNvSpPr/>
            <p:nvPr/>
          </p:nvSpPr>
          <p:spPr>
            <a:xfrm>
              <a:off x="2689441" y="2060976"/>
              <a:ext cx="50015" cy="86293"/>
            </a:xfrm>
            <a:custGeom>
              <a:rect b="b" l="l" r="r" t="t"/>
              <a:pathLst>
                <a:path extrusionOk="0" h="5579" w="3233">
                  <a:moveTo>
                    <a:pt x="0" y="1"/>
                  </a:moveTo>
                  <a:lnTo>
                    <a:pt x="0" y="3715"/>
                  </a:lnTo>
                  <a:lnTo>
                    <a:pt x="3222" y="5578"/>
                  </a:lnTo>
                  <a:lnTo>
                    <a:pt x="3233" y="1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5B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1"/>
            <p:cNvSpPr/>
            <p:nvPr/>
          </p:nvSpPr>
          <p:spPr>
            <a:xfrm>
              <a:off x="2704833" y="2087598"/>
              <a:ext cx="17079" cy="33998"/>
            </a:xfrm>
            <a:custGeom>
              <a:rect b="b" l="l" r="r" t="t"/>
              <a:pathLst>
                <a:path extrusionOk="0" h="2198" w="1104">
                  <a:moveTo>
                    <a:pt x="306" y="0"/>
                  </a:moveTo>
                  <a:cubicBezTo>
                    <a:pt x="124" y="0"/>
                    <a:pt x="1" y="146"/>
                    <a:pt x="1" y="389"/>
                  </a:cubicBezTo>
                  <a:cubicBezTo>
                    <a:pt x="1" y="635"/>
                    <a:pt x="118" y="924"/>
                    <a:pt x="300" y="1138"/>
                  </a:cubicBezTo>
                  <a:lnTo>
                    <a:pt x="300" y="1919"/>
                  </a:lnTo>
                  <a:lnTo>
                    <a:pt x="793" y="2198"/>
                  </a:lnTo>
                  <a:lnTo>
                    <a:pt x="793" y="1416"/>
                  </a:lnTo>
                  <a:cubicBezTo>
                    <a:pt x="975" y="1416"/>
                    <a:pt x="1103" y="1277"/>
                    <a:pt x="1103" y="1031"/>
                  </a:cubicBezTo>
                  <a:cubicBezTo>
                    <a:pt x="1103" y="678"/>
                    <a:pt x="857" y="249"/>
                    <a:pt x="557" y="78"/>
                  </a:cubicBezTo>
                  <a:cubicBezTo>
                    <a:pt x="467" y="25"/>
                    <a:pt x="381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3" name="Google Shape;1763;p41"/>
          <p:cNvSpPr txBox="1"/>
          <p:nvPr/>
        </p:nvSpPr>
        <p:spPr>
          <a:xfrm>
            <a:off x="3184688" y="3318625"/>
            <a:ext cx="161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Leadership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764" name="Google Shape;1764;p41"/>
          <p:cNvSpPr txBox="1"/>
          <p:nvPr/>
        </p:nvSpPr>
        <p:spPr>
          <a:xfrm>
            <a:off x="4895563" y="3329400"/>
            <a:ext cx="161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Shadowing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grpSp>
        <p:nvGrpSpPr>
          <p:cNvPr id="1765" name="Google Shape;1765;p41"/>
          <p:cNvGrpSpPr/>
          <p:nvPr/>
        </p:nvGrpSpPr>
        <p:grpSpPr>
          <a:xfrm>
            <a:off x="6894713" y="2755752"/>
            <a:ext cx="469240" cy="459727"/>
            <a:chOff x="3535091" y="2363555"/>
            <a:chExt cx="363132" cy="250970"/>
          </a:xfrm>
        </p:grpSpPr>
        <p:sp>
          <p:nvSpPr>
            <p:cNvPr id="1766" name="Google Shape;1766;p41"/>
            <p:cNvSpPr/>
            <p:nvPr/>
          </p:nvSpPr>
          <p:spPr>
            <a:xfrm>
              <a:off x="3718839" y="2363555"/>
              <a:ext cx="179385" cy="130664"/>
            </a:xfrm>
            <a:custGeom>
              <a:rect b="b" l="l" r="r" t="t"/>
              <a:pathLst>
                <a:path extrusionOk="0" h="4216" w="5788">
                  <a:moveTo>
                    <a:pt x="2216" y="1453"/>
                  </a:moveTo>
                  <a:cubicBezTo>
                    <a:pt x="2311" y="1477"/>
                    <a:pt x="2406" y="1477"/>
                    <a:pt x="2525" y="1501"/>
                  </a:cubicBezTo>
                  <a:lnTo>
                    <a:pt x="2597" y="1501"/>
                  </a:lnTo>
                  <a:cubicBezTo>
                    <a:pt x="2620" y="1501"/>
                    <a:pt x="2644" y="1524"/>
                    <a:pt x="2668" y="1524"/>
                  </a:cubicBezTo>
                  <a:cubicBezTo>
                    <a:pt x="2692" y="1524"/>
                    <a:pt x="2739" y="1524"/>
                    <a:pt x="2763" y="1548"/>
                  </a:cubicBezTo>
                  <a:cubicBezTo>
                    <a:pt x="2811" y="1548"/>
                    <a:pt x="2882" y="1572"/>
                    <a:pt x="2930" y="1596"/>
                  </a:cubicBezTo>
                  <a:cubicBezTo>
                    <a:pt x="2978" y="1620"/>
                    <a:pt x="3049" y="1643"/>
                    <a:pt x="3097" y="1667"/>
                  </a:cubicBezTo>
                  <a:lnTo>
                    <a:pt x="3240" y="1762"/>
                  </a:lnTo>
                  <a:lnTo>
                    <a:pt x="3382" y="1834"/>
                  </a:lnTo>
                  <a:lnTo>
                    <a:pt x="3502" y="1929"/>
                  </a:lnTo>
                  <a:lnTo>
                    <a:pt x="3644" y="2001"/>
                  </a:lnTo>
                  <a:lnTo>
                    <a:pt x="3787" y="2096"/>
                  </a:lnTo>
                  <a:lnTo>
                    <a:pt x="3930" y="2167"/>
                  </a:lnTo>
                  <a:lnTo>
                    <a:pt x="4073" y="2263"/>
                  </a:lnTo>
                  <a:lnTo>
                    <a:pt x="4216" y="2334"/>
                  </a:lnTo>
                  <a:lnTo>
                    <a:pt x="4359" y="2405"/>
                  </a:lnTo>
                  <a:lnTo>
                    <a:pt x="4502" y="2501"/>
                  </a:lnTo>
                  <a:cubicBezTo>
                    <a:pt x="4526" y="2501"/>
                    <a:pt x="4526" y="2525"/>
                    <a:pt x="4549" y="2525"/>
                  </a:cubicBezTo>
                  <a:cubicBezTo>
                    <a:pt x="4526" y="2525"/>
                    <a:pt x="4526" y="2548"/>
                    <a:pt x="4502" y="2548"/>
                  </a:cubicBezTo>
                  <a:cubicBezTo>
                    <a:pt x="4478" y="2572"/>
                    <a:pt x="4407" y="2596"/>
                    <a:pt x="4359" y="2620"/>
                  </a:cubicBezTo>
                  <a:cubicBezTo>
                    <a:pt x="4359" y="2620"/>
                    <a:pt x="4264" y="2667"/>
                    <a:pt x="4097" y="2691"/>
                  </a:cubicBezTo>
                  <a:cubicBezTo>
                    <a:pt x="4073" y="2715"/>
                    <a:pt x="4025" y="2715"/>
                    <a:pt x="4002" y="2715"/>
                  </a:cubicBezTo>
                  <a:cubicBezTo>
                    <a:pt x="3954" y="2739"/>
                    <a:pt x="3859" y="2739"/>
                    <a:pt x="3811" y="2739"/>
                  </a:cubicBezTo>
                  <a:cubicBezTo>
                    <a:pt x="3787" y="2739"/>
                    <a:pt x="3668" y="2763"/>
                    <a:pt x="3502" y="2763"/>
                  </a:cubicBezTo>
                  <a:cubicBezTo>
                    <a:pt x="3478" y="2763"/>
                    <a:pt x="3359" y="2739"/>
                    <a:pt x="3216" y="2715"/>
                  </a:cubicBezTo>
                  <a:cubicBezTo>
                    <a:pt x="3144" y="2715"/>
                    <a:pt x="3073" y="2691"/>
                    <a:pt x="3025" y="2667"/>
                  </a:cubicBezTo>
                  <a:cubicBezTo>
                    <a:pt x="3001" y="2667"/>
                    <a:pt x="2954" y="2667"/>
                    <a:pt x="2930" y="2644"/>
                  </a:cubicBezTo>
                  <a:cubicBezTo>
                    <a:pt x="2906" y="2644"/>
                    <a:pt x="2882" y="2620"/>
                    <a:pt x="2859" y="2620"/>
                  </a:cubicBezTo>
                  <a:cubicBezTo>
                    <a:pt x="2811" y="2596"/>
                    <a:pt x="2739" y="2572"/>
                    <a:pt x="2692" y="2548"/>
                  </a:cubicBezTo>
                  <a:cubicBezTo>
                    <a:pt x="2668" y="2525"/>
                    <a:pt x="2597" y="2477"/>
                    <a:pt x="2549" y="2453"/>
                  </a:cubicBezTo>
                  <a:lnTo>
                    <a:pt x="2406" y="2382"/>
                  </a:lnTo>
                  <a:lnTo>
                    <a:pt x="2263" y="2286"/>
                  </a:lnTo>
                  <a:lnTo>
                    <a:pt x="2144" y="2215"/>
                  </a:lnTo>
                  <a:lnTo>
                    <a:pt x="2001" y="2144"/>
                  </a:lnTo>
                  <a:lnTo>
                    <a:pt x="1858" y="2048"/>
                  </a:lnTo>
                  <a:lnTo>
                    <a:pt x="1715" y="1977"/>
                  </a:lnTo>
                  <a:lnTo>
                    <a:pt x="1573" y="1882"/>
                  </a:lnTo>
                  <a:cubicBezTo>
                    <a:pt x="1525" y="1858"/>
                    <a:pt x="1454" y="1834"/>
                    <a:pt x="1430" y="1810"/>
                  </a:cubicBezTo>
                  <a:cubicBezTo>
                    <a:pt x="1382" y="1786"/>
                    <a:pt x="1334" y="1739"/>
                    <a:pt x="1287" y="1715"/>
                  </a:cubicBezTo>
                  <a:cubicBezTo>
                    <a:pt x="1263" y="1715"/>
                    <a:pt x="1263" y="1715"/>
                    <a:pt x="1239" y="1691"/>
                  </a:cubicBezTo>
                  <a:cubicBezTo>
                    <a:pt x="1239" y="1691"/>
                    <a:pt x="1263" y="1691"/>
                    <a:pt x="1263" y="1667"/>
                  </a:cubicBezTo>
                  <a:lnTo>
                    <a:pt x="1311" y="1667"/>
                  </a:lnTo>
                  <a:cubicBezTo>
                    <a:pt x="1358" y="1643"/>
                    <a:pt x="1382" y="1620"/>
                    <a:pt x="1430" y="1596"/>
                  </a:cubicBezTo>
                  <a:cubicBezTo>
                    <a:pt x="1454" y="1596"/>
                    <a:pt x="1477" y="1572"/>
                    <a:pt x="1525" y="1572"/>
                  </a:cubicBezTo>
                  <a:cubicBezTo>
                    <a:pt x="1549" y="1548"/>
                    <a:pt x="1573" y="1548"/>
                    <a:pt x="1596" y="1548"/>
                  </a:cubicBezTo>
                  <a:cubicBezTo>
                    <a:pt x="1620" y="1524"/>
                    <a:pt x="1668" y="1524"/>
                    <a:pt x="1692" y="1524"/>
                  </a:cubicBezTo>
                  <a:cubicBezTo>
                    <a:pt x="1715" y="1501"/>
                    <a:pt x="1763" y="1501"/>
                    <a:pt x="1787" y="1501"/>
                  </a:cubicBezTo>
                  <a:cubicBezTo>
                    <a:pt x="1858" y="1477"/>
                    <a:pt x="1906" y="1477"/>
                    <a:pt x="1977" y="1477"/>
                  </a:cubicBezTo>
                  <a:cubicBezTo>
                    <a:pt x="2025" y="1477"/>
                    <a:pt x="2073" y="1477"/>
                    <a:pt x="2120" y="1453"/>
                  </a:cubicBezTo>
                  <a:close/>
                  <a:moveTo>
                    <a:pt x="2168" y="0"/>
                  </a:moveTo>
                  <a:cubicBezTo>
                    <a:pt x="2120" y="0"/>
                    <a:pt x="2073" y="24"/>
                    <a:pt x="2025" y="24"/>
                  </a:cubicBezTo>
                  <a:cubicBezTo>
                    <a:pt x="1930" y="24"/>
                    <a:pt x="1882" y="24"/>
                    <a:pt x="1715" y="48"/>
                  </a:cubicBezTo>
                  <a:cubicBezTo>
                    <a:pt x="1715" y="48"/>
                    <a:pt x="1573" y="48"/>
                    <a:pt x="1406" y="95"/>
                  </a:cubicBezTo>
                  <a:cubicBezTo>
                    <a:pt x="1334" y="119"/>
                    <a:pt x="1239" y="143"/>
                    <a:pt x="1120" y="191"/>
                  </a:cubicBezTo>
                  <a:cubicBezTo>
                    <a:pt x="906" y="262"/>
                    <a:pt x="739" y="357"/>
                    <a:pt x="620" y="429"/>
                  </a:cubicBezTo>
                  <a:cubicBezTo>
                    <a:pt x="572" y="477"/>
                    <a:pt x="501" y="524"/>
                    <a:pt x="429" y="572"/>
                  </a:cubicBezTo>
                  <a:cubicBezTo>
                    <a:pt x="406" y="596"/>
                    <a:pt x="382" y="619"/>
                    <a:pt x="358" y="643"/>
                  </a:cubicBezTo>
                  <a:cubicBezTo>
                    <a:pt x="334" y="691"/>
                    <a:pt x="287" y="738"/>
                    <a:pt x="263" y="762"/>
                  </a:cubicBezTo>
                  <a:cubicBezTo>
                    <a:pt x="263" y="762"/>
                    <a:pt x="191" y="858"/>
                    <a:pt x="168" y="929"/>
                  </a:cubicBezTo>
                  <a:cubicBezTo>
                    <a:pt x="144" y="953"/>
                    <a:pt x="120" y="1000"/>
                    <a:pt x="120" y="1024"/>
                  </a:cubicBezTo>
                  <a:cubicBezTo>
                    <a:pt x="96" y="1072"/>
                    <a:pt x="72" y="1096"/>
                    <a:pt x="72" y="1143"/>
                  </a:cubicBezTo>
                  <a:cubicBezTo>
                    <a:pt x="48" y="1191"/>
                    <a:pt x="48" y="1239"/>
                    <a:pt x="25" y="1286"/>
                  </a:cubicBezTo>
                  <a:cubicBezTo>
                    <a:pt x="25" y="1334"/>
                    <a:pt x="25" y="1334"/>
                    <a:pt x="1" y="1429"/>
                  </a:cubicBezTo>
                  <a:cubicBezTo>
                    <a:pt x="1" y="1453"/>
                    <a:pt x="1" y="1501"/>
                    <a:pt x="1" y="1548"/>
                  </a:cubicBezTo>
                  <a:cubicBezTo>
                    <a:pt x="1" y="1572"/>
                    <a:pt x="1" y="1620"/>
                    <a:pt x="1" y="1643"/>
                  </a:cubicBezTo>
                  <a:lnTo>
                    <a:pt x="1" y="1762"/>
                  </a:lnTo>
                  <a:cubicBezTo>
                    <a:pt x="1" y="1953"/>
                    <a:pt x="25" y="2096"/>
                    <a:pt x="48" y="2167"/>
                  </a:cubicBezTo>
                  <a:cubicBezTo>
                    <a:pt x="48" y="2239"/>
                    <a:pt x="96" y="2310"/>
                    <a:pt x="96" y="2310"/>
                  </a:cubicBezTo>
                  <a:cubicBezTo>
                    <a:pt x="96" y="2334"/>
                    <a:pt x="120" y="2358"/>
                    <a:pt x="120" y="2382"/>
                  </a:cubicBezTo>
                  <a:cubicBezTo>
                    <a:pt x="144" y="2405"/>
                    <a:pt x="144" y="2453"/>
                    <a:pt x="168" y="2477"/>
                  </a:cubicBezTo>
                  <a:cubicBezTo>
                    <a:pt x="191" y="2525"/>
                    <a:pt x="215" y="2572"/>
                    <a:pt x="263" y="2620"/>
                  </a:cubicBezTo>
                  <a:cubicBezTo>
                    <a:pt x="287" y="2667"/>
                    <a:pt x="358" y="2739"/>
                    <a:pt x="382" y="2763"/>
                  </a:cubicBezTo>
                  <a:cubicBezTo>
                    <a:pt x="429" y="2810"/>
                    <a:pt x="477" y="2858"/>
                    <a:pt x="525" y="2906"/>
                  </a:cubicBezTo>
                  <a:cubicBezTo>
                    <a:pt x="596" y="2953"/>
                    <a:pt x="668" y="3001"/>
                    <a:pt x="739" y="3048"/>
                  </a:cubicBezTo>
                  <a:lnTo>
                    <a:pt x="882" y="3120"/>
                  </a:lnTo>
                  <a:lnTo>
                    <a:pt x="1025" y="3215"/>
                  </a:lnTo>
                  <a:lnTo>
                    <a:pt x="1168" y="3287"/>
                  </a:lnTo>
                  <a:lnTo>
                    <a:pt x="1311" y="3358"/>
                  </a:lnTo>
                  <a:lnTo>
                    <a:pt x="1454" y="3453"/>
                  </a:lnTo>
                  <a:lnTo>
                    <a:pt x="1596" y="3525"/>
                  </a:lnTo>
                  <a:lnTo>
                    <a:pt x="1739" y="3620"/>
                  </a:lnTo>
                  <a:lnTo>
                    <a:pt x="1882" y="3691"/>
                  </a:lnTo>
                  <a:lnTo>
                    <a:pt x="2025" y="3787"/>
                  </a:lnTo>
                  <a:lnTo>
                    <a:pt x="2168" y="3858"/>
                  </a:lnTo>
                  <a:cubicBezTo>
                    <a:pt x="2358" y="3977"/>
                    <a:pt x="2549" y="4049"/>
                    <a:pt x="2692" y="4072"/>
                  </a:cubicBezTo>
                  <a:cubicBezTo>
                    <a:pt x="2739" y="4096"/>
                    <a:pt x="2859" y="4120"/>
                    <a:pt x="3001" y="4144"/>
                  </a:cubicBezTo>
                  <a:cubicBezTo>
                    <a:pt x="3168" y="4192"/>
                    <a:pt x="3287" y="4192"/>
                    <a:pt x="3287" y="4192"/>
                  </a:cubicBezTo>
                  <a:cubicBezTo>
                    <a:pt x="3335" y="4192"/>
                    <a:pt x="3406" y="4192"/>
                    <a:pt x="3454" y="4215"/>
                  </a:cubicBezTo>
                  <a:lnTo>
                    <a:pt x="3764" y="4215"/>
                  </a:lnTo>
                  <a:cubicBezTo>
                    <a:pt x="3859" y="4192"/>
                    <a:pt x="3906" y="4192"/>
                    <a:pt x="4073" y="4168"/>
                  </a:cubicBezTo>
                  <a:cubicBezTo>
                    <a:pt x="4073" y="4168"/>
                    <a:pt x="4216" y="4168"/>
                    <a:pt x="4383" y="4120"/>
                  </a:cubicBezTo>
                  <a:cubicBezTo>
                    <a:pt x="4454" y="4096"/>
                    <a:pt x="4549" y="4072"/>
                    <a:pt x="4668" y="4049"/>
                  </a:cubicBezTo>
                  <a:cubicBezTo>
                    <a:pt x="4692" y="4025"/>
                    <a:pt x="4764" y="4001"/>
                    <a:pt x="4788" y="3977"/>
                  </a:cubicBezTo>
                  <a:cubicBezTo>
                    <a:pt x="4835" y="3977"/>
                    <a:pt x="4883" y="3953"/>
                    <a:pt x="4930" y="3930"/>
                  </a:cubicBezTo>
                  <a:cubicBezTo>
                    <a:pt x="5002" y="3906"/>
                    <a:pt x="5073" y="3858"/>
                    <a:pt x="5121" y="3811"/>
                  </a:cubicBezTo>
                  <a:cubicBezTo>
                    <a:pt x="5145" y="3787"/>
                    <a:pt x="5192" y="3763"/>
                    <a:pt x="5216" y="3739"/>
                  </a:cubicBezTo>
                  <a:cubicBezTo>
                    <a:pt x="5264" y="3715"/>
                    <a:pt x="5288" y="3691"/>
                    <a:pt x="5311" y="3668"/>
                  </a:cubicBezTo>
                  <a:cubicBezTo>
                    <a:pt x="5431" y="3572"/>
                    <a:pt x="5454" y="3549"/>
                    <a:pt x="5526" y="3453"/>
                  </a:cubicBezTo>
                  <a:cubicBezTo>
                    <a:pt x="5526" y="3453"/>
                    <a:pt x="5573" y="3382"/>
                    <a:pt x="5645" y="3263"/>
                  </a:cubicBezTo>
                  <a:cubicBezTo>
                    <a:pt x="5645" y="3239"/>
                    <a:pt x="5692" y="3144"/>
                    <a:pt x="5716" y="3048"/>
                  </a:cubicBezTo>
                  <a:cubicBezTo>
                    <a:pt x="5764" y="2953"/>
                    <a:pt x="5764" y="2858"/>
                    <a:pt x="5764" y="2858"/>
                  </a:cubicBezTo>
                  <a:cubicBezTo>
                    <a:pt x="5788" y="2810"/>
                    <a:pt x="5788" y="2763"/>
                    <a:pt x="5788" y="2715"/>
                  </a:cubicBezTo>
                  <a:cubicBezTo>
                    <a:pt x="5788" y="2667"/>
                    <a:pt x="5788" y="2667"/>
                    <a:pt x="5788" y="2596"/>
                  </a:cubicBezTo>
                  <a:lnTo>
                    <a:pt x="5788" y="2453"/>
                  </a:lnTo>
                  <a:cubicBezTo>
                    <a:pt x="5788" y="2405"/>
                    <a:pt x="5788" y="2358"/>
                    <a:pt x="5788" y="2310"/>
                  </a:cubicBezTo>
                  <a:cubicBezTo>
                    <a:pt x="5788" y="2286"/>
                    <a:pt x="5788" y="2263"/>
                    <a:pt x="5788" y="2239"/>
                  </a:cubicBezTo>
                  <a:cubicBezTo>
                    <a:pt x="5788" y="2215"/>
                    <a:pt x="5764" y="2191"/>
                    <a:pt x="5764" y="2167"/>
                  </a:cubicBezTo>
                  <a:cubicBezTo>
                    <a:pt x="5764" y="2144"/>
                    <a:pt x="5764" y="2120"/>
                    <a:pt x="5764" y="2096"/>
                  </a:cubicBezTo>
                  <a:cubicBezTo>
                    <a:pt x="5740" y="2072"/>
                    <a:pt x="5740" y="2001"/>
                    <a:pt x="5716" y="1977"/>
                  </a:cubicBezTo>
                  <a:cubicBezTo>
                    <a:pt x="5716" y="1953"/>
                    <a:pt x="5692" y="1929"/>
                    <a:pt x="5692" y="1905"/>
                  </a:cubicBezTo>
                  <a:cubicBezTo>
                    <a:pt x="5669" y="1834"/>
                    <a:pt x="5621" y="1762"/>
                    <a:pt x="5621" y="1739"/>
                  </a:cubicBezTo>
                  <a:cubicBezTo>
                    <a:pt x="5597" y="1691"/>
                    <a:pt x="5573" y="1643"/>
                    <a:pt x="5550" y="1620"/>
                  </a:cubicBezTo>
                  <a:cubicBezTo>
                    <a:pt x="5526" y="1596"/>
                    <a:pt x="5502" y="1572"/>
                    <a:pt x="5478" y="1548"/>
                  </a:cubicBezTo>
                  <a:cubicBezTo>
                    <a:pt x="5478" y="1524"/>
                    <a:pt x="5431" y="1501"/>
                    <a:pt x="5431" y="1477"/>
                  </a:cubicBezTo>
                  <a:cubicBezTo>
                    <a:pt x="5359" y="1429"/>
                    <a:pt x="5311" y="1358"/>
                    <a:pt x="5240" y="1310"/>
                  </a:cubicBezTo>
                  <a:cubicBezTo>
                    <a:pt x="5192" y="1262"/>
                    <a:pt x="5097" y="1215"/>
                    <a:pt x="5049" y="1167"/>
                  </a:cubicBezTo>
                  <a:lnTo>
                    <a:pt x="4907" y="1096"/>
                  </a:lnTo>
                  <a:lnTo>
                    <a:pt x="4764" y="1024"/>
                  </a:lnTo>
                  <a:lnTo>
                    <a:pt x="4621" y="929"/>
                  </a:lnTo>
                  <a:lnTo>
                    <a:pt x="4478" y="858"/>
                  </a:lnTo>
                  <a:lnTo>
                    <a:pt x="4335" y="762"/>
                  </a:lnTo>
                  <a:lnTo>
                    <a:pt x="4192" y="691"/>
                  </a:lnTo>
                  <a:lnTo>
                    <a:pt x="4049" y="596"/>
                  </a:lnTo>
                  <a:lnTo>
                    <a:pt x="3906" y="524"/>
                  </a:lnTo>
                  <a:lnTo>
                    <a:pt x="3764" y="453"/>
                  </a:lnTo>
                  <a:lnTo>
                    <a:pt x="3621" y="357"/>
                  </a:lnTo>
                  <a:cubicBezTo>
                    <a:pt x="3430" y="238"/>
                    <a:pt x="3240" y="191"/>
                    <a:pt x="3097" y="143"/>
                  </a:cubicBezTo>
                  <a:cubicBezTo>
                    <a:pt x="3049" y="119"/>
                    <a:pt x="2930" y="95"/>
                    <a:pt x="2787" y="72"/>
                  </a:cubicBezTo>
                  <a:cubicBezTo>
                    <a:pt x="2620" y="24"/>
                    <a:pt x="2501" y="24"/>
                    <a:pt x="2478" y="24"/>
                  </a:cubicBezTo>
                  <a:lnTo>
                    <a:pt x="2335" y="24"/>
                  </a:lnTo>
                  <a:cubicBezTo>
                    <a:pt x="2287" y="24"/>
                    <a:pt x="2216" y="0"/>
                    <a:pt x="2168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3720327" y="2364640"/>
              <a:ext cx="176440" cy="95240"/>
            </a:xfrm>
            <a:custGeom>
              <a:rect b="b" l="l" r="r" t="t"/>
              <a:pathLst>
                <a:path extrusionOk="0" h="3073" w="5693">
                  <a:moveTo>
                    <a:pt x="2132" y="328"/>
                  </a:moveTo>
                  <a:cubicBezTo>
                    <a:pt x="2483" y="328"/>
                    <a:pt x="2834" y="406"/>
                    <a:pt x="3096" y="561"/>
                  </a:cubicBezTo>
                  <a:lnTo>
                    <a:pt x="4525" y="1394"/>
                  </a:lnTo>
                  <a:cubicBezTo>
                    <a:pt x="5073" y="1704"/>
                    <a:pt x="5073" y="2204"/>
                    <a:pt x="4525" y="2513"/>
                  </a:cubicBezTo>
                  <a:cubicBezTo>
                    <a:pt x="4263" y="2668"/>
                    <a:pt x="3912" y="2746"/>
                    <a:pt x="3561" y="2746"/>
                  </a:cubicBezTo>
                  <a:cubicBezTo>
                    <a:pt x="3209" y="2746"/>
                    <a:pt x="2858" y="2668"/>
                    <a:pt x="2596" y="2513"/>
                  </a:cubicBezTo>
                  <a:lnTo>
                    <a:pt x="1167" y="1680"/>
                  </a:lnTo>
                  <a:cubicBezTo>
                    <a:pt x="643" y="1370"/>
                    <a:pt x="620" y="870"/>
                    <a:pt x="1167" y="561"/>
                  </a:cubicBezTo>
                  <a:cubicBezTo>
                    <a:pt x="1429" y="406"/>
                    <a:pt x="1781" y="328"/>
                    <a:pt x="2132" y="328"/>
                  </a:cubicBezTo>
                  <a:close/>
                  <a:moveTo>
                    <a:pt x="2135" y="1"/>
                  </a:moveTo>
                  <a:cubicBezTo>
                    <a:pt x="1632" y="1"/>
                    <a:pt x="1132" y="108"/>
                    <a:pt x="763" y="322"/>
                  </a:cubicBezTo>
                  <a:cubicBezTo>
                    <a:pt x="0" y="775"/>
                    <a:pt x="0" y="1489"/>
                    <a:pt x="763" y="1918"/>
                  </a:cubicBezTo>
                  <a:lnTo>
                    <a:pt x="2168" y="2752"/>
                  </a:lnTo>
                  <a:cubicBezTo>
                    <a:pt x="2561" y="2966"/>
                    <a:pt x="3067" y="3073"/>
                    <a:pt x="3570" y="3073"/>
                  </a:cubicBezTo>
                  <a:cubicBezTo>
                    <a:pt x="4073" y="3073"/>
                    <a:pt x="4573" y="2966"/>
                    <a:pt x="4954" y="2752"/>
                  </a:cubicBezTo>
                  <a:cubicBezTo>
                    <a:pt x="5692" y="2299"/>
                    <a:pt x="5692" y="1585"/>
                    <a:pt x="4930" y="1156"/>
                  </a:cubicBezTo>
                  <a:lnTo>
                    <a:pt x="3525" y="322"/>
                  </a:lnTo>
                  <a:cubicBezTo>
                    <a:pt x="3144" y="108"/>
                    <a:pt x="2638" y="1"/>
                    <a:pt x="2135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3739510" y="2374805"/>
              <a:ext cx="138041" cy="74940"/>
            </a:xfrm>
            <a:custGeom>
              <a:rect b="b" l="l" r="r" t="t"/>
              <a:pathLst>
                <a:path extrusionOk="0" h="2418" w="4454">
                  <a:moveTo>
                    <a:pt x="1549" y="1090"/>
                  </a:moveTo>
                  <a:cubicBezTo>
                    <a:pt x="1644" y="1114"/>
                    <a:pt x="1739" y="1114"/>
                    <a:pt x="1858" y="1138"/>
                  </a:cubicBezTo>
                  <a:lnTo>
                    <a:pt x="1930" y="1138"/>
                  </a:lnTo>
                  <a:cubicBezTo>
                    <a:pt x="1953" y="1138"/>
                    <a:pt x="1977" y="1161"/>
                    <a:pt x="2001" y="1161"/>
                  </a:cubicBezTo>
                  <a:cubicBezTo>
                    <a:pt x="2025" y="1161"/>
                    <a:pt x="2072" y="1161"/>
                    <a:pt x="2096" y="1185"/>
                  </a:cubicBezTo>
                  <a:cubicBezTo>
                    <a:pt x="2144" y="1185"/>
                    <a:pt x="2215" y="1209"/>
                    <a:pt x="2263" y="1233"/>
                  </a:cubicBezTo>
                  <a:cubicBezTo>
                    <a:pt x="2311" y="1257"/>
                    <a:pt x="2382" y="1280"/>
                    <a:pt x="2430" y="1304"/>
                  </a:cubicBezTo>
                  <a:lnTo>
                    <a:pt x="2573" y="1399"/>
                  </a:lnTo>
                  <a:lnTo>
                    <a:pt x="2715" y="1471"/>
                  </a:lnTo>
                  <a:lnTo>
                    <a:pt x="2835" y="1566"/>
                  </a:lnTo>
                  <a:lnTo>
                    <a:pt x="2977" y="1638"/>
                  </a:lnTo>
                  <a:lnTo>
                    <a:pt x="3120" y="1733"/>
                  </a:lnTo>
                  <a:lnTo>
                    <a:pt x="3263" y="1804"/>
                  </a:lnTo>
                  <a:lnTo>
                    <a:pt x="3406" y="1900"/>
                  </a:lnTo>
                  <a:lnTo>
                    <a:pt x="3549" y="1971"/>
                  </a:lnTo>
                  <a:lnTo>
                    <a:pt x="3692" y="2042"/>
                  </a:lnTo>
                  <a:lnTo>
                    <a:pt x="3835" y="2138"/>
                  </a:lnTo>
                  <a:cubicBezTo>
                    <a:pt x="3859" y="2138"/>
                    <a:pt x="3859" y="2162"/>
                    <a:pt x="3882" y="2162"/>
                  </a:cubicBezTo>
                  <a:cubicBezTo>
                    <a:pt x="3859" y="2162"/>
                    <a:pt x="3859" y="2185"/>
                    <a:pt x="3835" y="2185"/>
                  </a:cubicBezTo>
                  <a:cubicBezTo>
                    <a:pt x="3811" y="2209"/>
                    <a:pt x="3740" y="2233"/>
                    <a:pt x="3692" y="2257"/>
                  </a:cubicBezTo>
                  <a:cubicBezTo>
                    <a:pt x="3692" y="2257"/>
                    <a:pt x="3597" y="2304"/>
                    <a:pt x="3430" y="2328"/>
                  </a:cubicBezTo>
                  <a:cubicBezTo>
                    <a:pt x="3406" y="2352"/>
                    <a:pt x="3358" y="2352"/>
                    <a:pt x="3335" y="2352"/>
                  </a:cubicBezTo>
                  <a:cubicBezTo>
                    <a:pt x="3287" y="2376"/>
                    <a:pt x="3192" y="2376"/>
                    <a:pt x="3144" y="2376"/>
                  </a:cubicBezTo>
                  <a:cubicBezTo>
                    <a:pt x="3120" y="2376"/>
                    <a:pt x="3001" y="2400"/>
                    <a:pt x="2835" y="2400"/>
                  </a:cubicBezTo>
                  <a:cubicBezTo>
                    <a:pt x="2811" y="2400"/>
                    <a:pt x="2692" y="2376"/>
                    <a:pt x="2549" y="2352"/>
                  </a:cubicBezTo>
                  <a:cubicBezTo>
                    <a:pt x="2477" y="2352"/>
                    <a:pt x="2406" y="2328"/>
                    <a:pt x="2358" y="2304"/>
                  </a:cubicBezTo>
                  <a:cubicBezTo>
                    <a:pt x="2334" y="2304"/>
                    <a:pt x="2287" y="2304"/>
                    <a:pt x="2263" y="2281"/>
                  </a:cubicBezTo>
                  <a:cubicBezTo>
                    <a:pt x="2239" y="2281"/>
                    <a:pt x="2215" y="2257"/>
                    <a:pt x="2192" y="2257"/>
                  </a:cubicBezTo>
                  <a:cubicBezTo>
                    <a:pt x="2144" y="2233"/>
                    <a:pt x="2072" y="2209"/>
                    <a:pt x="2025" y="2185"/>
                  </a:cubicBezTo>
                  <a:cubicBezTo>
                    <a:pt x="2001" y="2162"/>
                    <a:pt x="1930" y="2114"/>
                    <a:pt x="1882" y="2090"/>
                  </a:cubicBezTo>
                  <a:lnTo>
                    <a:pt x="1739" y="2019"/>
                  </a:lnTo>
                  <a:lnTo>
                    <a:pt x="1596" y="1923"/>
                  </a:lnTo>
                  <a:lnTo>
                    <a:pt x="1477" y="1852"/>
                  </a:lnTo>
                  <a:lnTo>
                    <a:pt x="1334" y="1781"/>
                  </a:lnTo>
                  <a:lnTo>
                    <a:pt x="1191" y="1685"/>
                  </a:lnTo>
                  <a:lnTo>
                    <a:pt x="1048" y="1614"/>
                  </a:lnTo>
                  <a:lnTo>
                    <a:pt x="906" y="1519"/>
                  </a:lnTo>
                  <a:cubicBezTo>
                    <a:pt x="858" y="1495"/>
                    <a:pt x="787" y="1471"/>
                    <a:pt x="763" y="1447"/>
                  </a:cubicBezTo>
                  <a:cubicBezTo>
                    <a:pt x="715" y="1423"/>
                    <a:pt x="667" y="1376"/>
                    <a:pt x="620" y="1352"/>
                  </a:cubicBezTo>
                  <a:cubicBezTo>
                    <a:pt x="596" y="1352"/>
                    <a:pt x="596" y="1352"/>
                    <a:pt x="572" y="1328"/>
                  </a:cubicBezTo>
                  <a:cubicBezTo>
                    <a:pt x="572" y="1328"/>
                    <a:pt x="596" y="1328"/>
                    <a:pt x="596" y="1304"/>
                  </a:cubicBezTo>
                  <a:lnTo>
                    <a:pt x="644" y="1304"/>
                  </a:lnTo>
                  <a:cubicBezTo>
                    <a:pt x="691" y="1280"/>
                    <a:pt x="715" y="1257"/>
                    <a:pt x="763" y="1233"/>
                  </a:cubicBezTo>
                  <a:cubicBezTo>
                    <a:pt x="787" y="1233"/>
                    <a:pt x="810" y="1209"/>
                    <a:pt x="858" y="1209"/>
                  </a:cubicBezTo>
                  <a:cubicBezTo>
                    <a:pt x="882" y="1185"/>
                    <a:pt x="906" y="1185"/>
                    <a:pt x="929" y="1185"/>
                  </a:cubicBezTo>
                  <a:cubicBezTo>
                    <a:pt x="953" y="1161"/>
                    <a:pt x="1001" y="1161"/>
                    <a:pt x="1025" y="1161"/>
                  </a:cubicBezTo>
                  <a:cubicBezTo>
                    <a:pt x="1048" y="1138"/>
                    <a:pt x="1096" y="1138"/>
                    <a:pt x="1120" y="1138"/>
                  </a:cubicBezTo>
                  <a:cubicBezTo>
                    <a:pt x="1191" y="1114"/>
                    <a:pt x="1239" y="1114"/>
                    <a:pt x="1310" y="1114"/>
                  </a:cubicBezTo>
                  <a:cubicBezTo>
                    <a:pt x="1358" y="1114"/>
                    <a:pt x="1406" y="1114"/>
                    <a:pt x="1453" y="1090"/>
                  </a:cubicBezTo>
                  <a:close/>
                  <a:moveTo>
                    <a:pt x="1513" y="0"/>
                  </a:moveTo>
                  <a:cubicBezTo>
                    <a:pt x="1162" y="0"/>
                    <a:pt x="810" y="78"/>
                    <a:pt x="548" y="233"/>
                  </a:cubicBezTo>
                  <a:cubicBezTo>
                    <a:pt x="1" y="542"/>
                    <a:pt x="24" y="1042"/>
                    <a:pt x="548" y="1352"/>
                  </a:cubicBezTo>
                  <a:lnTo>
                    <a:pt x="1977" y="2185"/>
                  </a:lnTo>
                  <a:cubicBezTo>
                    <a:pt x="2239" y="2340"/>
                    <a:pt x="2590" y="2418"/>
                    <a:pt x="2942" y="2418"/>
                  </a:cubicBezTo>
                  <a:cubicBezTo>
                    <a:pt x="3293" y="2418"/>
                    <a:pt x="3644" y="2340"/>
                    <a:pt x="3906" y="2185"/>
                  </a:cubicBezTo>
                  <a:cubicBezTo>
                    <a:pt x="4454" y="1876"/>
                    <a:pt x="4454" y="1376"/>
                    <a:pt x="3906" y="1066"/>
                  </a:cubicBezTo>
                  <a:lnTo>
                    <a:pt x="2477" y="233"/>
                  </a:lnTo>
                  <a:cubicBezTo>
                    <a:pt x="2215" y="78"/>
                    <a:pt x="1864" y="0"/>
                    <a:pt x="1513" y="0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3535091" y="2439267"/>
              <a:ext cx="238425" cy="156853"/>
            </a:xfrm>
            <a:custGeom>
              <a:rect b="b" l="l" r="r" t="t"/>
              <a:pathLst>
                <a:path extrusionOk="0" h="5061" w="7693">
                  <a:moveTo>
                    <a:pt x="7075" y="1"/>
                  </a:moveTo>
                  <a:cubicBezTo>
                    <a:pt x="7028" y="1"/>
                    <a:pt x="6986" y="13"/>
                    <a:pt x="6954" y="34"/>
                  </a:cubicBezTo>
                  <a:lnTo>
                    <a:pt x="119" y="3987"/>
                  </a:lnTo>
                  <a:lnTo>
                    <a:pt x="143" y="3987"/>
                  </a:lnTo>
                  <a:cubicBezTo>
                    <a:pt x="48" y="4035"/>
                    <a:pt x="0" y="4130"/>
                    <a:pt x="0" y="4249"/>
                  </a:cubicBezTo>
                  <a:cubicBezTo>
                    <a:pt x="0" y="4535"/>
                    <a:pt x="191" y="4868"/>
                    <a:pt x="429" y="5011"/>
                  </a:cubicBezTo>
                  <a:cubicBezTo>
                    <a:pt x="502" y="5041"/>
                    <a:pt x="576" y="5061"/>
                    <a:pt x="638" y="5061"/>
                  </a:cubicBezTo>
                  <a:cubicBezTo>
                    <a:pt x="677" y="5061"/>
                    <a:pt x="711" y="5053"/>
                    <a:pt x="738" y="5035"/>
                  </a:cubicBezTo>
                  <a:lnTo>
                    <a:pt x="7549" y="1082"/>
                  </a:lnTo>
                  <a:cubicBezTo>
                    <a:pt x="7644" y="1034"/>
                    <a:pt x="7692" y="939"/>
                    <a:pt x="7692" y="796"/>
                  </a:cubicBezTo>
                  <a:cubicBezTo>
                    <a:pt x="7692" y="534"/>
                    <a:pt x="7502" y="201"/>
                    <a:pt x="7263" y="58"/>
                  </a:cubicBezTo>
                  <a:cubicBezTo>
                    <a:pt x="7198" y="18"/>
                    <a:pt x="7132" y="1"/>
                    <a:pt x="7075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3535091" y="2561652"/>
              <a:ext cx="26592" cy="34495"/>
            </a:xfrm>
            <a:custGeom>
              <a:rect b="b" l="l" r="r" t="t"/>
              <a:pathLst>
                <a:path extrusionOk="0" h="1113" w="858">
                  <a:moveTo>
                    <a:pt x="236" y="1"/>
                  </a:moveTo>
                  <a:cubicBezTo>
                    <a:pt x="95" y="1"/>
                    <a:pt x="0" y="115"/>
                    <a:pt x="0" y="300"/>
                  </a:cubicBezTo>
                  <a:cubicBezTo>
                    <a:pt x="0" y="586"/>
                    <a:pt x="191" y="919"/>
                    <a:pt x="429" y="1062"/>
                  </a:cubicBezTo>
                  <a:cubicBezTo>
                    <a:pt x="496" y="1096"/>
                    <a:pt x="559" y="1112"/>
                    <a:pt x="616" y="1112"/>
                  </a:cubicBezTo>
                  <a:cubicBezTo>
                    <a:pt x="759" y="1112"/>
                    <a:pt x="857" y="1005"/>
                    <a:pt x="857" y="800"/>
                  </a:cubicBezTo>
                  <a:cubicBezTo>
                    <a:pt x="857" y="538"/>
                    <a:pt x="667" y="205"/>
                    <a:pt x="429" y="62"/>
                  </a:cubicBezTo>
                  <a:cubicBezTo>
                    <a:pt x="359" y="20"/>
                    <a:pt x="294" y="1"/>
                    <a:pt x="236" y="1"/>
                  </a:cubicBez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3634698" y="2526663"/>
              <a:ext cx="70167" cy="51695"/>
            </a:xfrm>
            <a:custGeom>
              <a:rect b="b" l="l" r="r" t="t"/>
              <a:pathLst>
                <a:path extrusionOk="0" h="1668" w="2264">
                  <a:moveTo>
                    <a:pt x="453" y="0"/>
                  </a:moveTo>
                  <a:lnTo>
                    <a:pt x="1" y="262"/>
                  </a:lnTo>
                  <a:lnTo>
                    <a:pt x="1" y="619"/>
                  </a:lnTo>
                  <a:lnTo>
                    <a:pt x="1787" y="1667"/>
                  </a:lnTo>
                  <a:lnTo>
                    <a:pt x="2263" y="1381"/>
                  </a:lnTo>
                  <a:lnTo>
                    <a:pt x="2263" y="1048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ED3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3690079" y="2559142"/>
              <a:ext cx="14783" cy="19215"/>
            </a:xfrm>
            <a:custGeom>
              <a:rect b="b" l="l" r="r" t="t"/>
              <a:pathLst>
                <a:path extrusionOk="0" h="620" w="477">
                  <a:moveTo>
                    <a:pt x="476" y="0"/>
                  </a:moveTo>
                  <a:lnTo>
                    <a:pt x="0" y="262"/>
                  </a:lnTo>
                  <a:lnTo>
                    <a:pt x="0" y="619"/>
                  </a:lnTo>
                  <a:lnTo>
                    <a:pt x="476" y="333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3634698" y="2526663"/>
              <a:ext cx="70167" cy="40600"/>
            </a:xfrm>
            <a:custGeom>
              <a:rect b="b" l="l" r="r" t="t"/>
              <a:pathLst>
                <a:path extrusionOk="0" h="1310" w="2264">
                  <a:moveTo>
                    <a:pt x="453" y="0"/>
                  </a:moveTo>
                  <a:lnTo>
                    <a:pt x="1" y="262"/>
                  </a:lnTo>
                  <a:lnTo>
                    <a:pt x="1787" y="1310"/>
                  </a:lnTo>
                  <a:lnTo>
                    <a:pt x="2263" y="1048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3634698" y="2534783"/>
              <a:ext cx="55415" cy="43575"/>
            </a:xfrm>
            <a:custGeom>
              <a:rect b="b" l="l" r="r" t="t"/>
              <a:pathLst>
                <a:path extrusionOk="0" h="1406" w="1788">
                  <a:moveTo>
                    <a:pt x="1" y="0"/>
                  </a:moveTo>
                  <a:lnTo>
                    <a:pt x="1" y="357"/>
                  </a:lnTo>
                  <a:lnTo>
                    <a:pt x="1787" y="1405"/>
                  </a:lnTo>
                  <a:lnTo>
                    <a:pt x="1787" y="10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3571971" y="2562830"/>
              <a:ext cx="70167" cy="51695"/>
            </a:xfrm>
            <a:custGeom>
              <a:rect b="b" l="l" r="r" t="t"/>
              <a:pathLst>
                <a:path extrusionOk="0" h="1668" w="2264">
                  <a:moveTo>
                    <a:pt x="477" y="0"/>
                  </a:moveTo>
                  <a:lnTo>
                    <a:pt x="1" y="262"/>
                  </a:lnTo>
                  <a:lnTo>
                    <a:pt x="1" y="619"/>
                  </a:lnTo>
                  <a:lnTo>
                    <a:pt x="1811" y="1667"/>
                  </a:lnTo>
                  <a:lnTo>
                    <a:pt x="2263" y="1381"/>
                  </a:lnTo>
                  <a:lnTo>
                    <a:pt x="2263" y="1048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ED3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3628065" y="2595278"/>
              <a:ext cx="14071" cy="19246"/>
            </a:xfrm>
            <a:custGeom>
              <a:rect b="b" l="l" r="r" t="t"/>
              <a:pathLst>
                <a:path extrusionOk="0" h="621" w="454">
                  <a:moveTo>
                    <a:pt x="453" y="1"/>
                  </a:moveTo>
                  <a:lnTo>
                    <a:pt x="1" y="263"/>
                  </a:lnTo>
                  <a:lnTo>
                    <a:pt x="1" y="620"/>
                  </a:lnTo>
                  <a:lnTo>
                    <a:pt x="453" y="334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3571971" y="2562830"/>
              <a:ext cx="70167" cy="40600"/>
            </a:xfrm>
            <a:custGeom>
              <a:rect b="b" l="l" r="r" t="t"/>
              <a:pathLst>
                <a:path extrusionOk="0" h="1310" w="2264">
                  <a:moveTo>
                    <a:pt x="477" y="0"/>
                  </a:moveTo>
                  <a:lnTo>
                    <a:pt x="1" y="262"/>
                  </a:lnTo>
                  <a:lnTo>
                    <a:pt x="1811" y="1310"/>
                  </a:lnTo>
                  <a:lnTo>
                    <a:pt x="2263" y="1048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3571971" y="2570949"/>
              <a:ext cx="56127" cy="43575"/>
            </a:xfrm>
            <a:custGeom>
              <a:rect b="b" l="l" r="r" t="t"/>
              <a:pathLst>
                <a:path extrusionOk="0" h="1406" w="1811">
                  <a:moveTo>
                    <a:pt x="1" y="0"/>
                  </a:moveTo>
                  <a:lnTo>
                    <a:pt x="1" y="357"/>
                  </a:lnTo>
                  <a:lnTo>
                    <a:pt x="1811" y="1405"/>
                  </a:lnTo>
                  <a:lnTo>
                    <a:pt x="1811" y="10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3604450" y="2544359"/>
              <a:ext cx="54640" cy="42119"/>
            </a:xfrm>
            <a:custGeom>
              <a:rect b="b" l="l" r="r" t="t"/>
              <a:pathLst>
                <a:path extrusionOk="0" h="1359" w="1763">
                  <a:moveTo>
                    <a:pt x="453" y="1"/>
                  </a:moveTo>
                  <a:lnTo>
                    <a:pt x="1" y="263"/>
                  </a:lnTo>
                  <a:lnTo>
                    <a:pt x="1" y="620"/>
                  </a:lnTo>
                  <a:lnTo>
                    <a:pt x="1287" y="1358"/>
                  </a:lnTo>
                  <a:lnTo>
                    <a:pt x="1739" y="1072"/>
                  </a:lnTo>
                  <a:lnTo>
                    <a:pt x="1763" y="739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ED3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3644305" y="2567231"/>
              <a:ext cx="14783" cy="19246"/>
            </a:xfrm>
            <a:custGeom>
              <a:rect b="b" l="l" r="r" t="t"/>
              <a:pathLst>
                <a:path extrusionOk="0" h="621" w="477">
                  <a:moveTo>
                    <a:pt x="477" y="1"/>
                  </a:moveTo>
                  <a:lnTo>
                    <a:pt x="1" y="263"/>
                  </a:lnTo>
                  <a:lnTo>
                    <a:pt x="1" y="620"/>
                  </a:lnTo>
                  <a:lnTo>
                    <a:pt x="453" y="334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3604450" y="2544359"/>
              <a:ext cx="54640" cy="31023"/>
            </a:xfrm>
            <a:custGeom>
              <a:rect b="b" l="l" r="r" t="t"/>
              <a:pathLst>
                <a:path extrusionOk="0" h="1001" w="1763">
                  <a:moveTo>
                    <a:pt x="453" y="1"/>
                  </a:moveTo>
                  <a:lnTo>
                    <a:pt x="1" y="263"/>
                  </a:lnTo>
                  <a:lnTo>
                    <a:pt x="1287" y="1001"/>
                  </a:lnTo>
                  <a:lnTo>
                    <a:pt x="1763" y="739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3604450" y="2552479"/>
              <a:ext cx="39887" cy="33999"/>
            </a:xfrm>
            <a:custGeom>
              <a:rect b="b" l="l" r="r" t="t"/>
              <a:pathLst>
                <a:path extrusionOk="0" h="1097" w="1287">
                  <a:moveTo>
                    <a:pt x="1" y="1"/>
                  </a:moveTo>
                  <a:lnTo>
                    <a:pt x="1" y="358"/>
                  </a:lnTo>
                  <a:lnTo>
                    <a:pt x="1287" y="1096"/>
                  </a:lnTo>
                  <a:lnTo>
                    <a:pt x="1287" y="7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3" name="Google Shape;1783;p41"/>
          <p:cNvSpPr txBox="1"/>
          <p:nvPr/>
        </p:nvSpPr>
        <p:spPr>
          <a:xfrm>
            <a:off x="6275263" y="3318875"/>
            <a:ext cx="16149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LOR</a:t>
            </a:r>
            <a:endParaRPr sz="16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42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42"/>
          <p:cNvSpPr txBox="1"/>
          <p:nvPr/>
        </p:nvSpPr>
        <p:spPr>
          <a:xfrm>
            <a:off x="1290650" y="853775"/>
            <a:ext cx="653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790" name="Google Shape;1790;p42"/>
          <p:cNvSpPr/>
          <p:nvPr/>
        </p:nvSpPr>
        <p:spPr>
          <a:xfrm>
            <a:off x="843975" y="1160400"/>
            <a:ext cx="7249800" cy="33696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st="38100">
              <a:srgbClr val="451D1B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1" name="Google Shape;1791;p42"/>
          <p:cNvSpPr txBox="1"/>
          <p:nvPr/>
        </p:nvSpPr>
        <p:spPr>
          <a:xfrm>
            <a:off x="990950" y="2395950"/>
            <a:ext cx="3169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One of the first things medical schools look at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○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Will be the first door you walk through 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Two components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○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Science GPA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○"/>
            </a:pP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Cumulative GPA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51D1B"/>
              </a:buClr>
              <a:buSzPts val="1600"/>
              <a:buFont typeface="Dosis"/>
              <a:buChar char="●"/>
            </a:pPr>
            <a:r>
              <a:rPr b="1"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IMPORTANT DISCLAIMER:   </a:t>
            </a:r>
            <a:r>
              <a:rPr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Your grades do not define who you are and whether you have a 4.0 or not does not make or break whether you get in!!!!!</a:t>
            </a:r>
            <a:endParaRPr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792" name="Google Shape;17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200" y="1783662"/>
            <a:ext cx="3296700" cy="21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43"/>
          <p:cNvSpPr txBox="1"/>
          <p:nvPr>
            <p:ph type="title"/>
          </p:nvPr>
        </p:nvSpPr>
        <p:spPr>
          <a:xfrm>
            <a:off x="713225" y="368825"/>
            <a:ext cx="77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MCAT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43"/>
          <p:cNvSpPr txBox="1"/>
          <p:nvPr/>
        </p:nvSpPr>
        <p:spPr>
          <a:xfrm>
            <a:off x="1290650" y="853775"/>
            <a:ext cx="653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799" name="Google Shape;1799;p43"/>
          <p:cNvSpPr/>
          <p:nvPr/>
        </p:nvSpPr>
        <p:spPr>
          <a:xfrm>
            <a:off x="4907550" y="1244150"/>
            <a:ext cx="3202200" cy="3131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43"/>
          <p:cNvSpPr/>
          <p:nvPr/>
        </p:nvSpPr>
        <p:spPr>
          <a:xfrm>
            <a:off x="508025" y="1221165"/>
            <a:ext cx="4257900" cy="3131700"/>
          </a:xfrm>
          <a:prstGeom prst="roundRect">
            <a:avLst>
              <a:gd fmla="val 19210" name="adj"/>
            </a:avLst>
          </a:prstGeom>
          <a:solidFill>
            <a:srgbClr val="FFFFFF"/>
          </a:solidFill>
          <a:ln>
            <a:noFill/>
          </a:ln>
          <a:effectLst>
            <a:outerShdw rotWithShape="0" algn="bl" dir="1920000" dist="38100">
              <a:srgbClr val="451D1B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43"/>
          <p:cNvSpPr txBox="1"/>
          <p:nvPr/>
        </p:nvSpPr>
        <p:spPr>
          <a:xfrm>
            <a:off x="1426331" y="127336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Importance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02" name="Google Shape;1802;p43"/>
          <p:cNvSpPr txBox="1"/>
          <p:nvPr/>
        </p:nvSpPr>
        <p:spPr>
          <a:xfrm>
            <a:off x="633725" y="2791411"/>
            <a:ext cx="40359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Goes alongside your GPA, this will be one of the first things medical schools screen before they review your application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7 ½ hour long exam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4 sections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●"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People spend </a:t>
            </a:r>
            <a:r>
              <a:rPr b="1"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3~6 months 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preparing for this exam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451D1B"/>
              </a:buClr>
              <a:buSzPts val="1700"/>
              <a:buFont typeface="Dosis"/>
              <a:buChar char="○"/>
            </a:pPr>
            <a:r>
              <a:rPr b="1"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Lots of variance</a:t>
            </a: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between individuals in study time as well as study methods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sz="17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03" name="Google Shape;1803;p43"/>
          <p:cNvSpPr txBox="1"/>
          <p:nvPr/>
        </p:nvSpPr>
        <p:spPr>
          <a:xfrm>
            <a:off x="5523744" y="1296224"/>
            <a:ext cx="225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51D1B"/>
                </a:solidFill>
                <a:latin typeface="Orbitron SemiBold"/>
                <a:ea typeface="Orbitron SemiBold"/>
                <a:cs typeface="Orbitron SemiBold"/>
                <a:sym typeface="Orbitron SemiBold"/>
              </a:rPr>
              <a:t>Resources </a:t>
            </a:r>
            <a:endParaRPr sz="2000">
              <a:solidFill>
                <a:srgbClr val="451D1B"/>
              </a:solidFill>
              <a:latin typeface="Orbitron SemiBold"/>
              <a:ea typeface="Orbitron SemiBold"/>
              <a:cs typeface="Orbitron SemiBold"/>
              <a:sym typeface="Orbitron SemiBold"/>
            </a:endParaRPr>
          </a:p>
        </p:txBody>
      </p:sp>
      <p:sp>
        <p:nvSpPr>
          <p:cNvPr id="1804" name="Google Shape;1804;p43"/>
          <p:cNvSpPr txBox="1"/>
          <p:nvPr/>
        </p:nvSpPr>
        <p:spPr>
          <a:xfrm rot="-406810">
            <a:off x="5060753" y="1689808"/>
            <a:ext cx="2398776" cy="4308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Premade Anki decks</a:t>
            </a:r>
            <a:endParaRPr b="1" sz="16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05" name="Google Shape;1805;p43"/>
          <p:cNvSpPr txBox="1"/>
          <p:nvPr/>
        </p:nvSpPr>
        <p:spPr>
          <a:xfrm rot="404863">
            <a:off x="6557356" y="2057857"/>
            <a:ext cx="1802586" cy="4770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Kaplan books</a:t>
            </a:r>
            <a:endParaRPr b="1" sz="1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06" name="Google Shape;1806;p43"/>
          <p:cNvSpPr txBox="1"/>
          <p:nvPr/>
        </p:nvSpPr>
        <p:spPr>
          <a:xfrm>
            <a:off x="5523754" y="2580119"/>
            <a:ext cx="2462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AAMC Question Packs</a:t>
            </a:r>
            <a:endParaRPr b="1" sz="1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807" name="Google Shape;18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7671">
            <a:off x="6829470" y="1666843"/>
            <a:ext cx="310534" cy="31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3037">
            <a:off x="5067986" y="2179201"/>
            <a:ext cx="144322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9581">
            <a:off x="4962700" y="3224350"/>
            <a:ext cx="1537099" cy="21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20527">
            <a:off x="8013000" y="252175"/>
            <a:ext cx="898500" cy="8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43" title="Screenshot 2025-10-12 at 12.29.5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6575" y="3057123"/>
            <a:ext cx="1085450" cy="111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43"/>
          <p:cNvSpPr txBox="1"/>
          <p:nvPr/>
        </p:nvSpPr>
        <p:spPr>
          <a:xfrm>
            <a:off x="5894675" y="40426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51D1B"/>
                </a:solidFill>
                <a:latin typeface="Dosis"/>
                <a:ea typeface="Dosis"/>
                <a:cs typeface="Dosis"/>
                <a:sym typeface="Dosis"/>
              </a:rPr>
              <a:t>Scan for a detailed guide!!!</a:t>
            </a:r>
            <a:endParaRPr b="1" sz="1300">
              <a:solidFill>
                <a:srgbClr val="451D1B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ndian Doctor's Day by Slidesgo">
  <a:themeElements>
    <a:clrScheme name="Simple Light">
      <a:dk1>
        <a:srgbClr val="0B352D"/>
      </a:dk1>
      <a:lt1>
        <a:srgbClr val="E2EEEA"/>
      </a:lt1>
      <a:dk2>
        <a:srgbClr val="78C0B5"/>
      </a:dk2>
      <a:lt2>
        <a:srgbClr val="DD6682"/>
      </a:lt2>
      <a:accent1>
        <a:srgbClr val="662708"/>
      </a:accent1>
      <a:accent2>
        <a:srgbClr val="FFEEF3"/>
      </a:accent2>
      <a:accent3>
        <a:srgbClr val="FFCDD9"/>
      </a:accent3>
      <a:accent4>
        <a:srgbClr val="617E7A"/>
      </a:accent4>
      <a:accent5>
        <a:srgbClr val="B6D3C8"/>
      </a:accent5>
      <a:accent6>
        <a:srgbClr val="38544F"/>
      </a:accent6>
      <a:hlink>
        <a:srgbClr val="6627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