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5143500" cx="9144000"/>
  <p:notesSz cx="6858000" cy="9144000"/>
  <p:embeddedFontLst>
    <p:embeddedFont>
      <p:font typeface="Roboto"/>
      <p:regular r:id="rId46"/>
      <p:bold r:id="rId47"/>
      <p:italic r:id="rId48"/>
      <p:boldItalic r:id="rId49"/>
    </p:embeddedFont>
    <p:embeddedFont>
      <p:font typeface="Alegreya Sans"/>
      <p:regular r:id="rId50"/>
      <p:bold r:id="rId51"/>
      <p:italic r:id="rId52"/>
      <p:boldItalic r:id="rId53"/>
    </p:embeddedFont>
    <p:embeddedFont>
      <p:font typeface="Bebas Neue"/>
      <p:regular r:id="rId54"/>
    </p:embeddedFont>
    <p:embeddedFont>
      <p:font typeface="Rubik Black"/>
      <p:bold r:id="rId55"/>
      <p:boldItalic r:id="rId56"/>
    </p:embeddedFont>
    <p:embeddedFont>
      <p:font typeface="Karla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Roboto-regular.fntdata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Karla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AlegreyaSans-bold.fntdata"/><Relationship Id="rId50" Type="http://schemas.openxmlformats.org/officeDocument/2006/relationships/font" Target="fonts/AlegreyaSans-regular.fntdata"/><Relationship Id="rId53" Type="http://schemas.openxmlformats.org/officeDocument/2006/relationships/font" Target="fonts/AlegreyaSans-boldItalic.fntdata"/><Relationship Id="rId52" Type="http://schemas.openxmlformats.org/officeDocument/2006/relationships/font" Target="fonts/AlegreyaSans-italic.fntdata"/><Relationship Id="rId11" Type="http://schemas.openxmlformats.org/officeDocument/2006/relationships/slide" Target="slides/slide7.xml"/><Relationship Id="rId55" Type="http://schemas.openxmlformats.org/officeDocument/2006/relationships/font" Target="fonts/RubikBlack-bold.fntdata"/><Relationship Id="rId10" Type="http://schemas.openxmlformats.org/officeDocument/2006/relationships/slide" Target="slides/slide6.xml"/><Relationship Id="rId54" Type="http://schemas.openxmlformats.org/officeDocument/2006/relationships/font" Target="fonts/BebasNeue-regular.fntdata"/><Relationship Id="rId13" Type="http://schemas.openxmlformats.org/officeDocument/2006/relationships/slide" Target="slides/slide9.xml"/><Relationship Id="rId57" Type="http://schemas.openxmlformats.org/officeDocument/2006/relationships/font" Target="fonts/Karla-regular.fntdata"/><Relationship Id="rId12" Type="http://schemas.openxmlformats.org/officeDocument/2006/relationships/slide" Target="slides/slide8.xml"/><Relationship Id="rId56" Type="http://schemas.openxmlformats.org/officeDocument/2006/relationships/font" Target="fonts/RubikBlack-boldItalic.fntdata"/><Relationship Id="rId15" Type="http://schemas.openxmlformats.org/officeDocument/2006/relationships/slide" Target="slides/slide11.xml"/><Relationship Id="rId59" Type="http://schemas.openxmlformats.org/officeDocument/2006/relationships/font" Target="fonts/Karla-italic.fntdata"/><Relationship Id="rId14" Type="http://schemas.openxmlformats.org/officeDocument/2006/relationships/slide" Target="slides/slide10.xml"/><Relationship Id="rId58" Type="http://schemas.openxmlformats.org/officeDocument/2006/relationships/font" Target="fonts/Karla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4d2792e9d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4d2792e9d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3848e39cd0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3848e39cd0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848e39cd0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848e39cd0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848e39cd0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848e39cd0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848e39cd0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848e39cd0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848e39cd06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848e39cd06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848e39cd0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848e39cd0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848e39cd06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848e39cd06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848e39cd06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848e39cd06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848e39cd06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3848e39cd06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848e39cd06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848e39cd06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4e1613f9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4e1613f9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848e39cd06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3848e39cd06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845e457d02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3845e457d02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125d80b419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1125d80b419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845e457d02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845e457d02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845e457d02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845e457d02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845e457d02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845e457d02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845e457d02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845e457d02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845e457d02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845e457d02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845e457d02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845e457d02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845e457d02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845e457d02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0fb8bc67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0fb8bc67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845e457d02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845e457d02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3845e457d02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3845e457d02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8d22f9ff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38d22f9ff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845e457d02_1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845e457d02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87535e2c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387535e2c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38d1f0ecb5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38d1f0ecb5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38d22f9ffc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38d22f9ffc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38d26cbaae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38d26cbaae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38d1f0ecb5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38d1f0ecb5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8d1f0ecb5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38d1f0ecb5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3376c313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3376c313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3848e39cd06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3848e39cd06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1125d80b419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1125d80b419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10860aa5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10860aa5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835876b8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835876b8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125d80b41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125d80b41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848e39cd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848e39cd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48e39cd0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48e39cd0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11" name="Google Shape;11;p2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5" name="Google Shape;15;p2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16" name="Google Shape;16;p2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17" name="Google Shape;17;p2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9" name="Google Shape;19;p2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0" name="Google Shape;20;p2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21" name="Google Shape;21;p2"/>
          <p:cNvGrpSpPr/>
          <p:nvPr/>
        </p:nvGrpSpPr>
        <p:grpSpPr>
          <a:xfrm>
            <a:off x="914400" y="535100"/>
            <a:ext cx="7406700" cy="4164575"/>
            <a:chOff x="914400" y="535100"/>
            <a:chExt cx="7406700" cy="4164575"/>
          </a:xfrm>
        </p:grpSpPr>
        <p:sp>
          <p:nvSpPr>
            <p:cNvPr id="22" name="Google Shape;22;p2"/>
            <p:cNvSpPr/>
            <p:nvPr/>
          </p:nvSpPr>
          <p:spPr>
            <a:xfrm>
              <a:off x="1005900" y="626275"/>
              <a:ext cx="7315200" cy="40734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" name="Google Shape;23;p2"/>
            <p:cNvGrpSpPr/>
            <p:nvPr/>
          </p:nvGrpSpPr>
          <p:grpSpPr>
            <a:xfrm>
              <a:off x="914400" y="535100"/>
              <a:ext cx="7315200" cy="4073400"/>
              <a:chOff x="914400" y="535100"/>
              <a:chExt cx="7315200" cy="40734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914400" y="535100"/>
                <a:ext cx="7315200" cy="40734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5" name="Google Shape;25;p2"/>
              <p:cNvGrpSpPr/>
              <p:nvPr/>
            </p:nvGrpSpPr>
            <p:grpSpPr>
              <a:xfrm>
                <a:off x="7955100" y="6263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26" name="Google Shape;26;p2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8" name="Google Shape;28;p2"/>
              <p:cNvSpPr/>
              <p:nvPr/>
            </p:nvSpPr>
            <p:spPr>
              <a:xfrm>
                <a:off x="7635000" y="6263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9" name="Google Shape;29;p2"/>
              <p:cNvCxnSpPr/>
              <p:nvPr/>
            </p:nvCxnSpPr>
            <p:spPr>
              <a:xfrm>
                <a:off x="7284899" y="8093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916188" y="900697"/>
                <a:ext cx="7310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1" name="Google Shape;31;p2"/>
          <p:cNvSpPr txBox="1"/>
          <p:nvPr>
            <p:ph type="ctrTitle"/>
          </p:nvPr>
        </p:nvSpPr>
        <p:spPr>
          <a:xfrm>
            <a:off x="1828800" y="1174903"/>
            <a:ext cx="5486400" cy="24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32" name="Google Shape;32;p2"/>
          <p:cNvSpPr txBox="1"/>
          <p:nvPr>
            <p:ph idx="1" type="subTitle"/>
          </p:nvPr>
        </p:nvSpPr>
        <p:spPr>
          <a:xfrm>
            <a:off x="1828800" y="3877100"/>
            <a:ext cx="5486400" cy="3657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11"/>
          <p:cNvGrpSpPr/>
          <p:nvPr/>
        </p:nvGrpSpPr>
        <p:grpSpPr>
          <a:xfrm>
            <a:off x="914400" y="535100"/>
            <a:ext cx="7406700" cy="4164575"/>
            <a:chOff x="914400" y="535100"/>
            <a:chExt cx="7406700" cy="4164575"/>
          </a:xfrm>
        </p:grpSpPr>
        <p:sp>
          <p:nvSpPr>
            <p:cNvPr id="171" name="Google Shape;171;p11"/>
            <p:cNvSpPr/>
            <p:nvPr/>
          </p:nvSpPr>
          <p:spPr>
            <a:xfrm>
              <a:off x="1005900" y="626275"/>
              <a:ext cx="7315200" cy="40734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2" name="Google Shape;172;p11"/>
            <p:cNvGrpSpPr/>
            <p:nvPr/>
          </p:nvGrpSpPr>
          <p:grpSpPr>
            <a:xfrm>
              <a:off x="914400" y="535100"/>
              <a:ext cx="7315200" cy="4073400"/>
              <a:chOff x="914400" y="535100"/>
              <a:chExt cx="7315200" cy="4073400"/>
            </a:xfrm>
          </p:grpSpPr>
          <p:sp>
            <p:nvSpPr>
              <p:cNvPr id="173" name="Google Shape;173;p11"/>
              <p:cNvSpPr/>
              <p:nvPr/>
            </p:nvSpPr>
            <p:spPr>
              <a:xfrm>
                <a:off x="914400" y="535100"/>
                <a:ext cx="7315200" cy="40734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4" name="Google Shape;174;p11"/>
              <p:cNvGrpSpPr/>
              <p:nvPr/>
            </p:nvGrpSpPr>
            <p:grpSpPr>
              <a:xfrm>
                <a:off x="7955100" y="6263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175" name="Google Shape;175;p11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6" name="Google Shape;176;p11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77" name="Google Shape;177;p11"/>
              <p:cNvSpPr/>
              <p:nvPr/>
            </p:nvSpPr>
            <p:spPr>
              <a:xfrm>
                <a:off x="7635000" y="6263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78" name="Google Shape;178;p11"/>
              <p:cNvCxnSpPr/>
              <p:nvPr/>
            </p:nvCxnSpPr>
            <p:spPr>
              <a:xfrm>
                <a:off x="7284899" y="8093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9" name="Google Shape;179;p11"/>
              <p:cNvCxnSpPr/>
              <p:nvPr/>
            </p:nvCxnSpPr>
            <p:spPr>
              <a:xfrm>
                <a:off x="916188" y="900697"/>
                <a:ext cx="7310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80" name="Google Shape;180;p11"/>
          <p:cNvSpPr txBox="1"/>
          <p:nvPr>
            <p:ph hasCustomPrompt="1" type="title"/>
          </p:nvPr>
        </p:nvSpPr>
        <p:spPr>
          <a:xfrm>
            <a:off x="1371600" y="1657350"/>
            <a:ext cx="6400800" cy="18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1" name="Google Shape;181;p11"/>
          <p:cNvSpPr txBox="1"/>
          <p:nvPr>
            <p:ph idx="1" type="subTitle"/>
          </p:nvPr>
        </p:nvSpPr>
        <p:spPr>
          <a:xfrm>
            <a:off x="1828850" y="3877100"/>
            <a:ext cx="5486400" cy="3657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13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186" name="Google Shape;186;p13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7" name="Google Shape;187;p13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188" name="Google Shape;188;p13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189" name="Google Shape;189;p13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90" name="Google Shape;190;p13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191" name="Google Shape;191;p13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192" name="Google Shape;192;p13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3" name="Google Shape;193;p13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94" name="Google Shape;194;p13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95" name="Google Shape;195;p13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96" name="Google Shape;196;p13"/>
          <p:cNvSpPr txBox="1"/>
          <p:nvPr>
            <p:ph idx="1" type="subTitle"/>
          </p:nvPr>
        </p:nvSpPr>
        <p:spPr>
          <a:xfrm>
            <a:off x="1957976" y="1802875"/>
            <a:ext cx="2377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97" name="Google Shape;197;p13"/>
          <p:cNvSpPr txBox="1"/>
          <p:nvPr>
            <p:ph idx="2" type="subTitle"/>
          </p:nvPr>
        </p:nvSpPr>
        <p:spPr>
          <a:xfrm>
            <a:off x="1957956" y="3399150"/>
            <a:ext cx="2377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98" name="Google Shape;198;p13"/>
          <p:cNvSpPr txBox="1"/>
          <p:nvPr>
            <p:ph idx="3" type="subTitle"/>
          </p:nvPr>
        </p:nvSpPr>
        <p:spPr>
          <a:xfrm>
            <a:off x="5997466" y="1803588"/>
            <a:ext cx="2377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99" name="Google Shape;199;p13"/>
          <p:cNvSpPr txBox="1"/>
          <p:nvPr>
            <p:ph idx="4" type="subTitle"/>
          </p:nvPr>
        </p:nvSpPr>
        <p:spPr>
          <a:xfrm>
            <a:off x="6043506" y="3399143"/>
            <a:ext cx="22860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0" name="Google Shape;200;p13"/>
          <p:cNvSpPr txBox="1"/>
          <p:nvPr>
            <p:ph hasCustomPrompt="1" type="title"/>
          </p:nvPr>
        </p:nvSpPr>
        <p:spPr>
          <a:xfrm>
            <a:off x="769317" y="1802875"/>
            <a:ext cx="1188600" cy="109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/>
          <p:nvPr>
            <p:ph idx="5" type="subTitle"/>
          </p:nvPr>
        </p:nvSpPr>
        <p:spPr>
          <a:xfrm>
            <a:off x="1957976" y="2261521"/>
            <a:ext cx="237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3"/>
          <p:cNvSpPr txBox="1"/>
          <p:nvPr>
            <p:ph hasCustomPrompt="1" idx="6" type="title"/>
          </p:nvPr>
        </p:nvSpPr>
        <p:spPr>
          <a:xfrm>
            <a:off x="4808859" y="1803600"/>
            <a:ext cx="1188600" cy="109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/>
          <p:nvPr>
            <p:ph idx="7" type="subTitle"/>
          </p:nvPr>
        </p:nvSpPr>
        <p:spPr>
          <a:xfrm>
            <a:off x="5997466" y="2260800"/>
            <a:ext cx="237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13"/>
          <p:cNvSpPr txBox="1"/>
          <p:nvPr>
            <p:ph hasCustomPrompt="1" idx="8" type="title"/>
          </p:nvPr>
        </p:nvSpPr>
        <p:spPr>
          <a:xfrm>
            <a:off x="769347" y="3399150"/>
            <a:ext cx="1188600" cy="109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/>
          <p:nvPr>
            <p:ph idx="9" type="subTitle"/>
          </p:nvPr>
        </p:nvSpPr>
        <p:spPr>
          <a:xfrm>
            <a:off x="1957956" y="3856343"/>
            <a:ext cx="2377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3"/>
          <p:cNvSpPr txBox="1"/>
          <p:nvPr>
            <p:ph hasCustomPrompt="1" idx="13" type="title"/>
          </p:nvPr>
        </p:nvSpPr>
        <p:spPr>
          <a:xfrm>
            <a:off x="4854897" y="3399143"/>
            <a:ext cx="1188600" cy="109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/>
          <p:nvPr>
            <p:ph idx="14" type="subTitle"/>
          </p:nvPr>
        </p:nvSpPr>
        <p:spPr>
          <a:xfrm>
            <a:off x="6043506" y="3856343"/>
            <a:ext cx="22860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13"/>
          <p:cNvSpPr txBox="1"/>
          <p:nvPr>
            <p:ph idx="15" type="title"/>
          </p:nvPr>
        </p:nvSpPr>
        <p:spPr>
          <a:xfrm>
            <a:off x="715650" y="731525"/>
            <a:ext cx="77133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4"/>
          <p:cNvGrpSpPr/>
          <p:nvPr/>
        </p:nvGrpSpPr>
        <p:grpSpPr>
          <a:xfrm>
            <a:off x="2025281" y="535000"/>
            <a:ext cx="6492300" cy="3749100"/>
            <a:chOff x="1371300" y="742950"/>
            <a:chExt cx="6492300" cy="3749100"/>
          </a:xfrm>
        </p:grpSpPr>
        <p:sp>
          <p:nvSpPr>
            <p:cNvPr id="212" name="Google Shape;212;p14"/>
            <p:cNvSpPr/>
            <p:nvPr/>
          </p:nvSpPr>
          <p:spPr>
            <a:xfrm>
              <a:off x="1462800" y="834450"/>
              <a:ext cx="6400800" cy="3657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3" name="Google Shape;213;p14"/>
            <p:cNvGrpSpPr/>
            <p:nvPr/>
          </p:nvGrpSpPr>
          <p:grpSpPr>
            <a:xfrm>
              <a:off x="1371300" y="742950"/>
              <a:ext cx="6401400" cy="3657600"/>
              <a:chOff x="1371300" y="742950"/>
              <a:chExt cx="6401400" cy="3657600"/>
            </a:xfrm>
          </p:grpSpPr>
          <p:sp>
            <p:nvSpPr>
              <p:cNvPr id="214" name="Google Shape;214;p14"/>
              <p:cNvSpPr/>
              <p:nvPr/>
            </p:nvSpPr>
            <p:spPr>
              <a:xfrm>
                <a:off x="1371300" y="742950"/>
                <a:ext cx="6400800" cy="36576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15" name="Google Shape;215;p14"/>
              <p:cNvCxnSpPr/>
              <p:nvPr/>
            </p:nvCxnSpPr>
            <p:spPr>
              <a:xfrm>
                <a:off x="1371300" y="1108650"/>
                <a:ext cx="6401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216" name="Google Shape;216;p14"/>
              <p:cNvGrpSpPr/>
              <p:nvPr/>
            </p:nvGrpSpPr>
            <p:grpSpPr>
              <a:xfrm>
                <a:off x="7498200" y="834288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217" name="Google Shape;217;p14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8" name="Google Shape;218;p14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19" name="Google Shape;219;p14"/>
              <p:cNvSpPr/>
              <p:nvPr/>
            </p:nvSpPr>
            <p:spPr>
              <a:xfrm>
                <a:off x="7177950" y="834288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20" name="Google Shape;220;p14"/>
              <p:cNvCxnSpPr/>
              <p:nvPr/>
            </p:nvCxnSpPr>
            <p:spPr>
              <a:xfrm>
                <a:off x="6827699" y="1017288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221" name="Google Shape;221;p14"/>
          <p:cNvGrpSpPr/>
          <p:nvPr/>
        </p:nvGrpSpPr>
        <p:grpSpPr>
          <a:xfrm>
            <a:off x="1371300" y="742950"/>
            <a:ext cx="6492300" cy="3749100"/>
            <a:chOff x="1371300" y="742950"/>
            <a:chExt cx="6492300" cy="3749100"/>
          </a:xfrm>
        </p:grpSpPr>
        <p:sp>
          <p:nvSpPr>
            <p:cNvPr id="222" name="Google Shape;222;p14"/>
            <p:cNvSpPr/>
            <p:nvPr/>
          </p:nvSpPr>
          <p:spPr>
            <a:xfrm>
              <a:off x="1462800" y="834450"/>
              <a:ext cx="6400800" cy="3657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3" name="Google Shape;223;p14"/>
            <p:cNvGrpSpPr/>
            <p:nvPr/>
          </p:nvGrpSpPr>
          <p:grpSpPr>
            <a:xfrm>
              <a:off x="1371300" y="742950"/>
              <a:ext cx="6401400" cy="3657600"/>
              <a:chOff x="1371300" y="742950"/>
              <a:chExt cx="6401400" cy="3657600"/>
            </a:xfrm>
          </p:grpSpPr>
          <p:sp>
            <p:nvSpPr>
              <p:cNvPr id="224" name="Google Shape;224;p14"/>
              <p:cNvSpPr/>
              <p:nvPr/>
            </p:nvSpPr>
            <p:spPr>
              <a:xfrm>
                <a:off x="1371300" y="742950"/>
                <a:ext cx="6400800" cy="36576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25" name="Google Shape;225;p14"/>
              <p:cNvCxnSpPr/>
              <p:nvPr/>
            </p:nvCxnSpPr>
            <p:spPr>
              <a:xfrm>
                <a:off x="1371300" y="1108650"/>
                <a:ext cx="6401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226" name="Google Shape;226;p14"/>
              <p:cNvGrpSpPr/>
              <p:nvPr/>
            </p:nvGrpSpPr>
            <p:grpSpPr>
              <a:xfrm>
                <a:off x="7498200" y="834288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227" name="Google Shape;227;p14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8" name="Google Shape;228;p14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29" name="Google Shape;229;p14"/>
              <p:cNvSpPr/>
              <p:nvPr/>
            </p:nvSpPr>
            <p:spPr>
              <a:xfrm>
                <a:off x="7177950" y="834288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30" name="Google Shape;230;p14"/>
              <p:cNvCxnSpPr/>
              <p:nvPr/>
            </p:nvCxnSpPr>
            <p:spPr>
              <a:xfrm>
                <a:off x="6827699" y="1017288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31" name="Google Shape;231;p14"/>
          <p:cNvSpPr txBox="1"/>
          <p:nvPr>
            <p:ph type="title"/>
          </p:nvPr>
        </p:nvSpPr>
        <p:spPr>
          <a:xfrm>
            <a:off x="2286000" y="3293217"/>
            <a:ext cx="4572000" cy="5028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32" name="Google Shape;232;p14"/>
          <p:cNvSpPr txBox="1"/>
          <p:nvPr>
            <p:ph idx="1" type="subTitle"/>
          </p:nvPr>
        </p:nvSpPr>
        <p:spPr>
          <a:xfrm>
            <a:off x="1828800" y="1600317"/>
            <a:ext cx="5486400" cy="13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5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236" name="Google Shape;236;p15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7" name="Google Shape;237;p15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238" name="Google Shape;238;p15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239" name="Google Shape;239;p15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40" name="Google Shape;240;p15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241" name="Google Shape;241;p15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242" name="Google Shape;242;p15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43" name="Google Shape;243;p15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44" name="Google Shape;244;p15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45" name="Google Shape;245;p15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46" name="Google Shape;246;p15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16"/>
          <p:cNvGrpSpPr/>
          <p:nvPr/>
        </p:nvGrpSpPr>
        <p:grpSpPr>
          <a:xfrm>
            <a:off x="274200" y="274200"/>
            <a:ext cx="5919000" cy="4425900"/>
            <a:chOff x="274200" y="274200"/>
            <a:chExt cx="5919000" cy="4425900"/>
          </a:xfrm>
        </p:grpSpPr>
        <p:sp>
          <p:nvSpPr>
            <p:cNvPr id="250" name="Google Shape;250;p16"/>
            <p:cNvSpPr/>
            <p:nvPr/>
          </p:nvSpPr>
          <p:spPr>
            <a:xfrm>
              <a:off x="365700" y="365700"/>
              <a:ext cx="5827500" cy="43344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1" name="Google Shape;251;p16"/>
            <p:cNvGrpSpPr/>
            <p:nvPr/>
          </p:nvGrpSpPr>
          <p:grpSpPr>
            <a:xfrm>
              <a:off x="274200" y="274200"/>
              <a:ext cx="5827500" cy="4334400"/>
              <a:chOff x="274200" y="274200"/>
              <a:chExt cx="5827500" cy="4334400"/>
            </a:xfrm>
          </p:grpSpPr>
          <p:sp>
            <p:nvSpPr>
              <p:cNvPr id="252" name="Google Shape;252;p16"/>
              <p:cNvSpPr/>
              <p:nvPr/>
            </p:nvSpPr>
            <p:spPr>
              <a:xfrm>
                <a:off x="274200" y="274200"/>
                <a:ext cx="5827500" cy="43344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53" name="Google Shape;253;p16"/>
              <p:cNvGrpSpPr/>
              <p:nvPr/>
            </p:nvGrpSpPr>
            <p:grpSpPr>
              <a:xfrm>
                <a:off x="5827100" y="3654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254" name="Google Shape;254;p16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55" name="Google Shape;255;p16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56" name="Google Shape;256;p16"/>
              <p:cNvSpPr/>
              <p:nvPr/>
            </p:nvSpPr>
            <p:spPr>
              <a:xfrm>
                <a:off x="5507000" y="3654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57" name="Google Shape;257;p16"/>
              <p:cNvCxnSpPr/>
              <p:nvPr/>
            </p:nvCxnSpPr>
            <p:spPr>
              <a:xfrm>
                <a:off x="5156899" y="5484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8" name="Google Shape;258;p16"/>
              <p:cNvCxnSpPr/>
              <p:nvPr/>
            </p:nvCxnSpPr>
            <p:spPr>
              <a:xfrm>
                <a:off x="283500" y="639800"/>
                <a:ext cx="58152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59" name="Google Shape;259;p16"/>
          <p:cNvSpPr txBox="1"/>
          <p:nvPr>
            <p:ph idx="1" type="subTitle"/>
          </p:nvPr>
        </p:nvSpPr>
        <p:spPr>
          <a:xfrm>
            <a:off x="715100" y="1600325"/>
            <a:ext cx="3674100" cy="9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60" name="Google Shape;260;p16"/>
          <p:cNvSpPr txBox="1"/>
          <p:nvPr>
            <p:ph type="title"/>
          </p:nvPr>
        </p:nvSpPr>
        <p:spPr>
          <a:xfrm>
            <a:off x="714350" y="731525"/>
            <a:ext cx="36741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TITLE_AND_TWO_COLUMNS_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17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264" name="Google Shape;264;p17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5" name="Google Shape;265;p17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266" name="Google Shape;266;p17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267" name="Google Shape;267;p17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68" name="Google Shape;268;p17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269" name="Google Shape;269;p17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270" name="Google Shape;270;p17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1" name="Google Shape;271;p17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72" name="Google Shape;272;p17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73" name="Google Shape;273;p17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74" name="Google Shape;274;p17"/>
          <p:cNvSpPr txBox="1"/>
          <p:nvPr>
            <p:ph idx="1" type="subTitle"/>
          </p:nvPr>
        </p:nvSpPr>
        <p:spPr>
          <a:xfrm>
            <a:off x="714325" y="2754900"/>
            <a:ext cx="36747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17"/>
          <p:cNvSpPr txBox="1"/>
          <p:nvPr>
            <p:ph type="title"/>
          </p:nvPr>
        </p:nvSpPr>
        <p:spPr>
          <a:xfrm>
            <a:off x="714325" y="731400"/>
            <a:ext cx="3674700" cy="18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6" name="Google Shape;276;p17"/>
          <p:cNvSpPr/>
          <p:nvPr>
            <p:ph idx="2" type="pic"/>
          </p:nvPr>
        </p:nvSpPr>
        <p:spPr>
          <a:xfrm>
            <a:off x="4769625" y="1271375"/>
            <a:ext cx="3644400" cy="321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18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280" name="Google Shape;280;p18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1" name="Google Shape;281;p18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282" name="Google Shape;282;p18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283" name="Google Shape;283;p18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284" name="Google Shape;284;p18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285" name="Google Shape;285;p18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286" name="Google Shape;286;p18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87" name="Google Shape;287;p18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288" name="Google Shape;288;p18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89" name="Google Shape;289;p18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90" name="Google Shape;290;p18"/>
          <p:cNvSpPr txBox="1"/>
          <p:nvPr>
            <p:ph type="title"/>
          </p:nvPr>
        </p:nvSpPr>
        <p:spPr>
          <a:xfrm>
            <a:off x="713232" y="731520"/>
            <a:ext cx="77175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1" name="Google Shape;291;p18"/>
          <p:cNvSpPr txBox="1"/>
          <p:nvPr>
            <p:ph idx="1" type="subTitle"/>
          </p:nvPr>
        </p:nvSpPr>
        <p:spPr>
          <a:xfrm>
            <a:off x="780350" y="2571436"/>
            <a:ext cx="21972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2" name="Google Shape;292;p18"/>
          <p:cNvSpPr txBox="1"/>
          <p:nvPr>
            <p:ph idx="2" type="subTitle"/>
          </p:nvPr>
        </p:nvSpPr>
        <p:spPr>
          <a:xfrm>
            <a:off x="781700" y="3053825"/>
            <a:ext cx="21945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18"/>
          <p:cNvSpPr txBox="1"/>
          <p:nvPr>
            <p:ph idx="3" type="subTitle"/>
          </p:nvPr>
        </p:nvSpPr>
        <p:spPr>
          <a:xfrm>
            <a:off x="3474800" y="3053825"/>
            <a:ext cx="21945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18"/>
          <p:cNvSpPr txBox="1"/>
          <p:nvPr>
            <p:ph idx="4" type="subTitle"/>
          </p:nvPr>
        </p:nvSpPr>
        <p:spPr>
          <a:xfrm>
            <a:off x="6167776" y="3053833"/>
            <a:ext cx="21945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18"/>
          <p:cNvSpPr txBox="1"/>
          <p:nvPr>
            <p:ph idx="5" type="subTitle"/>
          </p:nvPr>
        </p:nvSpPr>
        <p:spPr>
          <a:xfrm>
            <a:off x="3474800" y="2571425"/>
            <a:ext cx="2194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6" name="Google Shape;296;p18"/>
          <p:cNvSpPr txBox="1"/>
          <p:nvPr>
            <p:ph idx="6" type="subTitle"/>
          </p:nvPr>
        </p:nvSpPr>
        <p:spPr>
          <a:xfrm>
            <a:off x="6167776" y="2571426"/>
            <a:ext cx="2194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19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300" name="Google Shape;300;p19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1" name="Google Shape;301;p19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302" name="Google Shape;302;p19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303" name="Google Shape;303;p19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304" name="Google Shape;304;p19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305" name="Google Shape;305;p19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306" name="Google Shape;306;p19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07" name="Google Shape;307;p19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308" name="Google Shape;308;p19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09" name="Google Shape;309;p19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10" name="Google Shape;310;p19"/>
          <p:cNvSpPr txBox="1"/>
          <p:nvPr>
            <p:ph type="title"/>
          </p:nvPr>
        </p:nvSpPr>
        <p:spPr>
          <a:xfrm>
            <a:off x="715100" y="731525"/>
            <a:ext cx="77157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1" name="Google Shape;311;p19"/>
          <p:cNvSpPr txBox="1"/>
          <p:nvPr>
            <p:ph idx="1" type="subTitle"/>
          </p:nvPr>
        </p:nvSpPr>
        <p:spPr>
          <a:xfrm>
            <a:off x="3408500" y="2103624"/>
            <a:ext cx="5020200" cy="502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2" name="Google Shape;312;p19"/>
          <p:cNvSpPr txBox="1"/>
          <p:nvPr>
            <p:ph idx="2" type="subTitle"/>
          </p:nvPr>
        </p:nvSpPr>
        <p:spPr>
          <a:xfrm>
            <a:off x="3408500" y="3104632"/>
            <a:ext cx="5020200" cy="502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3" name="Google Shape;313;p19"/>
          <p:cNvSpPr txBox="1"/>
          <p:nvPr>
            <p:ph idx="3" type="subTitle"/>
          </p:nvPr>
        </p:nvSpPr>
        <p:spPr>
          <a:xfrm>
            <a:off x="3408200" y="4105448"/>
            <a:ext cx="5020800" cy="502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4" name="Google Shape;314;p19"/>
          <p:cNvSpPr txBox="1"/>
          <p:nvPr>
            <p:ph idx="4" type="subTitle"/>
          </p:nvPr>
        </p:nvSpPr>
        <p:spPr>
          <a:xfrm>
            <a:off x="3408500" y="1600325"/>
            <a:ext cx="50202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9"/>
          <p:cNvSpPr txBox="1"/>
          <p:nvPr>
            <p:ph idx="5" type="subTitle"/>
          </p:nvPr>
        </p:nvSpPr>
        <p:spPr>
          <a:xfrm>
            <a:off x="3408500" y="2601333"/>
            <a:ext cx="50202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9"/>
          <p:cNvSpPr txBox="1"/>
          <p:nvPr>
            <p:ph idx="6" type="subTitle"/>
          </p:nvPr>
        </p:nvSpPr>
        <p:spPr>
          <a:xfrm>
            <a:off x="3408200" y="3602149"/>
            <a:ext cx="50208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20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320" name="Google Shape;320;p20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1" name="Google Shape;321;p20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322" name="Google Shape;322;p20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323" name="Google Shape;323;p20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324" name="Google Shape;324;p20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325" name="Google Shape;325;p20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326" name="Google Shape;326;p20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27" name="Google Shape;327;p20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328" name="Google Shape;328;p20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29" name="Google Shape;329;p20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30" name="Google Shape;330;p20"/>
          <p:cNvSpPr txBox="1"/>
          <p:nvPr>
            <p:ph type="title"/>
          </p:nvPr>
        </p:nvSpPr>
        <p:spPr>
          <a:xfrm>
            <a:off x="715100" y="731400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31" name="Google Shape;331;p20"/>
          <p:cNvSpPr txBox="1"/>
          <p:nvPr>
            <p:ph idx="1" type="subTitle"/>
          </p:nvPr>
        </p:nvSpPr>
        <p:spPr>
          <a:xfrm>
            <a:off x="5918599" y="3396625"/>
            <a:ext cx="2377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32" name="Google Shape;332;p20"/>
          <p:cNvSpPr txBox="1"/>
          <p:nvPr>
            <p:ph idx="2" type="subTitle"/>
          </p:nvPr>
        </p:nvSpPr>
        <p:spPr>
          <a:xfrm>
            <a:off x="5918599" y="3855625"/>
            <a:ext cx="2377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20"/>
          <p:cNvSpPr txBox="1"/>
          <p:nvPr>
            <p:ph idx="3" type="subTitle"/>
          </p:nvPr>
        </p:nvSpPr>
        <p:spPr>
          <a:xfrm>
            <a:off x="1878800" y="2263125"/>
            <a:ext cx="2377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20"/>
          <p:cNvSpPr txBox="1"/>
          <p:nvPr>
            <p:ph idx="4" type="subTitle"/>
          </p:nvPr>
        </p:nvSpPr>
        <p:spPr>
          <a:xfrm>
            <a:off x="1878800" y="3855634"/>
            <a:ext cx="2377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20"/>
          <p:cNvSpPr txBox="1"/>
          <p:nvPr>
            <p:ph idx="5" type="subTitle"/>
          </p:nvPr>
        </p:nvSpPr>
        <p:spPr>
          <a:xfrm>
            <a:off x="5918599" y="2260100"/>
            <a:ext cx="2377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20"/>
          <p:cNvSpPr txBox="1"/>
          <p:nvPr>
            <p:ph idx="6" type="subTitle"/>
          </p:nvPr>
        </p:nvSpPr>
        <p:spPr>
          <a:xfrm>
            <a:off x="1878800" y="3396625"/>
            <a:ext cx="2377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37" name="Google Shape;337;p20"/>
          <p:cNvSpPr txBox="1"/>
          <p:nvPr>
            <p:ph idx="7" type="subTitle"/>
          </p:nvPr>
        </p:nvSpPr>
        <p:spPr>
          <a:xfrm>
            <a:off x="1878800" y="1801544"/>
            <a:ext cx="2377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38" name="Google Shape;338;p20"/>
          <p:cNvSpPr txBox="1"/>
          <p:nvPr>
            <p:ph idx="8" type="subTitle"/>
          </p:nvPr>
        </p:nvSpPr>
        <p:spPr>
          <a:xfrm>
            <a:off x="5918599" y="1804550"/>
            <a:ext cx="2377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35;p3"/>
          <p:cNvGrpSpPr/>
          <p:nvPr/>
        </p:nvGrpSpPr>
        <p:grpSpPr>
          <a:xfrm>
            <a:off x="1371300" y="742950"/>
            <a:ext cx="6492300" cy="3749100"/>
            <a:chOff x="1371300" y="742950"/>
            <a:chExt cx="6492300" cy="3749100"/>
          </a:xfrm>
        </p:grpSpPr>
        <p:sp>
          <p:nvSpPr>
            <p:cNvPr id="36" name="Google Shape;36;p3"/>
            <p:cNvSpPr/>
            <p:nvPr/>
          </p:nvSpPr>
          <p:spPr>
            <a:xfrm>
              <a:off x="1462800" y="834450"/>
              <a:ext cx="6400800" cy="3657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3"/>
            <p:cNvGrpSpPr/>
            <p:nvPr/>
          </p:nvGrpSpPr>
          <p:grpSpPr>
            <a:xfrm>
              <a:off x="1371300" y="742950"/>
              <a:ext cx="6401400" cy="3657600"/>
              <a:chOff x="1371300" y="742950"/>
              <a:chExt cx="6401400" cy="3657600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1371300" y="742950"/>
                <a:ext cx="6400800" cy="36576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9" name="Google Shape;39;p3"/>
              <p:cNvCxnSpPr/>
              <p:nvPr/>
            </p:nvCxnSpPr>
            <p:spPr>
              <a:xfrm>
                <a:off x="1371300" y="1108650"/>
                <a:ext cx="6401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40" name="Google Shape;40;p3"/>
              <p:cNvGrpSpPr/>
              <p:nvPr/>
            </p:nvGrpSpPr>
            <p:grpSpPr>
              <a:xfrm>
                <a:off x="7498200" y="834288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41" name="Google Shape;41;p3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2" name="Google Shape;42;p3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43" name="Google Shape;43;p3"/>
              <p:cNvSpPr/>
              <p:nvPr/>
            </p:nvSpPr>
            <p:spPr>
              <a:xfrm>
                <a:off x="7177950" y="834288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4" name="Google Shape;44;p3"/>
              <p:cNvCxnSpPr/>
              <p:nvPr/>
            </p:nvCxnSpPr>
            <p:spPr>
              <a:xfrm>
                <a:off x="6827699" y="1017288"/>
                <a:ext cx="2085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5" name="Google Shape;45;p3"/>
          <p:cNvSpPr txBox="1"/>
          <p:nvPr>
            <p:ph type="title"/>
          </p:nvPr>
        </p:nvSpPr>
        <p:spPr>
          <a:xfrm>
            <a:off x="1828800" y="2114550"/>
            <a:ext cx="54864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46" name="Google Shape;46;p3"/>
          <p:cNvSpPr txBox="1"/>
          <p:nvPr>
            <p:ph hasCustomPrompt="1" idx="2" type="title"/>
          </p:nvPr>
        </p:nvSpPr>
        <p:spPr>
          <a:xfrm>
            <a:off x="947550" y="679350"/>
            <a:ext cx="1368300" cy="1371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/>
          <p:nvPr>
            <p:ph idx="1" type="subTitle"/>
          </p:nvPr>
        </p:nvSpPr>
        <p:spPr>
          <a:xfrm>
            <a:off x="2286000" y="3952891"/>
            <a:ext cx="4572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1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342" name="Google Shape;342;p21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3" name="Google Shape;343;p21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344" name="Google Shape;344;p21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345" name="Google Shape;345;p21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346" name="Google Shape;346;p21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347" name="Google Shape;347;p21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348" name="Google Shape;348;p21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49" name="Google Shape;349;p21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350" name="Google Shape;350;p21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51" name="Google Shape;351;p21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52" name="Google Shape;352;p21"/>
          <p:cNvSpPr txBox="1"/>
          <p:nvPr>
            <p:ph type="title"/>
          </p:nvPr>
        </p:nvSpPr>
        <p:spPr>
          <a:xfrm>
            <a:off x="715100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53" name="Google Shape;353;p21"/>
          <p:cNvSpPr txBox="1"/>
          <p:nvPr>
            <p:ph idx="1" type="subTitle"/>
          </p:nvPr>
        </p:nvSpPr>
        <p:spPr>
          <a:xfrm>
            <a:off x="3474800" y="2261076"/>
            <a:ext cx="2194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21"/>
          <p:cNvSpPr txBox="1"/>
          <p:nvPr>
            <p:ph idx="2" type="subTitle"/>
          </p:nvPr>
        </p:nvSpPr>
        <p:spPr>
          <a:xfrm>
            <a:off x="6166650" y="2261076"/>
            <a:ext cx="2194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21"/>
          <p:cNvSpPr txBox="1"/>
          <p:nvPr>
            <p:ph idx="3" type="subTitle"/>
          </p:nvPr>
        </p:nvSpPr>
        <p:spPr>
          <a:xfrm>
            <a:off x="3474308" y="3853932"/>
            <a:ext cx="2194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21"/>
          <p:cNvSpPr txBox="1"/>
          <p:nvPr>
            <p:ph idx="4" type="subTitle"/>
          </p:nvPr>
        </p:nvSpPr>
        <p:spPr>
          <a:xfrm>
            <a:off x="781538" y="2261076"/>
            <a:ext cx="2194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21"/>
          <p:cNvSpPr txBox="1"/>
          <p:nvPr>
            <p:ph idx="5" type="subTitle"/>
          </p:nvPr>
        </p:nvSpPr>
        <p:spPr>
          <a:xfrm>
            <a:off x="781548" y="3853932"/>
            <a:ext cx="2194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21"/>
          <p:cNvSpPr txBox="1"/>
          <p:nvPr>
            <p:ph idx="6" type="subTitle"/>
          </p:nvPr>
        </p:nvSpPr>
        <p:spPr>
          <a:xfrm>
            <a:off x="6168018" y="3853932"/>
            <a:ext cx="2194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21"/>
          <p:cNvSpPr txBox="1"/>
          <p:nvPr>
            <p:ph idx="7" type="subTitle"/>
          </p:nvPr>
        </p:nvSpPr>
        <p:spPr>
          <a:xfrm>
            <a:off x="3474750" y="1803550"/>
            <a:ext cx="2194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0" name="Google Shape;360;p21"/>
          <p:cNvSpPr txBox="1"/>
          <p:nvPr>
            <p:ph idx="8" type="subTitle"/>
          </p:nvPr>
        </p:nvSpPr>
        <p:spPr>
          <a:xfrm>
            <a:off x="6166650" y="1803550"/>
            <a:ext cx="2194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1" name="Google Shape;361;p21"/>
          <p:cNvSpPr txBox="1"/>
          <p:nvPr>
            <p:ph idx="9" type="subTitle"/>
          </p:nvPr>
        </p:nvSpPr>
        <p:spPr>
          <a:xfrm>
            <a:off x="3475767" y="3401300"/>
            <a:ext cx="21927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2" name="Google Shape;362;p21"/>
          <p:cNvSpPr txBox="1"/>
          <p:nvPr>
            <p:ph idx="13" type="subTitle"/>
          </p:nvPr>
        </p:nvSpPr>
        <p:spPr>
          <a:xfrm>
            <a:off x="781538" y="1803550"/>
            <a:ext cx="2194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3" name="Google Shape;363;p21"/>
          <p:cNvSpPr txBox="1"/>
          <p:nvPr>
            <p:ph idx="14" type="subTitle"/>
          </p:nvPr>
        </p:nvSpPr>
        <p:spPr>
          <a:xfrm>
            <a:off x="781552" y="3401312"/>
            <a:ext cx="2194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4" name="Google Shape;364;p21"/>
          <p:cNvSpPr txBox="1"/>
          <p:nvPr>
            <p:ph idx="15" type="subTitle"/>
          </p:nvPr>
        </p:nvSpPr>
        <p:spPr>
          <a:xfrm>
            <a:off x="6168018" y="3401300"/>
            <a:ext cx="2194500" cy="548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7" name="Google Shape;367;p22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368" name="Google Shape;368;p22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9" name="Google Shape;369;p22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370" name="Google Shape;370;p22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371" name="Google Shape;371;p22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372" name="Google Shape;372;p22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373" name="Google Shape;373;p22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374" name="Google Shape;374;p22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75" name="Google Shape;375;p22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376" name="Google Shape;376;p22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77" name="Google Shape;377;p22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78" name="Google Shape;378;p22"/>
          <p:cNvSpPr txBox="1"/>
          <p:nvPr>
            <p:ph hasCustomPrompt="1" type="title"/>
          </p:nvPr>
        </p:nvSpPr>
        <p:spPr>
          <a:xfrm>
            <a:off x="1828775" y="731397"/>
            <a:ext cx="5486400" cy="8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9" name="Google Shape;379;p22"/>
          <p:cNvSpPr txBox="1"/>
          <p:nvPr>
            <p:ph idx="1" type="subTitle"/>
          </p:nvPr>
        </p:nvSpPr>
        <p:spPr>
          <a:xfrm>
            <a:off x="1828825" y="1600206"/>
            <a:ext cx="5486400" cy="3657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22"/>
          <p:cNvSpPr txBox="1"/>
          <p:nvPr>
            <p:ph hasCustomPrompt="1" idx="2" type="title"/>
          </p:nvPr>
        </p:nvSpPr>
        <p:spPr>
          <a:xfrm>
            <a:off x="1828775" y="2052697"/>
            <a:ext cx="5486400" cy="8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81" name="Google Shape;381;p22"/>
          <p:cNvSpPr txBox="1"/>
          <p:nvPr>
            <p:ph idx="3" type="subTitle"/>
          </p:nvPr>
        </p:nvSpPr>
        <p:spPr>
          <a:xfrm>
            <a:off x="1828775" y="2921500"/>
            <a:ext cx="5486400" cy="3657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22"/>
          <p:cNvSpPr txBox="1"/>
          <p:nvPr>
            <p:ph hasCustomPrompt="1" idx="4" type="title"/>
          </p:nvPr>
        </p:nvSpPr>
        <p:spPr>
          <a:xfrm>
            <a:off x="1828825" y="3373998"/>
            <a:ext cx="5486400" cy="8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83" name="Google Shape;383;p22"/>
          <p:cNvSpPr txBox="1"/>
          <p:nvPr>
            <p:ph idx="5" type="subTitle"/>
          </p:nvPr>
        </p:nvSpPr>
        <p:spPr>
          <a:xfrm>
            <a:off x="1828775" y="4242794"/>
            <a:ext cx="5486400" cy="3657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23"/>
          <p:cNvGrpSpPr/>
          <p:nvPr/>
        </p:nvGrpSpPr>
        <p:grpSpPr>
          <a:xfrm>
            <a:off x="914400" y="535100"/>
            <a:ext cx="7406700" cy="4164575"/>
            <a:chOff x="914400" y="535100"/>
            <a:chExt cx="7406700" cy="4164575"/>
          </a:xfrm>
        </p:grpSpPr>
        <p:sp>
          <p:nvSpPr>
            <p:cNvPr id="387" name="Google Shape;387;p23"/>
            <p:cNvSpPr/>
            <p:nvPr/>
          </p:nvSpPr>
          <p:spPr>
            <a:xfrm>
              <a:off x="1005900" y="626275"/>
              <a:ext cx="7315200" cy="40734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88" name="Google Shape;388;p23"/>
            <p:cNvGrpSpPr/>
            <p:nvPr/>
          </p:nvGrpSpPr>
          <p:grpSpPr>
            <a:xfrm>
              <a:off x="914400" y="535100"/>
              <a:ext cx="7315200" cy="4073400"/>
              <a:chOff x="914400" y="535100"/>
              <a:chExt cx="7315200" cy="4073400"/>
            </a:xfrm>
          </p:grpSpPr>
          <p:sp>
            <p:nvSpPr>
              <p:cNvPr id="389" name="Google Shape;389;p23"/>
              <p:cNvSpPr/>
              <p:nvPr/>
            </p:nvSpPr>
            <p:spPr>
              <a:xfrm>
                <a:off x="914400" y="535100"/>
                <a:ext cx="7315200" cy="40734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90" name="Google Shape;390;p23"/>
              <p:cNvGrpSpPr/>
              <p:nvPr/>
            </p:nvGrpSpPr>
            <p:grpSpPr>
              <a:xfrm>
                <a:off x="7955100" y="6263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391" name="Google Shape;391;p23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92" name="Google Shape;392;p23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393" name="Google Shape;393;p23"/>
              <p:cNvSpPr/>
              <p:nvPr/>
            </p:nvSpPr>
            <p:spPr>
              <a:xfrm>
                <a:off x="7635000" y="6263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94" name="Google Shape;394;p23"/>
              <p:cNvCxnSpPr/>
              <p:nvPr/>
            </p:nvCxnSpPr>
            <p:spPr>
              <a:xfrm>
                <a:off x="7284899" y="8093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5" name="Google Shape;395;p23"/>
              <p:cNvCxnSpPr/>
              <p:nvPr/>
            </p:nvCxnSpPr>
            <p:spPr>
              <a:xfrm>
                <a:off x="916188" y="900697"/>
                <a:ext cx="7310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96" name="Google Shape;396;p23"/>
          <p:cNvSpPr txBox="1"/>
          <p:nvPr>
            <p:ph type="ctrTitle"/>
          </p:nvPr>
        </p:nvSpPr>
        <p:spPr>
          <a:xfrm>
            <a:off x="2285980" y="984428"/>
            <a:ext cx="45720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97" name="Google Shape;397;p23"/>
          <p:cNvSpPr txBox="1"/>
          <p:nvPr>
            <p:ph idx="1" type="subTitle"/>
          </p:nvPr>
        </p:nvSpPr>
        <p:spPr>
          <a:xfrm>
            <a:off x="2285980" y="1898836"/>
            <a:ext cx="45720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98" name="Google Shape;398;p23"/>
          <p:cNvSpPr txBox="1"/>
          <p:nvPr/>
        </p:nvSpPr>
        <p:spPr>
          <a:xfrm>
            <a:off x="2286020" y="3535412"/>
            <a:ext cx="4572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</a:t>
            </a: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: 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4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51" name="Google Shape;51;p4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" name="Google Shape;52;p4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53" name="Google Shape;53;p4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54" name="Google Shape;54;p4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55" name="Google Shape;55;p4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56" name="Google Shape;56;p4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57" name="Google Shape;57;p4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8" name="Google Shape;58;p4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59" name="Google Shape;59;p4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0" name="Google Shape;60;p4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61" name="Google Shape;61;p4"/>
          <p:cNvSpPr txBox="1"/>
          <p:nvPr>
            <p:ph type="title"/>
          </p:nvPr>
        </p:nvSpPr>
        <p:spPr>
          <a:xfrm>
            <a:off x="715100" y="731400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" name="Google Shape;62;p4"/>
          <p:cNvSpPr txBox="1"/>
          <p:nvPr>
            <p:ph idx="1" type="body"/>
          </p:nvPr>
        </p:nvSpPr>
        <p:spPr>
          <a:xfrm>
            <a:off x="715100" y="1417200"/>
            <a:ext cx="77139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5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66" name="Google Shape;66;p5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7" name="Google Shape;67;p5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68" name="Google Shape;68;p5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69" name="Google Shape;69;p5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70" name="Google Shape;70;p5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71" name="Google Shape;71;p5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72" name="Google Shape;72;p5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3" name="Google Shape;73;p5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74" name="Google Shape;74;p5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75" name="Google Shape;75;p5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76" name="Google Shape;76;p5"/>
          <p:cNvSpPr txBox="1"/>
          <p:nvPr>
            <p:ph idx="1" type="subTitle"/>
          </p:nvPr>
        </p:nvSpPr>
        <p:spPr>
          <a:xfrm>
            <a:off x="2639725" y="2147800"/>
            <a:ext cx="1566300" cy="8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7" name="Google Shape;77;p5"/>
          <p:cNvSpPr txBox="1"/>
          <p:nvPr>
            <p:ph idx="2" type="subTitle"/>
          </p:nvPr>
        </p:nvSpPr>
        <p:spPr>
          <a:xfrm>
            <a:off x="6682288" y="2147800"/>
            <a:ext cx="1563600" cy="81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8" name="Google Shape;78;p5"/>
          <p:cNvSpPr txBox="1"/>
          <p:nvPr>
            <p:ph idx="3" type="subTitle"/>
          </p:nvPr>
        </p:nvSpPr>
        <p:spPr>
          <a:xfrm>
            <a:off x="2639725" y="2892425"/>
            <a:ext cx="15663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"/>
          <p:cNvSpPr txBox="1"/>
          <p:nvPr>
            <p:ph idx="4" type="subTitle"/>
          </p:nvPr>
        </p:nvSpPr>
        <p:spPr>
          <a:xfrm>
            <a:off x="6682288" y="2892425"/>
            <a:ext cx="15636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"/>
          <p:cNvSpPr txBox="1"/>
          <p:nvPr>
            <p:ph type="title"/>
          </p:nvPr>
        </p:nvSpPr>
        <p:spPr>
          <a:xfrm>
            <a:off x="713232" y="731520"/>
            <a:ext cx="77175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6"/>
          <p:cNvGrpSpPr/>
          <p:nvPr/>
        </p:nvGrpSpPr>
        <p:grpSpPr>
          <a:xfrm>
            <a:off x="274200" y="274200"/>
            <a:ext cx="8687100" cy="4686600"/>
            <a:chOff x="274200" y="274200"/>
            <a:chExt cx="8687100" cy="4686600"/>
          </a:xfrm>
        </p:grpSpPr>
        <p:sp>
          <p:nvSpPr>
            <p:cNvPr id="84" name="Google Shape;84;p6"/>
            <p:cNvSpPr/>
            <p:nvPr/>
          </p:nvSpPr>
          <p:spPr>
            <a:xfrm>
              <a:off x="365700" y="365700"/>
              <a:ext cx="8595600" cy="459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5" name="Google Shape;85;p6"/>
            <p:cNvGrpSpPr/>
            <p:nvPr/>
          </p:nvGrpSpPr>
          <p:grpSpPr>
            <a:xfrm>
              <a:off x="274200" y="274200"/>
              <a:ext cx="8595900" cy="4595100"/>
              <a:chOff x="274200" y="274200"/>
              <a:chExt cx="8595900" cy="4595100"/>
            </a:xfrm>
          </p:grpSpPr>
          <p:grpSp>
            <p:nvGrpSpPr>
              <p:cNvPr id="86" name="Google Shape;86;p6"/>
              <p:cNvGrpSpPr/>
              <p:nvPr/>
            </p:nvGrpSpPr>
            <p:grpSpPr>
              <a:xfrm>
                <a:off x="274200" y="274200"/>
                <a:ext cx="8595900" cy="4595100"/>
                <a:chOff x="274200" y="274200"/>
                <a:chExt cx="8595900" cy="4595100"/>
              </a:xfrm>
            </p:grpSpPr>
            <p:sp>
              <p:nvSpPr>
                <p:cNvPr id="87" name="Google Shape;87;p6"/>
                <p:cNvSpPr/>
                <p:nvPr/>
              </p:nvSpPr>
              <p:spPr>
                <a:xfrm>
                  <a:off x="274200" y="274200"/>
                  <a:ext cx="8595600" cy="45951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88" name="Google Shape;88;p6"/>
                <p:cNvCxnSpPr/>
                <p:nvPr/>
              </p:nvCxnSpPr>
              <p:spPr>
                <a:xfrm>
                  <a:off x="274200" y="639909"/>
                  <a:ext cx="8595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89" name="Google Shape;89;p6"/>
              <p:cNvGrpSpPr/>
              <p:nvPr/>
            </p:nvGrpSpPr>
            <p:grpSpPr>
              <a:xfrm>
                <a:off x="8595300" y="3655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90" name="Google Shape;90;p6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1" name="Google Shape;91;p6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92" name="Google Shape;92;p6"/>
              <p:cNvSpPr/>
              <p:nvPr/>
            </p:nvSpPr>
            <p:spPr>
              <a:xfrm>
                <a:off x="8275200" y="3655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3" name="Google Shape;93;p6"/>
              <p:cNvCxnSpPr/>
              <p:nvPr/>
            </p:nvCxnSpPr>
            <p:spPr>
              <a:xfrm>
                <a:off x="7925099" y="5485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94" name="Google Shape;94;p6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7"/>
          <p:cNvGrpSpPr/>
          <p:nvPr/>
        </p:nvGrpSpPr>
        <p:grpSpPr>
          <a:xfrm>
            <a:off x="1438985" y="535000"/>
            <a:ext cx="5919000" cy="4425900"/>
            <a:chOff x="274200" y="274200"/>
            <a:chExt cx="5919000" cy="4425900"/>
          </a:xfrm>
        </p:grpSpPr>
        <p:sp>
          <p:nvSpPr>
            <p:cNvPr id="98" name="Google Shape;98;p7"/>
            <p:cNvSpPr/>
            <p:nvPr/>
          </p:nvSpPr>
          <p:spPr>
            <a:xfrm>
              <a:off x="365700" y="365700"/>
              <a:ext cx="5827500" cy="43344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" name="Google Shape;99;p7"/>
            <p:cNvGrpSpPr/>
            <p:nvPr/>
          </p:nvGrpSpPr>
          <p:grpSpPr>
            <a:xfrm>
              <a:off x="274200" y="274200"/>
              <a:ext cx="5827500" cy="4334400"/>
              <a:chOff x="274200" y="274200"/>
              <a:chExt cx="5827500" cy="4334400"/>
            </a:xfrm>
          </p:grpSpPr>
          <p:sp>
            <p:nvSpPr>
              <p:cNvPr id="100" name="Google Shape;100;p7"/>
              <p:cNvSpPr/>
              <p:nvPr/>
            </p:nvSpPr>
            <p:spPr>
              <a:xfrm>
                <a:off x="274200" y="274200"/>
                <a:ext cx="5827500" cy="43344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1" name="Google Shape;101;p7"/>
              <p:cNvGrpSpPr/>
              <p:nvPr/>
            </p:nvGrpSpPr>
            <p:grpSpPr>
              <a:xfrm>
                <a:off x="5827100" y="3654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102" name="Google Shape;102;p7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3" name="Google Shape;103;p7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04" name="Google Shape;104;p7"/>
              <p:cNvSpPr/>
              <p:nvPr/>
            </p:nvSpPr>
            <p:spPr>
              <a:xfrm>
                <a:off x="5507000" y="3654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05" name="Google Shape;105;p7"/>
              <p:cNvCxnSpPr/>
              <p:nvPr/>
            </p:nvCxnSpPr>
            <p:spPr>
              <a:xfrm>
                <a:off x="5156899" y="5484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" name="Google Shape;106;p7"/>
              <p:cNvCxnSpPr/>
              <p:nvPr/>
            </p:nvCxnSpPr>
            <p:spPr>
              <a:xfrm>
                <a:off x="283500" y="639800"/>
                <a:ext cx="58152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107" name="Google Shape;107;p7"/>
          <p:cNvGrpSpPr/>
          <p:nvPr/>
        </p:nvGrpSpPr>
        <p:grpSpPr>
          <a:xfrm>
            <a:off x="274200" y="274200"/>
            <a:ext cx="5919000" cy="4425900"/>
            <a:chOff x="274200" y="274200"/>
            <a:chExt cx="5919000" cy="4425900"/>
          </a:xfrm>
        </p:grpSpPr>
        <p:sp>
          <p:nvSpPr>
            <p:cNvPr id="108" name="Google Shape;108;p7"/>
            <p:cNvSpPr/>
            <p:nvPr/>
          </p:nvSpPr>
          <p:spPr>
            <a:xfrm>
              <a:off x="365700" y="365700"/>
              <a:ext cx="5827500" cy="43344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9" name="Google Shape;109;p7"/>
            <p:cNvGrpSpPr/>
            <p:nvPr/>
          </p:nvGrpSpPr>
          <p:grpSpPr>
            <a:xfrm>
              <a:off x="274200" y="274200"/>
              <a:ext cx="5827500" cy="4334400"/>
              <a:chOff x="274200" y="274200"/>
              <a:chExt cx="5827500" cy="4334400"/>
            </a:xfrm>
          </p:grpSpPr>
          <p:sp>
            <p:nvSpPr>
              <p:cNvPr id="110" name="Google Shape;110;p7"/>
              <p:cNvSpPr/>
              <p:nvPr/>
            </p:nvSpPr>
            <p:spPr>
              <a:xfrm>
                <a:off x="274200" y="274200"/>
                <a:ext cx="5827500" cy="43344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1" name="Google Shape;111;p7"/>
              <p:cNvGrpSpPr/>
              <p:nvPr/>
            </p:nvGrpSpPr>
            <p:grpSpPr>
              <a:xfrm>
                <a:off x="5827100" y="365450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112" name="Google Shape;112;p7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13" name="Google Shape;113;p7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14" name="Google Shape;114;p7"/>
              <p:cNvSpPr/>
              <p:nvPr/>
            </p:nvSpPr>
            <p:spPr>
              <a:xfrm>
                <a:off x="5507000" y="365450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15" name="Google Shape;115;p7"/>
              <p:cNvCxnSpPr/>
              <p:nvPr/>
            </p:nvCxnSpPr>
            <p:spPr>
              <a:xfrm>
                <a:off x="5156899" y="548450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6" name="Google Shape;116;p7"/>
              <p:cNvCxnSpPr/>
              <p:nvPr/>
            </p:nvCxnSpPr>
            <p:spPr>
              <a:xfrm>
                <a:off x="283500" y="639800"/>
                <a:ext cx="58152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17" name="Google Shape;117;p7"/>
          <p:cNvSpPr txBox="1"/>
          <p:nvPr>
            <p:ph type="title"/>
          </p:nvPr>
        </p:nvSpPr>
        <p:spPr>
          <a:xfrm>
            <a:off x="714250" y="731525"/>
            <a:ext cx="50157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8" name="Google Shape;118;p7"/>
          <p:cNvSpPr txBox="1"/>
          <p:nvPr>
            <p:ph idx="1" type="body"/>
          </p:nvPr>
        </p:nvSpPr>
        <p:spPr>
          <a:xfrm>
            <a:off x="715850" y="1600325"/>
            <a:ext cx="5019900" cy="25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8"/>
          <p:cNvGrpSpPr/>
          <p:nvPr/>
        </p:nvGrpSpPr>
        <p:grpSpPr>
          <a:xfrm>
            <a:off x="2028115" y="535000"/>
            <a:ext cx="6492300" cy="3749100"/>
            <a:chOff x="1371300" y="742950"/>
            <a:chExt cx="6492300" cy="3749100"/>
          </a:xfrm>
        </p:grpSpPr>
        <p:sp>
          <p:nvSpPr>
            <p:cNvPr id="122" name="Google Shape;122;p8"/>
            <p:cNvSpPr/>
            <p:nvPr/>
          </p:nvSpPr>
          <p:spPr>
            <a:xfrm>
              <a:off x="1462800" y="834450"/>
              <a:ext cx="6400800" cy="3657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3" name="Google Shape;123;p8"/>
            <p:cNvGrpSpPr/>
            <p:nvPr/>
          </p:nvGrpSpPr>
          <p:grpSpPr>
            <a:xfrm>
              <a:off x="1371300" y="742950"/>
              <a:ext cx="6401400" cy="3657600"/>
              <a:chOff x="1371300" y="742950"/>
              <a:chExt cx="6401400" cy="3657600"/>
            </a:xfrm>
          </p:grpSpPr>
          <p:sp>
            <p:nvSpPr>
              <p:cNvPr id="124" name="Google Shape;124;p8"/>
              <p:cNvSpPr/>
              <p:nvPr/>
            </p:nvSpPr>
            <p:spPr>
              <a:xfrm>
                <a:off x="1371300" y="742950"/>
                <a:ext cx="6400800" cy="36576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25" name="Google Shape;125;p8"/>
              <p:cNvCxnSpPr/>
              <p:nvPr/>
            </p:nvCxnSpPr>
            <p:spPr>
              <a:xfrm>
                <a:off x="1371300" y="1108650"/>
                <a:ext cx="6401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126" name="Google Shape;126;p8"/>
              <p:cNvGrpSpPr/>
              <p:nvPr/>
            </p:nvGrpSpPr>
            <p:grpSpPr>
              <a:xfrm>
                <a:off x="7498200" y="834288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127" name="Google Shape;127;p8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8" name="Google Shape;128;p8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29" name="Google Shape;129;p8"/>
              <p:cNvSpPr/>
              <p:nvPr/>
            </p:nvSpPr>
            <p:spPr>
              <a:xfrm>
                <a:off x="7177950" y="834288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30" name="Google Shape;130;p8"/>
              <p:cNvCxnSpPr/>
              <p:nvPr/>
            </p:nvCxnSpPr>
            <p:spPr>
              <a:xfrm>
                <a:off x="6827699" y="1017288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131" name="Google Shape;131;p8"/>
          <p:cNvGrpSpPr/>
          <p:nvPr/>
        </p:nvGrpSpPr>
        <p:grpSpPr>
          <a:xfrm>
            <a:off x="1371300" y="742950"/>
            <a:ext cx="6492300" cy="3749100"/>
            <a:chOff x="1371300" y="742950"/>
            <a:chExt cx="6492300" cy="3749100"/>
          </a:xfrm>
        </p:grpSpPr>
        <p:sp>
          <p:nvSpPr>
            <p:cNvPr id="132" name="Google Shape;132;p8"/>
            <p:cNvSpPr/>
            <p:nvPr/>
          </p:nvSpPr>
          <p:spPr>
            <a:xfrm>
              <a:off x="1462800" y="834450"/>
              <a:ext cx="6400800" cy="3657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3" name="Google Shape;133;p8"/>
            <p:cNvGrpSpPr/>
            <p:nvPr/>
          </p:nvGrpSpPr>
          <p:grpSpPr>
            <a:xfrm>
              <a:off x="1371300" y="742950"/>
              <a:ext cx="6401400" cy="3657600"/>
              <a:chOff x="1371300" y="742950"/>
              <a:chExt cx="6401400" cy="3657600"/>
            </a:xfrm>
          </p:grpSpPr>
          <p:sp>
            <p:nvSpPr>
              <p:cNvPr id="134" name="Google Shape;134;p8"/>
              <p:cNvSpPr/>
              <p:nvPr/>
            </p:nvSpPr>
            <p:spPr>
              <a:xfrm>
                <a:off x="1371300" y="742950"/>
                <a:ext cx="6400800" cy="36576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35" name="Google Shape;135;p8"/>
              <p:cNvCxnSpPr/>
              <p:nvPr/>
            </p:nvCxnSpPr>
            <p:spPr>
              <a:xfrm>
                <a:off x="1371300" y="1108650"/>
                <a:ext cx="6401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136" name="Google Shape;136;p8"/>
              <p:cNvGrpSpPr/>
              <p:nvPr/>
            </p:nvGrpSpPr>
            <p:grpSpPr>
              <a:xfrm>
                <a:off x="7498200" y="834288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137" name="Google Shape;137;p8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38" name="Google Shape;138;p8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39" name="Google Shape;139;p8"/>
              <p:cNvSpPr/>
              <p:nvPr/>
            </p:nvSpPr>
            <p:spPr>
              <a:xfrm>
                <a:off x="7177950" y="834288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0" name="Google Shape;140;p8"/>
              <p:cNvCxnSpPr/>
              <p:nvPr/>
            </p:nvCxnSpPr>
            <p:spPr>
              <a:xfrm>
                <a:off x="6827699" y="1017288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41" name="Google Shape;141;p8"/>
          <p:cNvSpPr txBox="1"/>
          <p:nvPr>
            <p:ph type="title"/>
          </p:nvPr>
        </p:nvSpPr>
        <p:spPr>
          <a:xfrm>
            <a:off x="1828800" y="1307100"/>
            <a:ext cx="5486400" cy="274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1387" y="1031845"/>
            <a:ext cx="9326879" cy="41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9"/>
          <p:cNvGrpSpPr/>
          <p:nvPr/>
        </p:nvGrpSpPr>
        <p:grpSpPr>
          <a:xfrm>
            <a:off x="2025281" y="535000"/>
            <a:ext cx="6492300" cy="3749100"/>
            <a:chOff x="1371300" y="742950"/>
            <a:chExt cx="6492300" cy="3749100"/>
          </a:xfrm>
        </p:grpSpPr>
        <p:sp>
          <p:nvSpPr>
            <p:cNvPr id="145" name="Google Shape;145;p9"/>
            <p:cNvSpPr/>
            <p:nvPr/>
          </p:nvSpPr>
          <p:spPr>
            <a:xfrm>
              <a:off x="1462800" y="834450"/>
              <a:ext cx="6400800" cy="3657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>
              <a:off x="1371300" y="742950"/>
              <a:ext cx="6401400" cy="3657600"/>
              <a:chOff x="1371300" y="742950"/>
              <a:chExt cx="6401400" cy="3657600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1371300" y="742950"/>
                <a:ext cx="6400800" cy="36576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8" name="Google Shape;148;p9"/>
              <p:cNvCxnSpPr/>
              <p:nvPr/>
            </p:nvCxnSpPr>
            <p:spPr>
              <a:xfrm>
                <a:off x="1371300" y="1108650"/>
                <a:ext cx="6401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149" name="Google Shape;149;p9"/>
              <p:cNvGrpSpPr/>
              <p:nvPr/>
            </p:nvGrpSpPr>
            <p:grpSpPr>
              <a:xfrm>
                <a:off x="7498200" y="834288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150" name="Google Shape;150;p9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1" name="Google Shape;151;p9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52" name="Google Shape;152;p9"/>
              <p:cNvSpPr/>
              <p:nvPr/>
            </p:nvSpPr>
            <p:spPr>
              <a:xfrm>
                <a:off x="7177950" y="834288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53" name="Google Shape;153;p9"/>
              <p:cNvCxnSpPr/>
              <p:nvPr/>
            </p:nvCxnSpPr>
            <p:spPr>
              <a:xfrm>
                <a:off x="6827699" y="1017288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154" name="Google Shape;154;p9"/>
          <p:cNvGrpSpPr/>
          <p:nvPr/>
        </p:nvGrpSpPr>
        <p:grpSpPr>
          <a:xfrm>
            <a:off x="1371300" y="742950"/>
            <a:ext cx="6492300" cy="3749100"/>
            <a:chOff x="1371300" y="742950"/>
            <a:chExt cx="6492300" cy="3749100"/>
          </a:xfrm>
        </p:grpSpPr>
        <p:sp>
          <p:nvSpPr>
            <p:cNvPr id="155" name="Google Shape;155;p9"/>
            <p:cNvSpPr/>
            <p:nvPr/>
          </p:nvSpPr>
          <p:spPr>
            <a:xfrm>
              <a:off x="1462800" y="834450"/>
              <a:ext cx="6400800" cy="3657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1371300" y="742950"/>
              <a:ext cx="6401400" cy="3657600"/>
              <a:chOff x="1371300" y="742950"/>
              <a:chExt cx="6401400" cy="365760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371300" y="742950"/>
                <a:ext cx="6400800" cy="36576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58" name="Google Shape;158;p9"/>
              <p:cNvCxnSpPr/>
              <p:nvPr/>
            </p:nvCxnSpPr>
            <p:spPr>
              <a:xfrm>
                <a:off x="1371300" y="1108650"/>
                <a:ext cx="64014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159" name="Google Shape;159;p9"/>
              <p:cNvGrpSpPr/>
              <p:nvPr/>
            </p:nvGrpSpPr>
            <p:grpSpPr>
              <a:xfrm>
                <a:off x="7498200" y="834288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160" name="Google Shape;160;p9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1" name="Google Shape;161;p9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162" name="Google Shape;162;p9"/>
              <p:cNvSpPr/>
              <p:nvPr/>
            </p:nvSpPr>
            <p:spPr>
              <a:xfrm>
                <a:off x="7177950" y="834288"/>
                <a:ext cx="183000" cy="1830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63" name="Google Shape;163;p9"/>
              <p:cNvCxnSpPr/>
              <p:nvPr/>
            </p:nvCxnSpPr>
            <p:spPr>
              <a:xfrm>
                <a:off x="6827699" y="1017288"/>
                <a:ext cx="213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64" name="Google Shape;164;p9"/>
          <p:cNvSpPr txBox="1"/>
          <p:nvPr>
            <p:ph type="title"/>
          </p:nvPr>
        </p:nvSpPr>
        <p:spPr>
          <a:xfrm>
            <a:off x="2057400" y="1680088"/>
            <a:ext cx="50292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5" name="Google Shape;165;p9"/>
          <p:cNvSpPr txBox="1"/>
          <p:nvPr>
            <p:ph idx="1" type="subTitle"/>
          </p:nvPr>
        </p:nvSpPr>
        <p:spPr>
          <a:xfrm>
            <a:off x="2057400" y="2549013"/>
            <a:ext cx="50292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/>
          <p:nvPr>
            <p:ph type="title"/>
          </p:nvPr>
        </p:nvSpPr>
        <p:spPr>
          <a:xfrm>
            <a:off x="715100" y="3968300"/>
            <a:ext cx="7713900" cy="6402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bik Black"/>
              <a:buNone/>
              <a:defRPr sz="35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173">
          <p15:clr>
            <a:srgbClr val="EA4335"/>
          </p15:clr>
        </p15:guide>
        <p15:guide id="8" orient="horz" pos="173">
          <p15:clr>
            <a:srgbClr val="EA4335"/>
          </p15:clr>
        </p15:guide>
        <p15:guide id="9" pos="5587">
          <p15:clr>
            <a:srgbClr val="EA4335"/>
          </p15:clr>
        </p15:guide>
        <p15:guide id="10" orient="horz" pos="306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8.jpg"/><Relationship Id="rId6" Type="http://schemas.openxmlformats.org/officeDocument/2006/relationships/image" Target="../media/image46.jpg"/><Relationship Id="rId7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8.jpg"/><Relationship Id="rId6" Type="http://schemas.openxmlformats.org/officeDocument/2006/relationships/image" Target="../media/image46.jpg"/><Relationship Id="rId7" Type="http://schemas.openxmlformats.org/officeDocument/2006/relationships/image" Target="../media/image8.png"/><Relationship Id="rId8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hyperlink" Target="mailto:medowd@arizona.edu" TargetMode="External"/><Relationship Id="rId4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Relationship Id="rId4" Type="http://schemas.openxmlformats.org/officeDocument/2006/relationships/hyperlink" Target="mailto:medowd@arizona.edu" TargetMode="External"/><Relationship Id="rId5" Type="http://schemas.openxmlformats.org/officeDocument/2006/relationships/hyperlink" Target="mailto:amogali@arizona.edi" TargetMode="External"/><Relationship Id="rId6" Type="http://schemas.openxmlformats.org/officeDocument/2006/relationships/image" Target="../media/image4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6.png"/><Relationship Id="rId8" Type="http://schemas.openxmlformats.org/officeDocument/2006/relationships/image" Target="../media/image27.png"/><Relationship Id="rId11" Type="http://schemas.openxmlformats.org/officeDocument/2006/relationships/image" Target="../media/image32.png"/><Relationship Id="rId10" Type="http://schemas.openxmlformats.org/officeDocument/2006/relationships/image" Target="../media/image28.png"/><Relationship Id="rId13" Type="http://schemas.openxmlformats.org/officeDocument/2006/relationships/image" Target="../media/image35.png"/><Relationship Id="rId12" Type="http://schemas.openxmlformats.org/officeDocument/2006/relationships/image" Target="../media/image41.png"/><Relationship Id="rId15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6"/>
          <p:cNvSpPr txBox="1"/>
          <p:nvPr>
            <p:ph type="ctrTitle"/>
          </p:nvPr>
        </p:nvSpPr>
        <p:spPr>
          <a:xfrm>
            <a:off x="1828800" y="1174903"/>
            <a:ext cx="5486400" cy="24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Resume + LinkedIn Workshop</a:t>
            </a:r>
            <a:endParaRPr/>
          </a:p>
        </p:txBody>
      </p:sp>
      <p:sp>
        <p:nvSpPr>
          <p:cNvPr id="407" name="Google Shape;407;p26"/>
          <p:cNvSpPr txBox="1"/>
          <p:nvPr>
            <p:ph idx="1" type="subTitle"/>
          </p:nvPr>
        </p:nvSpPr>
        <p:spPr>
          <a:xfrm>
            <a:off x="1828800" y="3877100"/>
            <a:ext cx="54864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APAMSA General Meeting 4</a:t>
            </a:r>
            <a:endParaRPr/>
          </a:p>
        </p:txBody>
      </p:sp>
      <p:sp>
        <p:nvSpPr>
          <p:cNvPr id="408" name="Google Shape;408;p26"/>
          <p:cNvSpPr/>
          <p:nvPr/>
        </p:nvSpPr>
        <p:spPr>
          <a:xfrm rot="-2700000">
            <a:off x="7125203" y="4050192"/>
            <a:ext cx="365716" cy="365716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9" name="Google Shape;409;p26"/>
          <p:cNvGrpSpPr/>
          <p:nvPr/>
        </p:nvGrpSpPr>
        <p:grpSpPr>
          <a:xfrm>
            <a:off x="136938" y="2571748"/>
            <a:ext cx="1827475" cy="1051350"/>
            <a:chOff x="274188" y="1278048"/>
            <a:chExt cx="1827475" cy="1051350"/>
          </a:xfrm>
        </p:grpSpPr>
        <p:sp>
          <p:nvSpPr>
            <p:cNvPr id="410" name="Google Shape;410;p26"/>
            <p:cNvSpPr/>
            <p:nvPr/>
          </p:nvSpPr>
          <p:spPr>
            <a:xfrm>
              <a:off x="364363" y="1369398"/>
              <a:ext cx="1737300" cy="9600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1" name="Google Shape;411;p26"/>
            <p:cNvGrpSpPr/>
            <p:nvPr/>
          </p:nvGrpSpPr>
          <p:grpSpPr>
            <a:xfrm>
              <a:off x="274188" y="1278048"/>
              <a:ext cx="1737300" cy="960000"/>
              <a:chOff x="7146475" y="2190661"/>
              <a:chExt cx="1737300" cy="960000"/>
            </a:xfrm>
          </p:grpSpPr>
          <p:sp>
            <p:nvSpPr>
              <p:cNvPr id="412" name="Google Shape;412;p26"/>
              <p:cNvSpPr/>
              <p:nvPr/>
            </p:nvSpPr>
            <p:spPr>
              <a:xfrm>
                <a:off x="7146475" y="2190661"/>
                <a:ext cx="1737300" cy="9600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13" name="Google Shape;413;p26"/>
              <p:cNvCxnSpPr/>
              <p:nvPr/>
            </p:nvCxnSpPr>
            <p:spPr>
              <a:xfrm>
                <a:off x="7151600" y="2373361"/>
                <a:ext cx="17247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414" name="Google Shape;414;p26"/>
            <p:cNvGrpSpPr/>
            <p:nvPr/>
          </p:nvGrpSpPr>
          <p:grpSpPr>
            <a:xfrm>
              <a:off x="447057" y="1555937"/>
              <a:ext cx="1391436" cy="587426"/>
              <a:chOff x="817139" y="2952501"/>
              <a:chExt cx="1391436" cy="587426"/>
            </a:xfrm>
          </p:grpSpPr>
          <p:sp>
            <p:nvSpPr>
              <p:cNvPr id="415" name="Google Shape;415;p26"/>
              <p:cNvSpPr/>
              <p:nvPr/>
            </p:nvSpPr>
            <p:spPr>
              <a:xfrm>
                <a:off x="834354" y="3033062"/>
                <a:ext cx="328236" cy="324038"/>
              </a:xfrm>
              <a:custGeom>
                <a:rect b="b" l="l" r="r" t="t"/>
                <a:pathLst>
                  <a:path extrusionOk="0" h="8733" w="8732">
                    <a:moveTo>
                      <a:pt x="4366" y="1"/>
                    </a:moveTo>
                    <a:cubicBezTo>
                      <a:pt x="1951" y="1"/>
                      <a:pt x="0" y="1952"/>
                      <a:pt x="0" y="4366"/>
                    </a:cubicBezTo>
                    <a:cubicBezTo>
                      <a:pt x="0" y="6757"/>
                      <a:pt x="1951" y="8732"/>
                      <a:pt x="4366" y="8732"/>
                    </a:cubicBezTo>
                    <a:cubicBezTo>
                      <a:pt x="6780" y="8732"/>
                      <a:pt x="8732" y="6757"/>
                      <a:pt x="8732" y="4366"/>
                    </a:cubicBezTo>
                    <a:cubicBezTo>
                      <a:pt x="8732" y="1952"/>
                      <a:pt x="6780" y="1"/>
                      <a:pt x="4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26"/>
              <p:cNvSpPr/>
              <p:nvPr/>
            </p:nvSpPr>
            <p:spPr>
              <a:xfrm>
                <a:off x="817139" y="3173107"/>
                <a:ext cx="735110" cy="366820"/>
              </a:xfrm>
              <a:custGeom>
                <a:rect b="b" l="l" r="r" t="t"/>
                <a:pathLst>
                  <a:path extrusionOk="0" h="9886" w="19556">
                    <a:moveTo>
                      <a:pt x="10025" y="0"/>
                    </a:moveTo>
                    <a:cubicBezTo>
                      <a:pt x="7970" y="0"/>
                      <a:pt x="5937" y="1254"/>
                      <a:pt x="5263" y="3544"/>
                    </a:cubicBezTo>
                    <a:cubicBezTo>
                      <a:pt x="4773" y="3298"/>
                      <a:pt x="4258" y="3184"/>
                      <a:pt x="3754" y="3184"/>
                    </a:cubicBezTo>
                    <a:cubicBezTo>
                      <a:pt x="2252" y="3184"/>
                      <a:pt x="848" y="4199"/>
                      <a:pt x="482" y="5787"/>
                    </a:cubicBezTo>
                    <a:cubicBezTo>
                      <a:pt x="0" y="7884"/>
                      <a:pt x="1590" y="9886"/>
                      <a:pt x="3723" y="9886"/>
                    </a:cubicBezTo>
                    <a:cubicBezTo>
                      <a:pt x="3748" y="9886"/>
                      <a:pt x="3774" y="9885"/>
                      <a:pt x="3799" y="9885"/>
                    </a:cubicBezTo>
                    <a:lnTo>
                      <a:pt x="15531" y="9885"/>
                    </a:lnTo>
                    <a:cubicBezTo>
                      <a:pt x="17750" y="9885"/>
                      <a:pt x="19555" y="8104"/>
                      <a:pt x="19555" y="5885"/>
                    </a:cubicBezTo>
                    <a:cubicBezTo>
                      <a:pt x="19555" y="3641"/>
                      <a:pt x="17750" y="1861"/>
                      <a:pt x="15531" y="1861"/>
                    </a:cubicBezTo>
                    <a:cubicBezTo>
                      <a:pt x="15019" y="1861"/>
                      <a:pt x="14531" y="1958"/>
                      <a:pt x="14068" y="2129"/>
                    </a:cubicBezTo>
                    <a:cubicBezTo>
                      <a:pt x="13064" y="681"/>
                      <a:pt x="11538" y="0"/>
                      <a:pt x="100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26"/>
              <p:cNvSpPr/>
              <p:nvPr/>
            </p:nvSpPr>
            <p:spPr>
              <a:xfrm>
                <a:off x="1739143" y="2952501"/>
                <a:ext cx="162314" cy="219958"/>
              </a:xfrm>
              <a:custGeom>
                <a:rect b="b" l="l" r="r" t="t"/>
                <a:pathLst>
                  <a:path extrusionOk="0" h="5928" w="4318">
                    <a:moveTo>
                      <a:pt x="2245" y="1"/>
                    </a:moveTo>
                    <a:cubicBezTo>
                      <a:pt x="1976" y="1"/>
                      <a:pt x="1708" y="25"/>
                      <a:pt x="1440" y="99"/>
                    </a:cubicBezTo>
                    <a:cubicBezTo>
                      <a:pt x="1196" y="147"/>
                      <a:pt x="976" y="245"/>
                      <a:pt x="757" y="367"/>
                    </a:cubicBezTo>
                    <a:cubicBezTo>
                      <a:pt x="489" y="513"/>
                      <a:pt x="245" y="708"/>
                      <a:pt x="1" y="928"/>
                    </a:cubicBezTo>
                    <a:lnTo>
                      <a:pt x="854" y="1952"/>
                    </a:lnTo>
                    <a:cubicBezTo>
                      <a:pt x="1050" y="1757"/>
                      <a:pt x="1269" y="1611"/>
                      <a:pt x="1489" y="1464"/>
                    </a:cubicBezTo>
                    <a:cubicBezTo>
                      <a:pt x="1659" y="1367"/>
                      <a:pt x="1854" y="1318"/>
                      <a:pt x="2049" y="1318"/>
                    </a:cubicBezTo>
                    <a:cubicBezTo>
                      <a:pt x="2196" y="1318"/>
                      <a:pt x="2367" y="1367"/>
                      <a:pt x="2464" y="1440"/>
                    </a:cubicBezTo>
                    <a:cubicBezTo>
                      <a:pt x="2562" y="1538"/>
                      <a:pt x="2635" y="1684"/>
                      <a:pt x="2610" y="1806"/>
                    </a:cubicBezTo>
                    <a:cubicBezTo>
                      <a:pt x="2610" y="1928"/>
                      <a:pt x="2586" y="2050"/>
                      <a:pt x="2537" y="2172"/>
                    </a:cubicBezTo>
                    <a:cubicBezTo>
                      <a:pt x="2488" y="2318"/>
                      <a:pt x="2391" y="2440"/>
                      <a:pt x="2293" y="2562"/>
                    </a:cubicBezTo>
                    <a:cubicBezTo>
                      <a:pt x="2171" y="2733"/>
                      <a:pt x="1879" y="3025"/>
                      <a:pt x="1489" y="3440"/>
                    </a:cubicBezTo>
                    <a:lnTo>
                      <a:pt x="50" y="4903"/>
                    </a:lnTo>
                    <a:lnTo>
                      <a:pt x="50" y="5928"/>
                    </a:lnTo>
                    <a:lnTo>
                      <a:pt x="4318" y="5928"/>
                    </a:lnTo>
                    <a:lnTo>
                      <a:pt x="4318" y="4659"/>
                    </a:lnTo>
                    <a:lnTo>
                      <a:pt x="2098" y="4659"/>
                    </a:lnTo>
                    <a:lnTo>
                      <a:pt x="2098" y="4611"/>
                    </a:lnTo>
                    <a:cubicBezTo>
                      <a:pt x="2757" y="4050"/>
                      <a:pt x="3171" y="3635"/>
                      <a:pt x="3367" y="3440"/>
                    </a:cubicBezTo>
                    <a:cubicBezTo>
                      <a:pt x="3562" y="3245"/>
                      <a:pt x="3708" y="3050"/>
                      <a:pt x="3854" y="2830"/>
                    </a:cubicBezTo>
                    <a:cubicBezTo>
                      <a:pt x="4098" y="2464"/>
                      <a:pt x="4220" y="2025"/>
                      <a:pt x="4220" y="1611"/>
                    </a:cubicBezTo>
                    <a:cubicBezTo>
                      <a:pt x="4220" y="1294"/>
                      <a:pt x="4123" y="1025"/>
                      <a:pt x="3952" y="781"/>
                    </a:cubicBezTo>
                    <a:cubicBezTo>
                      <a:pt x="3781" y="513"/>
                      <a:pt x="3562" y="318"/>
                      <a:pt x="3269" y="196"/>
                    </a:cubicBezTo>
                    <a:cubicBezTo>
                      <a:pt x="2952" y="50"/>
                      <a:pt x="2610" y="1"/>
                      <a:pt x="2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Google Shape;418;p26"/>
              <p:cNvSpPr/>
              <p:nvPr/>
            </p:nvSpPr>
            <p:spPr>
              <a:xfrm>
                <a:off x="1926175" y="2955247"/>
                <a:ext cx="129310" cy="217213"/>
              </a:xfrm>
              <a:custGeom>
                <a:rect b="b" l="l" r="r" t="t"/>
                <a:pathLst>
                  <a:path extrusionOk="0" h="5854" w="3440">
                    <a:moveTo>
                      <a:pt x="2000" y="0"/>
                    </a:moveTo>
                    <a:lnTo>
                      <a:pt x="0" y="1659"/>
                    </a:lnTo>
                    <a:lnTo>
                      <a:pt x="805" y="2659"/>
                    </a:lnTo>
                    <a:lnTo>
                      <a:pt x="1488" y="2122"/>
                    </a:lnTo>
                    <a:cubicBezTo>
                      <a:pt x="1610" y="2000"/>
                      <a:pt x="1732" y="1878"/>
                      <a:pt x="1854" y="1732"/>
                    </a:cubicBezTo>
                    <a:lnTo>
                      <a:pt x="1854" y="1732"/>
                    </a:lnTo>
                    <a:cubicBezTo>
                      <a:pt x="1829" y="2049"/>
                      <a:pt x="1829" y="2390"/>
                      <a:pt x="1829" y="2756"/>
                    </a:cubicBezTo>
                    <a:lnTo>
                      <a:pt x="1829" y="5854"/>
                    </a:lnTo>
                    <a:lnTo>
                      <a:pt x="3439" y="5854"/>
                    </a:lnTo>
                    <a:lnTo>
                      <a:pt x="34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" name="Google Shape;419;p26"/>
              <p:cNvSpPr/>
              <p:nvPr/>
            </p:nvSpPr>
            <p:spPr>
              <a:xfrm>
                <a:off x="2096669" y="2952501"/>
                <a:ext cx="111905" cy="112354"/>
              </a:xfrm>
              <a:custGeom>
                <a:rect b="b" l="l" r="r" t="t"/>
                <a:pathLst>
                  <a:path extrusionOk="0" h="3028" w="2977">
                    <a:moveTo>
                      <a:pt x="1537" y="830"/>
                    </a:moveTo>
                    <a:cubicBezTo>
                      <a:pt x="1806" y="830"/>
                      <a:pt x="1928" y="1050"/>
                      <a:pt x="1928" y="1513"/>
                    </a:cubicBezTo>
                    <a:cubicBezTo>
                      <a:pt x="1928" y="1977"/>
                      <a:pt x="1806" y="2220"/>
                      <a:pt x="1537" y="2220"/>
                    </a:cubicBezTo>
                    <a:cubicBezTo>
                      <a:pt x="1415" y="2220"/>
                      <a:pt x="1293" y="2147"/>
                      <a:pt x="1220" y="2050"/>
                    </a:cubicBezTo>
                    <a:cubicBezTo>
                      <a:pt x="1147" y="1879"/>
                      <a:pt x="1123" y="1684"/>
                      <a:pt x="1123" y="1513"/>
                    </a:cubicBezTo>
                    <a:lnTo>
                      <a:pt x="1147" y="1513"/>
                    </a:lnTo>
                    <a:cubicBezTo>
                      <a:pt x="1147" y="1050"/>
                      <a:pt x="1269" y="830"/>
                      <a:pt x="1537" y="830"/>
                    </a:cubicBezTo>
                    <a:close/>
                    <a:moveTo>
                      <a:pt x="1562" y="1"/>
                    </a:moveTo>
                    <a:cubicBezTo>
                      <a:pt x="1171" y="1"/>
                      <a:pt x="781" y="147"/>
                      <a:pt x="513" y="416"/>
                    </a:cubicBezTo>
                    <a:cubicBezTo>
                      <a:pt x="1" y="1050"/>
                      <a:pt x="1" y="1977"/>
                      <a:pt x="513" y="2611"/>
                    </a:cubicBezTo>
                    <a:cubicBezTo>
                      <a:pt x="764" y="2862"/>
                      <a:pt x="1101" y="3028"/>
                      <a:pt x="1463" y="3028"/>
                    </a:cubicBezTo>
                    <a:cubicBezTo>
                      <a:pt x="1488" y="3028"/>
                      <a:pt x="1513" y="3027"/>
                      <a:pt x="1537" y="3025"/>
                    </a:cubicBezTo>
                    <a:cubicBezTo>
                      <a:pt x="1565" y="3027"/>
                      <a:pt x="1593" y="3028"/>
                      <a:pt x="1621" y="3028"/>
                    </a:cubicBezTo>
                    <a:cubicBezTo>
                      <a:pt x="1980" y="3028"/>
                      <a:pt x="2314" y="2882"/>
                      <a:pt x="2586" y="2611"/>
                    </a:cubicBezTo>
                    <a:cubicBezTo>
                      <a:pt x="2854" y="2318"/>
                      <a:pt x="2976" y="1928"/>
                      <a:pt x="2952" y="1513"/>
                    </a:cubicBezTo>
                    <a:cubicBezTo>
                      <a:pt x="2976" y="1123"/>
                      <a:pt x="2830" y="733"/>
                      <a:pt x="2586" y="416"/>
                    </a:cubicBezTo>
                    <a:cubicBezTo>
                      <a:pt x="2318" y="147"/>
                      <a:pt x="1928" y="1"/>
                      <a:pt x="1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0" name="Google Shape;420;p26"/>
          <p:cNvSpPr/>
          <p:nvPr/>
        </p:nvSpPr>
        <p:spPr>
          <a:xfrm>
            <a:off x="1099325" y="4259275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1" name="Google Shape;421;p26"/>
          <p:cNvGrpSpPr/>
          <p:nvPr/>
        </p:nvGrpSpPr>
        <p:grpSpPr>
          <a:xfrm>
            <a:off x="6761147" y="3414805"/>
            <a:ext cx="689546" cy="208288"/>
            <a:chOff x="6761147" y="3414805"/>
            <a:chExt cx="689546" cy="208288"/>
          </a:xfrm>
        </p:grpSpPr>
        <p:sp>
          <p:nvSpPr>
            <p:cNvPr id="422" name="Google Shape;422;p26"/>
            <p:cNvSpPr/>
            <p:nvPr/>
          </p:nvSpPr>
          <p:spPr>
            <a:xfrm>
              <a:off x="6993487" y="3563457"/>
              <a:ext cx="457207" cy="59636"/>
            </a:xfrm>
            <a:custGeom>
              <a:rect b="b" l="l" r="r" t="t"/>
              <a:pathLst>
                <a:path extrusionOk="0" h="952" w="8294">
                  <a:moveTo>
                    <a:pt x="415" y="0"/>
                  </a:moveTo>
                  <a:cubicBezTo>
                    <a:pt x="757" y="0"/>
                    <a:pt x="952" y="439"/>
                    <a:pt x="708" y="683"/>
                  </a:cubicBezTo>
                  <a:cubicBezTo>
                    <a:pt x="440" y="951"/>
                    <a:pt x="1" y="756"/>
                    <a:pt x="25" y="390"/>
                  </a:cubicBezTo>
                  <a:cubicBezTo>
                    <a:pt x="25" y="171"/>
                    <a:pt x="196" y="0"/>
                    <a:pt x="415" y="0"/>
                  </a:cubicBezTo>
                  <a:close/>
                  <a:moveTo>
                    <a:pt x="7757" y="0"/>
                  </a:moveTo>
                  <a:cubicBezTo>
                    <a:pt x="8123" y="0"/>
                    <a:pt x="8293" y="439"/>
                    <a:pt x="8025" y="683"/>
                  </a:cubicBezTo>
                  <a:cubicBezTo>
                    <a:pt x="7781" y="951"/>
                    <a:pt x="7342" y="756"/>
                    <a:pt x="7342" y="415"/>
                  </a:cubicBezTo>
                  <a:cubicBezTo>
                    <a:pt x="7342" y="195"/>
                    <a:pt x="7537" y="0"/>
                    <a:pt x="7757" y="0"/>
                  </a:cubicBezTo>
                  <a:close/>
                  <a:moveTo>
                    <a:pt x="5928" y="0"/>
                  </a:moveTo>
                  <a:cubicBezTo>
                    <a:pt x="6293" y="24"/>
                    <a:pt x="6440" y="463"/>
                    <a:pt x="6171" y="707"/>
                  </a:cubicBezTo>
                  <a:cubicBezTo>
                    <a:pt x="5903" y="951"/>
                    <a:pt x="5488" y="756"/>
                    <a:pt x="5513" y="390"/>
                  </a:cubicBezTo>
                  <a:cubicBezTo>
                    <a:pt x="5513" y="171"/>
                    <a:pt x="5684" y="0"/>
                    <a:pt x="5903" y="0"/>
                  </a:cubicBezTo>
                  <a:close/>
                  <a:moveTo>
                    <a:pt x="4098" y="0"/>
                  </a:moveTo>
                  <a:cubicBezTo>
                    <a:pt x="4464" y="24"/>
                    <a:pt x="4610" y="463"/>
                    <a:pt x="4342" y="707"/>
                  </a:cubicBezTo>
                  <a:cubicBezTo>
                    <a:pt x="4074" y="951"/>
                    <a:pt x="3659" y="756"/>
                    <a:pt x="3684" y="390"/>
                  </a:cubicBezTo>
                  <a:cubicBezTo>
                    <a:pt x="3684" y="171"/>
                    <a:pt x="3854" y="0"/>
                    <a:pt x="4074" y="0"/>
                  </a:cubicBezTo>
                  <a:close/>
                  <a:moveTo>
                    <a:pt x="2269" y="0"/>
                  </a:moveTo>
                  <a:cubicBezTo>
                    <a:pt x="2635" y="24"/>
                    <a:pt x="2781" y="463"/>
                    <a:pt x="2513" y="707"/>
                  </a:cubicBezTo>
                  <a:cubicBezTo>
                    <a:pt x="2245" y="951"/>
                    <a:pt x="1830" y="756"/>
                    <a:pt x="1854" y="390"/>
                  </a:cubicBezTo>
                  <a:cubicBezTo>
                    <a:pt x="1854" y="171"/>
                    <a:pt x="2025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>
              <a:off x="6761147" y="3414805"/>
              <a:ext cx="457196" cy="57149"/>
            </a:xfrm>
            <a:custGeom>
              <a:rect b="b" l="l" r="r" t="t"/>
              <a:pathLst>
                <a:path extrusionOk="0" h="1391" w="11732">
                  <a:moveTo>
                    <a:pt x="11488" y="854"/>
                  </a:moveTo>
                  <a:cubicBezTo>
                    <a:pt x="11708" y="878"/>
                    <a:pt x="11732" y="1220"/>
                    <a:pt x="11488" y="1244"/>
                  </a:cubicBezTo>
                  <a:cubicBezTo>
                    <a:pt x="11220" y="1244"/>
                    <a:pt x="10952" y="1098"/>
                    <a:pt x="10805" y="854"/>
                  </a:cubicBezTo>
                  <a:cubicBezTo>
                    <a:pt x="10683" y="708"/>
                    <a:pt x="10561" y="537"/>
                    <a:pt x="10366" y="537"/>
                  </a:cubicBezTo>
                  <a:cubicBezTo>
                    <a:pt x="10171" y="537"/>
                    <a:pt x="10049" y="683"/>
                    <a:pt x="9927" y="854"/>
                  </a:cubicBezTo>
                  <a:cubicBezTo>
                    <a:pt x="9781" y="1098"/>
                    <a:pt x="9513" y="1244"/>
                    <a:pt x="9244" y="1244"/>
                  </a:cubicBezTo>
                  <a:cubicBezTo>
                    <a:pt x="8952" y="1244"/>
                    <a:pt x="8708" y="1098"/>
                    <a:pt x="8561" y="854"/>
                  </a:cubicBezTo>
                  <a:cubicBezTo>
                    <a:pt x="8439" y="708"/>
                    <a:pt x="8293" y="537"/>
                    <a:pt x="8122" y="537"/>
                  </a:cubicBezTo>
                  <a:cubicBezTo>
                    <a:pt x="7927" y="537"/>
                    <a:pt x="7805" y="683"/>
                    <a:pt x="7683" y="854"/>
                  </a:cubicBezTo>
                  <a:cubicBezTo>
                    <a:pt x="7537" y="1098"/>
                    <a:pt x="7269" y="1244"/>
                    <a:pt x="6976" y="1244"/>
                  </a:cubicBezTo>
                  <a:cubicBezTo>
                    <a:pt x="6708" y="1244"/>
                    <a:pt x="6439" y="1098"/>
                    <a:pt x="6293" y="854"/>
                  </a:cubicBezTo>
                  <a:cubicBezTo>
                    <a:pt x="6171" y="708"/>
                    <a:pt x="6049" y="537"/>
                    <a:pt x="5854" y="537"/>
                  </a:cubicBezTo>
                  <a:cubicBezTo>
                    <a:pt x="5683" y="537"/>
                    <a:pt x="5561" y="683"/>
                    <a:pt x="5415" y="854"/>
                  </a:cubicBezTo>
                  <a:cubicBezTo>
                    <a:pt x="5122" y="1391"/>
                    <a:pt x="4342" y="1391"/>
                    <a:pt x="4049" y="854"/>
                  </a:cubicBezTo>
                  <a:cubicBezTo>
                    <a:pt x="3927" y="708"/>
                    <a:pt x="3805" y="537"/>
                    <a:pt x="3610" y="537"/>
                  </a:cubicBezTo>
                  <a:cubicBezTo>
                    <a:pt x="3415" y="537"/>
                    <a:pt x="3318" y="683"/>
                    <a:pt x="3171" y="854"/>
                  </a:cubicBezTo>
                  <a:cubicBezTo>
                    <a:pt x="2879" y="1391"/>
                    <a:pt x="2098" y="1391"/>
                    <a:pt x="1805" y="854"/>
                  </a:cubicBezTo>
                  <a:cubicBezTo>
                    <a:pt x="1683" y="708"/>
                    <a:pt x="1561" y="537"/>
                    <a:pt x="1366" y="537"/>
                  </a:cubicBezTo>
                  <a:cubicBezTo>
                    <a:pt x="1171" y="537"/>
                    <a:pt x="1074" y="683"/>
                    <a:pt x="927" y="854"/>
                  </a:cubicBezTo>
                  <a:cubicBezTo>
                    <a:pt x="781" y="1098"/>
                    <a:pt x="513" y="1244"/>
                    <a:pt x="244" y="1244"/>
                  </a:cubicBezTo>
                  <a:cubicBezTo>
                    <a:pt x="1" y="1220"/>
                    <a:pt x="1" y="878"/>
                    <a:pt x="244" y="854"/>
                  </a:cubicBezTo>
                  <a:cubicBezTo>
                    <a:pt x="391" y="854"/>
                    <a:pt x="513" y="732"/>
                    <a:pt x="635" y="586"/>
                  </a:cubicBezTo>
                  <a:cubicBezTo>
                    <a:pt x="781" y="317"/>
                    <a:pt x="1074" y="171"/>
                    <a:pt x="1366" y="147"/>
                  </a:cubicBezTo>
                  <a:cubicBezTo>
                    <a:pt x="1659" y="171"/>
                    <a:pt x="1952" y="317"/>
                    <a:pt x="2098" y="586"/>
                  </a:cubicBezTo>
                  <a:cubicBezTo>
                    <a:pt x="2220" y="732"/>
                    <a:pt x="2342" y="854"/>
                    <a:pt x="2488" y="854"/>
                  </a:cubicBezTo>
                  <a:lnTo>
                    <a:pt x="2488" y="854"/>
                  </a:lnTo>
                  <a:cubicBezTo>
                    <a:pt x="2635" y="854"/>
                    <a:pt x="2757" y="732"/>
                    <a:pt x="2879" y="586"/>
                  </a:cubicBezTo>
                  <a:cubicBezTo>
                    <a:pt x="3196" y="0"/>
                    <a:pt x="4025" y="0"/>
                    <a:pt x="4342" y="586"/>
                  </a:cubicBezTo>
                  <a:cubicBezTo>
                    <a:pt x="4464" y="732"/>
                    <a:pt x="4586" y="854"/>
                    <a:pt x="4732" y="854"/>
                  </a:cubicBezTo>
                  <a:lnTo>
                    <a:pt x="4781" y="854"/>
                  </a:lnTo>
                  <a:cubicBezTo>
                    <a:pt x="4927" y="854"/>
                    <a:pt x="5025" y="732"/>
                    <a:pt x="5147" y="586"/>
                  </a:cubicBezTo>
                  <a:cubicBezTo>
                    <a:pt x="5318" y="317"/>
                    <a:pt x="5586" y="171"/>
                    <a:pt x="5878" y="147"/>
                  </a:cubicBezTo>
                  <a:cubicBezTo>
                    <a:pt x="6196" y="171"/>
                    <a:pt x="6464" y="317"/>
                    <a:pt x="6635" y="586"/>
                  </a:cubicBezTo>
                  <a:cubicBezTo>
                    <a:pt x="6757" y="732"/>
                    <a:pt x="6854" y="854"/>
                    <a:pt x="7000" y="854"/>
                  </a:cubicBezTo>
                  <a:lnTo>
                    <a:pt x="7025" y="854"/>
                  </a:lnTo>
                  <a:cubicBezTo>
                    <a:pt x="7171" y="854"/>
                    <a:pt x="7293" y="732"/>
                    <a:pt x="7391" y="586"/>
                  </a:cubicBezTo>
                  <a:cubicBezTo>
                    <a:pt x="7708" y="0"/>
                    <a:pt x="8561" y="0"/>
                    <a:pt x="8878" y="586"/>
                  </a:cubicBezTo>
                  <a:cubicBezTo>
                    <a:pt x="9000" y="732"/>
                    <a:pt x="9098" y="854"/>
                    <a:pt x="9244" y="854"/>
                  </a:cubicBezTo>
                  <a:lnTo>
                    <a:pt x="9269" y="854"/>
                  </a:lnTo>
                  <a:cubicBezTo>
                    <a:pt x="9415" y="854"/>
                    <a:pt x="9537" y="732"/>
                    <a:pt x="9659" y="586"/>
                  </a:cubicBezTo>
                  <a:cubicBezTo>
                    <a:pt x="9805" y="317"/>
                    <a:pt x="10074" y="171"/>
                    <a:pt x="10391" y="147"/>
                  </a:cubicBezTo>
                  <a:cubicBezTo>
                    <a:pt x="10683" y="171"/>
                    <a:pt x="10976" y="317"/>
                    <a:pt x="11122" y="586"/>
                  </a:cubicBezTo>
                  <a:cubicBezTo>
                    <a:pt x="11244" y="732"/>
                    <a:pt x="11342" y="854"/>
                    <a:pt x="11488" y="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4" name="Google Shape;424;p26"/>
          <p:cNvGrpSpPr/>
          <p:nvPr/>
        </p:nvGrpSpPr>
        <p:grpSpPr>
          <a:xfrm>
            <a:off x="136938" y="1047512"/>
            <a:ext cx="1371600" cy="1375875"/>
            <a:chOff x="299013" y="1079125"/>
            <a:chExt cx="1371600" cy="1375875"/>
          </a:xfrm>
        </p:grpSpPr>
        <p:sp>
          <p:nvSpPr>
            <p:cNvPr id="425" name="Google Shape;425;p26"/>
            <p:cNvSpPr/>
            <p:nvPr/>
          </p:nvSpPr>
          <p:spPr>
            <a:xfrm>
              <a:off x="390513" y="1174900"/>
              <a:ext cx="1280100" cy="1280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299013" y="1079125"/>
              <a:ext cx="1280100" cy="12801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7" name="Google Shape;427;p26"/>
            <p:cNvGrpSpPr/>
            <p:nvPr/>
          </p:nvGrpSpPr>
          <p:grpSpPr>
            <a:xfrm>
              <a:off x="396400" y="1384064"/>
              <a:ext cx="1085400" cy="635100"/>
              <a:chOff x="396400" y="1399225"/>
              <a:chExt cx="1085400" cy="635100"/>
            </a:xfrm>
          </p:grpSpPr>
          <p:sp>
            <p:nvSpPr>
              <p:cNvPr id="428" name="Google Shape;428;p26"/>
              <p:cNvSpPr/>
              <p:nvPr/>
            </p:nvSpPr>
            <p:spPr>
              <a:xfrm>
                <a:off x="396400" y="1399225"/>
                <a:ext cx="1085400" cy="635100"/>
              </a:xfrm>
              <a:prstGeom prst="roundRect">
                <a:avLst>
                  <a:gd fmla="val 0" name="adj"/>
                </a:avLst>
              </a:prstGeom>
              <a:solidFill>
                <a:schemeClr val="lt2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29" name="Google Shape;429;p26"/>
              <p:cNvGrpSpPr/>
              <p:nvPr/>
            </p:nvGrpSpPr>
            <p:grpSpPr>
              <a:xfrm>
                <a:off x="712181" y="1506835"/>
                <a:ext cx="453838" cy="419880"/>
                <a:chOff x="733647" y="1423686"/>
                <a:chExt cx="453838" cy="419880"/>
              </a:xfrm>
            </p:grpSpPr>
            <p:sp>
              <p:nvSpPr>
                <p:cNvPr id="430" name="Google Shape;430;p26"/>
                <p:cNvSpPr/>
                <p:nvPr/>
              </p:nvSpPr>
              <p:spPr>
                <a:xfrm>
                  <a:off x="733647" y="1423686"/>
                  <a:ext cx="453838" cy="419880"/>
                </a:xfrm>
                <a:custGeom>
                  <a:rect b="b" l="l" r="r" t="t"/>
                  <a:pathLst>
                    <a:path extrusionOk="0" h="9055" w="9781">
                      <a:moveTo>
                        <a:pt x="4904" y="1"/>
                      </a:moveTo>
                      <a:cubicBezTo>
                        <a:pt x="4654" y="1"/>
                        <a:pt x="4401" y="21"/>
                        <a:pt x="4147" y="64"/>
                      </a:cubicBezTo>
                      <a:cubicBezTo>
                        <a:pt x="1659" y="479"/>
                        <a:pt x="1" y="2820"/>
                        <a:pt x="440" y="5284"/>
                      </a:cubicBezTo>
                      <a:cubicBezTo>
                        <a:pt x="811" y="7493"/>
                        <a:pt x="2733" y="9054"/>
                        <a:pt x="4902" y="9054"/>
                      </a:cubicBezTo>
                      <a:cubicBezTo>
                        <a:pt x="5152" y="9054"/>
                        <a:pt x="5405" y="9034"/>
                        <a:pt x="5659" y="8991"/>
                      </a:cubicBezTo>
                      <a:cubicBezTo>
                        <a:pt x="8122" y="8576"/>
                        <a:pt x="9781" y="6235"/>
                        <a:pt x="9366" y="3771"/>
                      </a:cubicBezTo>
                      <a:cubicBezTo>
                        <a:pt x="8994" y="1562"/>
                        <a:pt x="7073" y="1"/>
                        <a:pt x="49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" name="Google Shape;431;p26"/>
                <p:cNvSpPr/>
                <p:nvPr/>
              </p:nvSpPr>
              <p:spPr>
                <a:xfrm>
                  <a:off x="898875" y="1539755"/>
                  <a:ext cx="163003" cy="188911"/>
                </a:xfrm>
                <a:custGeom>
                  <a:rect b="b" l="l" r="r" t="t"/>
                  <a:pathLst>
                    <a:path extrusionOk="0" h="4074" w="3513">
                      <a:moveTo>
                        <a:pt x="1" y="0"/>
                      </a:moveTo>
                      <a:lnTo>
                        <a:pt x="1" y="4073"/>
                      </a:lnTo>
                      <a:lnTo>
                        <a:pt x="3513" y="202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32" name="Google Shape;432;p26"/>
            <p:cNvGrpSpPr/>
            <p:nvPr/>
          </p:nvGrpSpPr>
          <p:grpSpPr>
            <a:xfrm>
              <a:off x="396391" y="2141102"/>
              <a:ext cx="1085342" cy="96171"/>
              <a:chOff x="417899" y="2116530"/>
              <a:chExt cx="1085342" cy="96171"/>
            </a:xfrm>
          </p:grpSpPr>
          <p:sp>
            <p:nvSpPr>
              <p:cNvPr id="433" name="Google Shape;433;p26"/>
              <p:cNvSpPr/>
              <p:nvPr/>
            </p:nvSpPr>
            <p:spPr>
              <a:xfrm>
                <a:off x="417899" y="2116530"/>
                <a:ext cx="1085342" cy="96171"/>
              </a:xfrm>
              <a:custGeom>
                <a:rect b="b" l="l" r="r" t="t"/>
                <a:pathLst>
                  <a:path extrusionOk="0" h="2074" w="23391">
                    <a:moveTo>
                      <a:pt x="1025" y="1"/>
                    </a:moveTo>
                    <a:cubicBezTo>
                      <a:pt x="464" y="1"/>
                      <a:pt x="1" y="464"/>
                      <a:pt x="1" y="1050"/>
                    </a:cubicBezTo>
                    <a:cubicBezTo>
                      <a:pt x="1" y="1611"/>
                      <a:pt x="464" y="2074"/>
                      <a:pt x="1025" y="2074"/>
                    </a:cubicBezTo>
                    <a:lnTo>
                      <a:pt x="22366" y="2074"/>
                    </a:lnTo>
                    <a:cubicBezTo>
                      <a:pt x="22927" y="2074"/>
                      <a:pt x="23391" y="1611"/>
                      <a:pt x="23391" y="1050"/>
                    </a:cubicBezTo>
                    <a:cubicBezTo>
                      <a:pt x="23391" y="464"/>
                      <a:pt x="22927" y="1"/>
                      <a:pt x="223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26"/>
              <p:cNvSpPr/>
              <p:nvPr/>
            </p:nvSpPr>
            <p:spPr>
              <a:xfrm>
                <a:off x="417899" y="2116530"/>
                <a:ext cx="555733" cy="96171"/>
              </a:xfrm>
              <a:custGeom>
                <a:rect b="b" l="l" r="r" t="t"/>
                <a:pathLst>
                  <a:path extrusionOk="0" h="2074" w="11977">
                    <a:moveTo>
                      <a:pt x="1025" y="1"/>
                    </a:moveTo>
                    <a:cubicBezTo>
                      <a:pt x="464" y="1"/>
                      <a:pt x="1" y="464"/>
                      <a:pt x="1" y="1050"/>
                    </a:cubicBezTo>
                    <a:cubicBezTo>
                      <a:pt x="1" y="1611"/>
                      <a:pt x="464" y="2074"/>
                      <a:pt x="1025" y="2074"/>
                    </a:cubicBezTo>
                    <a:lnTo>
                      <a:pt x="11976" y="2074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435" name="Google Shape;435;p26"/>
            <p:cNvCxnSpPr/>
            <p:nvPr/>
          </p:nvCxnSpPr>
          <p:spPr>
            <a:xfrm>
              <a:off x="308975" y="1262125"/>
              <a:ext cx="12633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36" name="Google Shape;436;p26"/>
          <p:cNvGrpSpPr/>
          <p:nvPr/>
        </p:nvGrpSpPr>
        <p:grpSpPr>
          <a:xfrm>
            <a:off x="7450704" y="1174899"/>
            <a:ext cx="1646100" cy="1188900"/>
            <a:chOff x="7403363" y="1047512"/>
            <a:chExt cx="1646100" cy="1188900"/>
          </a:xfrm>
        </p:grpSpPr>
        <p:sp>
          <p:nvSpPr>
            <p:cNvPr id="437" name="Google Shape;437;p26"/>
            <p:cNvSpPr/>
            <p:nvPr/>
          </p:nvSpPr>
          <p:spPr>
            <a:xfrm>
              <a:off x="7494863" y="1139012"/>
              <a:ext cx="1554600" cy="10974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7403363" y="1047512"/>
              <a:ext cx="1554600" cy="10974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39" name="Google Shape;439;p26"/>
            <p:cNvCxnSpPr/>
            <p:nvPr/>
          </p:nvCxnSpPr>
          <p:spPr>
            <a:xfrm>
              <a:off x="7413325" y="1230512"/>
              <a:ext cx="15447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40" name="Google Shape;440;p26"/>
            <p:cNvSpPr/>
            <p:nvPr/>
          </p:nvSpPr>
          <p:spPr>
            <a:xfrm>
              <a:off x="7540474" y="1687769"/>
              <a:ext cx="341378" cy="320032"/>
            </a:xfrm>
            <a:custGeom>
              <a:rect b="b" l="l" r="r" t="t"/>
              <a:pathLst>
                <a:path extrusionOk="0" h="9925" w="10634">
                  <a:moveTo>
                    <a:pt x="5308" y="0"/>
                  </a:moveTo>
                  <a:cubicBezTo>
                    <a:pt x="5171" y="0"/>
                    <a:pt x="5037" y="73"/>
                    <a:pt x="4976" y="220"/>
                  </a:cubicBezTo>
                  <a:lnTo>
                    <a:pt x="3659" y="2878"/>
                  </a:lnTo>
                  <a:cubicBezTo>
                    <a:pt x="3585" y="3000"/>
                    <a:pt x="3488" y="3073"/>
                    <a:pt x="3366" y="3073"/>
                  </a:cubicBezTo>
                  <a:lnTo>
                    <a:pt x="415" y="3512"/>
                  </a:lnTo>
                  <a:cubicBezTo>
                    <a:pt x="122" y="3561"/>
                    <a:pt x="0" y="3927"/>
                    <a:pt x="220" y="4147"/>
                  </a:cubicBezTo>
                  <a:lnTo>
                    <a:pt x="2341" y="6220"/>
                  </a:lnTo>
                  <a:cubicBezTo>
                    <a:pt x="2439" y="6317"/>
                    <a:pt x="2488" y="6439"/>
                    <a:pt x="2463" y="6561"/>
                  </a:cubicBezTo>
                  <a:lnTo>
                    <a:pt x="1951" y="9488"/>
                  </a:lnTo>
                  <a:cubicBezTo>
                    <a:pt x="1913" y="9736"/>
                    <a:pt x="2099" y="9924"/>
                    <a:pt x="2322" y="9924"/>
                  </a:cubicBezTo>
                  <a:cubicBezTo>
                    <a:pt x="2384" y="9924"/>
                    <a:pt x="2449" y="9910"/>
                    <a:pt x="2512" y="9878"/>
                  </a:cubicBezTo>
                  <a:lnTo>
                    <a:pt x="5122" y="8512"/>
                  </a:lnTo>
                  <a:cubicBezTo>
                    <a:pt x="5183" y="8476"/>
                    <a:pt x="5244" y="8457"/>
                    <a:pt x="5305" y="8457"/>
                  </a:cubicBezTo>
                  <a:cubicBezTo>
                    <a:pt x="5366" y="8457"/>
                    <a:pt x="5427" y="8476"/>
                    <a:pt x="5488" y="8512"/>
                  </a:cubicBezTo>
                  <a:lnTo>
                    <a:pt x="8122" y="9878"/>
                  </a:lnTo>
                  <a:cubicBezTo>
                    <a:pt x="8180" y="9910"/>
                    <a:pt x="8241" y="9924"/>
                    <a:pt x="8299" y="9924"/>
                  </a:cubicBezTo>
                  <a:cubicBezTo>
                    <a:pt x="8511" y="9924"/>
                    <a:pt x="8697" y="9736"/>
                    <a:pt x="8658" y="9488"/>
                  </a:cubicBezTo>
                  <a:lnTo>
                    <a:pt x="8146" y="6561"/>
                  </a:lnTo>
                  <a:cubicBezTo>
                    <a:pt x="8122" y="6439"/>
                    <a:pt x="8171" y="6317"/>
                    <a:pt x="8268" y="6220"/>
                  </a:cubicBezTo>
                  <a:lnTo>
                    <a:pt x="10390" y="4147"/>
                  </a:lnTo>
                  <a:cubicBezTo>
                    <a:pt x="10634" y="3927"/>
                    <a:pt x="10488" y="3561"/>
                    <a:pt x="10195" y="3512"/>
                  </a:cubicBezTo>
                  <a:lnTo>
                    <a:pt x="7244" y="3098"/>
                  </a:lnTo>
                  <a:cubicBezTo>
                    <a:pt x="7122" y="3073"/>
                    <a:pt x="7024" y="3000"/>
                    <a:pt x="6976" y="2878"/>
                  </a:cubicBezTo>
                  <a:lnTo>
                    <a:pt x="5658" y="220"/>
                  </a:lnTo>
                  <a:cubicBezTo>
                    <a:pt x="5585" y="73"/>
                    <a:pt x="5445" y="0"/>
                    <a:pt x="5308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6"/>
            <p:cNvSpPr/>
            <p:nvPr/>
          </p:nvSpPr>
          <p:spPr>
            <a:xfrm>
              <a:off x="8009987" y="1687769"/>
              <a:ext cx="341378" cy="320032"/>
            </a:xfrm>
            <a:custGeom>
              <a:rect b="b" l="l" r="r" t="t"/>
              <a:pathLst>
                <a:path extrusionOk="0" h="9925" w="10634">
                  <a:moveTo>
                    <a:pt x="5308" y="0"/>
                  </a:moveTo>
                  <a:cubicBezTo>
                    <a:pt x="5171" y="0"/>
                    <a:pt x="5037" y="73"/>
                    <a:pt x="4976" y="220"/>
                  </a:cubicBezTo>
                  <a:lnTo>
                    <a:pt x="3659" y="2878"/>
                  </a:lnTo>
                  <a:cubicBezTo>
                    <a:pt x="3585" y="3000"/>
                    <a:pt x="3488" y="3073"/>
                    <a:pt x="3366" y="3073"/>
                  </a:cubicBezTo>
                  <a:lnTo>
                    <a:pt x="415" y="3512"/>
                  </a:lnTo>
                  <a:cubicBezTo>
                    <a:pt x="122" y="3561"/>
                    <a:pt x="0" y="3927"/>
                    <a:pt x="220" y="4147"/>
                  </a:cubicBezTo>
                  <a:lnTo>
                    <a:pt x="2341" y="6220"/>
                  </a:lnTo>
                  <a:cubicBezTo>
                    <a:pt x="2439" y="6317"/>
                    <a:pt x="2488" y="6439"/>
                    <a:pt x="2463" y="6561"/>
                  </a:cubicBezTo>
                  <a:lnTo>
                    <a:pt x="1951" y="9488"/>
                  </a:lnTo>
                  <a:cubicBezTo>
                    <a:pt x="1913" y="9736"/>
                    <a:pt x="2099" y="9924"/>
                    <a:pt x="2322" y="9924"/>
                  </a:cubicBezTo>
                  <a:cubicBezTo>
                    <a:pt x="2384" y="9924"/>
                    <a:pt x="2449" y="9910"/>
                    <a:pt x="2512" y="9878"/>
                  </a:cubicBezTo>
                  <a:lnTo>
                    <a:pt x="5122" y="8512"/>
                  </a:lnTo>
                  <a:cubicBezTo>
                    <a:pt x="5183" y="8476"/>
                    <a:pt x="5244" y="8457"/>
                    <a:pt x="5305" y="8457"/>
                  </a:cubicBezTo>
                  <a:cubicBezTo>
                    <a:pt x="5366" y="8457"/>
                    <a:pt x="5427" y="8476"/>
                    <a:pt x="5488" y="8512"/>
                  </a:cubicBezTo>
                  <a:lnTo>
                    <a:pt x="8122" y="9878"/>
                  </a:lnTo>
                  <a:cubicBezTo>
                    <a:pt x="8180" y="9910"/>
                    <a:pt x="8241" y="9924"/>
                    <a:pt x="8299" y="9924"/>
                  </a:cubicBezTo>
                  <a:cubicBezTo>
                    <a:pt x="8511" y="9924"/>
                    <a:pt x="8697" y="9736"/>
                    <a:pt x="8658" y="9488"/>
                  </a:cubicBezTo>
                  <a:lnTo>
                    <a:pt x="8146" y="6561"/>
                  </a:lnTo>
                  <a:cubicBezTo>
                    <a:pt x="8122" y="6439"/>
                    <a:pt x="8171" y="6317"/>
                    <a:pt x="8268" y="6220"/>
                  </a:cubicBezTo>
                  <a:lnTo>
                    <a:pt x="10390" y="4147"/>
                  </a:lnTo>
                  <a:cubicBezTo>
                    <a:pt x="10634" y="3927"/>
                    <a:pt x="10488" y="3561"/>
                    <a:pt x="10195" y="3512"/>
                  </a:cubicBezTo>
                  <a:lnTo>
                    <a:pt x="7244" y="3098"/>
                  </a:lnTo>
                  <a:cubicBezTo>
                    <a:pt x="7122" y="3073"/>
                    <a:pt x="7024" y="3000"/>
                    <a:pt x="6976" y="2878"/>
                  </a:cubicBezTo>
                  <a:lnTo>
                    <a:pt x="5658" y="220"/>
                  </a:lnTo>
                  <a:cubicBezTo>
                    <a:pt x="5585" y="73"/>
                    <a:pt x="5445" y="0"/>
                    <a:pt x="5308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6"/>
            <p:cNvSpPr/>
            <p:nvPr/>
          </p:nvSpPr>
          <p:spPr>
            <a:xfrm>
              <a:off x="8479499" y="1687769"/>
              <a:ext cx="341378" cy="320032"/>
            </a:xfrm>
            <a:custGeom>
              <a:rect b="b" l="l" r="r" t="t"/>
              <a:pathLst>
                <a:path extrusionOk="0" h="9925" w="10634">
                  <a:moveTo>
                    <a:pt x="5308" y="0"/>
                  </a:moveTo>
                  <a:cubicBezTo>
                    <a:pt x="5171" y="0"/>
                    <a:pt x="5037" y="73"/>
                    <a:pt x="4976" y="220"/>
                  </a:cubicBezTo>
                  <a:lnTo>
                    <a:pt x="3659" y="2878"/>
                  </a:lnTo>
                  <a:cubicBezTo>
                    <a:pt x="3585" y="3000"/>
                    <a:pt x="3488" y="3073"/>
                    <a:pt x="3366" y="3073"/>
                  </a:cubicBezTo>
                  <a:lnTo>
                    <a:pt x="415" y="3512"/>
                  </a:lnTo>
                  <a:cubicBezTo>
                    <a:pt x="122" y="3561"/>
                    <a:pt x="0" y="3927"/>
                    <a:pt x="220" y="4147"/>
                  </a:cubicBezTo>
                  <a:lnTo>
                    <a:pt x="2341" y="6220"/>
                  </a:lnTo>
                  <a:cubicBezTo>
                    <a:pt x="2439" y="6317"/>
                    <a:pt x="2488" y="6439"/>
                    <a:pt x="2463" y="6561"/>
                  </a:cubicBezTo>
                  <a:lnTo>
                    <a:pt x="1951" y="9488"/>
                  </a:lnTo>
                  <a:cubicBezTo>
                    <a:pt x="1913" y="9736"/>
                    <a:pt x="2099" y="9924"/>
                    <a:pt x="2322" y="9924"/>
                  </a:cubicBezTo>
                  <a:cubicBezTo>
                    <a:pt x="2384" y="9924"/>
                    <a:pt x="2449" y="9910"/>
                    <a:pt x="2512" y="9878"/>
                  </a:cubicBezTo>
                  <a:lnTo>
                    <a:pt x="5122" y="8512"/>
                  </a:lnTo>
                  <a:cubicBezTo>
                    <a:pt x="5183" y="8476"/>
                    <a:pt x="5244" y="8457"/>
                    <a:pt x="5305" y="8457"/>
                  </a:cubicBezTo>
                  <a:cubicBezTo>
                    <a:pt x="5366" y="8457"/>
                    <a:pt x="5427" y="8476"/>
                    <a:pt x="5488" y="8512"/>
                  </a:cubicBezTo>
                  <a:lnTo>
                    <a:pt x="8122" y="9878"/>
                  </a:lnTo>
                  <a:cubicBezTo>
                    <a:pt x="8180" y="9910"/>
                    <a:pt x="8241" y="9924"/>
                    <a:pt x="8299" y="9924"/>
                  </a:cubicBezTo>
                  <a:cubicBezTo>
                    <a:pt x="8511" y="9924"/>
                    <a:pt x="8697" y="9736"/>
                    <a:pt x="8658" y="9488"/>
                  </a:cubicBezTo>
                  <a:lnTo>
                    <a:pt x="8146" y="6561"/>
                  </a:lnTo>
                  <a:cubicBezTo>
                    <a:pt x="8122" y="6439"/>
                    <a:pt x="8171" y="6317"/>
                    <a:pt x="8268" y="6220"/>
                  </a:cubicBezTo>
                  <a:lnTo>
                    <a:pt x="10390" y="4147"/>
                  </a:lnTo>
                  <a:cubicBezTo>
                    <a:pt x="10634" y="3927"/>
                    <a:pt x="10488" y="3561"/>
                    <a:pt x="10195" y="3512"/>
                  </a:cubicBezTo>
                  <a:lnTo>
                    <a:pt x="7244" y="3098"/>
                  </a:lnTo>
                  <a:cubicBezTo>
                    <a:pt x="7122" y="3073"/>
                    <a:pt x="7024" y="3000"/>
                    <a:pt x="6976" y="2878"/>
                  </a:cubicBezTo>
                  <a:lnTo>
                    <a:pt x="5658" y="220"/>
                  </a:lnTo>
                  <a:cubicBezTo>
                    <a:pt x="5585" y="73"/>
                    <a:pt x="5445" y="0"/>
                    <a:pt x="5308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3" name="Google Shape;443;p26"/>
            <p:cNvGrpSpPr/>
            <p:nvPr/>
          </p:nvGrpSpPr>
          <p:grpSpPr>
            <a:xfrm>
              <a:off x="7770652" y="1367593"/>
              <a:ext cx="820034" cy="187786"/>
              <a:chOff x="4005100" y="3437025"/>
              <a:chExt cx="535375" cy="122600"/>
            </a:xfrm>
          </p:grpSpPr>
          <p:sp>
            <p:nvSpPr>
              <p:cNvPr id="444" name="Google Shape;444;p26"/>
              <p:cNvSpPr/>
              <p:nvPr/>
            </p:nvSpPr>
            <p:spPr>
              <a:xfrm>
                <a:off x="4005100" y="3437025"/>
                <a:ext cx="535375" cy="33575"/>
              </a:xfrm>
              <a:custGeom>
                <a:rect b="b" l="l" r="r" t="t"/>
                <a:pathLst>
                  <a:path extrusionOk="0" h="1343" w="21415">
                    <a:moveTo>
                      <a:pt x="903" y="1"/>
                    </a:moveTo>
                    <a:cubicBezTo>
                      <a:pt x="1" y="1"/>
                      <a:pt x="1" y="1342"/>
                      <a:pt x="903" y="1342"/>
                    </a:cubicBezTo>
                    <a:lnTo>
                      <a:pt x="20488" y="1342"/>
                    </a:lnTo>
                    <a:cubicBezTo>
                      <a:pt x="21415" y="1342"/>
                      <a:pt x="21415" y="1"/>
                      <a:pt x="20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26"/>
              <p:cNvSpPr/>
              <p:nvPr/>
            </p:nvSpPr>
            <p:spPr>
              <a:xfrm>
                <a:off x="4064850" y="3525450"/>
                <a:ext cx="415275" cy="34175"/>
              </a:xfrm>
              <a:custGeom>
                <a:rect b="b" l="l" r="r" t="t"/>
                <a:pathLst>
                  <a:path extrusionOk="0" h="1367" w="16611">
                    <a:moveTo>
                      <a:pt x="928" y="0"/>
                    </a:moveTo>
                    <a:cubicBezTo>
                      <a:pt x="1" y="0"/>
                      <a:pt x="1" y="1366"/>
                      <a:pt x="928" y="1366"/>
                    </a:cubicBezTo>
                    <a:lnTo>
                      <a:pt x="15708" y="1366"/>
                    </a:lnTo>
                    <a:cubicBezTo>
                      <a:pt x="16610" y="1366"/>
                      <a:pt x="16610" y="0"/>
                      <a:pt x="15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6" name="Google Shape;446;p26"/>
          <p:cNvGrpSpPr/>
          <p:nvPr/>
        </p:nvGrpSpPr>
        <p:grpSpPr>
          <a:xfrm>
            <a:off x="7855413" y="2571747"/>
            <a:ext cx="836668" cy="1371596"/>
            <a:chOff x="2771692" y="3497697"/>
            <a:chExt cx="836668" cy="1371596"/>
          </a:xfrm>
        </p:grpSpPr>
        <p:sp>
          <p:nvSpPr>
            <p:cNvPr id="447" name="Google Shape;447;p26"/>
            <p:cNvSpPr/>
            <p:nvPr/>
          </p:nvSpPr>
          <p:spPr>
            <a:xfrm>
              <a:off x="2771692" y="3497697"/>
              <a:ext cx="836668" cy="1371596"/>
            </a:xfrm>
            <a:custGeom>
              <a:rect b="b" l="l" r="r" t="t"/>
              <a:pathLst>
                <a:path extrusionOk="0" h="15683" w="9513">
                  <a:moveTo>
                    <a:pt x="4757" y="0"/>
                  </a:moveTo>
                  <a:cubicBezTo>
                    <a:pt x="7391" y="0"/>
                    <a:pt x="9513" y="2122"/>
                    <a:pt x="9513" y="4756"/>
                  </a:cubicBezTo>
                  <a:lnTo>
                    <a:pt x="9513" y="11049"/>
                  </a:lnTo>
                  <a:cubicBezTo>
                    <a:pt x="9464" y="13634"/>
                    <a:pt x="7342" y="15683"/>
                    <a:pt x="4757" y="15683"/>
                  </a:cubicBezTo>
                  <a:cubicBezTo>
                    <a:pt x="2172" y="15683"/>
                    <a:pt x="74" y="13634"/>
                    <a:pt x="1" y="11049"/>
                  </a:cubicBezTo>
                  <a:lnTo>
                    <a:pt x="1" y="4756"/>
                  </a:lnTo>
                  <a:cubicBezTo>
                    <a:pt x="1" y="2122"/>
                    <a:pt x="2123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2771692" y="3497697"/>
              <a:ext cx="836668" cy="1371596"/>
            </a:xfrm>
            <a:custGeom>
              <a:rect b="b" l="l" r="r" t="t"/>
              <a:pathLst>
                <a:path extrusionOk="0" h="15683" w="9513">
                  <a:moveTo>
                    <a:pt x="4757" y="0"/>
                  </a:moveTo>
                  <a:cubicBezTo>
                    <a:pt x="7391" y="0"/>
                    <a:pt x="9513" y="2122"/>
                    <a:pt x="9513" y="4756"/>
                  </a:cubicBezTo>
                  <a:lnTo>
                    <a:pt x="9513" y="11049"/>
                  </a:lnTo>
                  <a:cubicBezTo>
                    <a:pt x="9464" y="13634"/>
                    <a:pt x="7342" y="15683"/>
                    <a:pt x="4757" y="15683"/>
                  </a:cubicBezTo>
                  <a:cubicBezTo>
                    <a:pt x="2172" y="15683"/>
                    <a:pt x="74" y="13634"/>
                    <a:pt x="1" y="11049"/>
                  </a:cubicBezTo>
                  <a:lnTo>
                    <a:pt x="1" y="4756"/>
                  </a:lnTo>
                  <a:cubicBezTo>
                    <a:pt x="1" y="2122"/>
                    <a:pt x="2123" y="0"/>
                    <a:pt x="4757" y="0"/>
                  </a:cubicBezTo>
                  <a:close/>
                  <a:moveTo>
                    <a:pt x="4903" y="390"/>
                  </a:moveTo>
                  <a:lnTo>
                    <a:pt x="4903" y="2293"/>
                  </a:lnTo>
                  <a:cubicBezTo>
                    <a:pt x="5391" y="2390"/>
                    <a:pt x="5732" y="2781"/>
                    <a:pt x="5732" y="3268"/>
                  </a:cubicBezTo>
                  <a:lnTo>
                    <a:pt x="5732" y="6000"/>
                  </a:lnTo>
                  <a:cubicBezTo>
                    <a:pt x="5732" y="6488"/>
                    <a:pt x="5391" y="6902"/>
                    <a:pt x="4903" y="6976"/>
                  </a:cubicBezTo>
                  <a:lnTo>
                    <a:pt x="4903" y="8268"/>
                  </a:lnTo>
                  <a:lnTo>
                    <a:pt x="5123" y="8268"/>
                  </a:lnTo>
                  <a:cubicBezTo>
                    <a:pt x="5854" y="8268"/>
                    <a:pt x="6562" y="8171"/>
                    <a:pt x="7269" y="7976"/>
                  </a:cubicBezTo>
                  <a:cubicBezTo>
                    <a:pt x="7928" y="7756"/>
                    <a:pt x="8537" y="7488"/>
                    <a:pt x="9123" y="7122"/>
                  </a:cubicBezTo>
                  <a:lnTo>
                    <a:pt x="9123" y="4756"/>
                  </a:lnTo>
                  <a:cubicBezTo>
                    <a:pt x="9098" y="2415"/>
                    <a:pt x="7245" y="488"/>
                    <a:pt x="4903" y="415"/>
                  </a:cubicBezTo>
                  <a:close/>
                  <a:moveTo>
                    <a:pt x="4611" y="2293"/>
                  </a:moveTo>
                  <a:lnTo>
                    <a:pt x="4611" y="415"/>
                  </a:lnTo>
                  <a:cubicBezTo>
                    <a:pt x="2269" y="488"/>
                    <a:pt x="416" y="2415"/>
                    <a:pt x="391" y="4756"/>
                  </a:cubicBezTo>
                  <a:lnTo>
                    <a:pt x="391" y="7122"/>
                  </a:lnTo>
                  <a:cubicBezTo>
                    <a:pt x="976" y="7463"/>
                    <a:pt x="1611" y="7756"/>
                    <a:pt x="2245" y="7951"/>
                  </a:cubicBezTo>
                  <a:cubicBezTo>
                    <a:pt x="2952" y="8146"/>
                    <a:pt x="3659" y="8268"/>
                    <a:pt x="4391" y="8244"/>
                  </a:cubicBezTo>
                  <a:lnTo>
                    <a:pt x="4611" y="8244"/>
                  </a:lnTo>
                  <a:lnTo>
                    <a:pt x="4611" y="6976"/>
                  </a:lnTo>
                  <a:cubicBezTo>
                    <a:pt x="4123" y="6902"/>
                    <a:pt x="3781" y="6488"/>
                    <a:pt x="3781" y="6000"/>
                  </a:cubicBezTo>
                  <a:lnTo>
                    <a:pt x="3781" y="3268"/>
                  </a:lnTo>
                  <a:cubicBezTo>
                    <a:pt x="3781" y="2781"/>
                    <a:pt x="4123" y="2390"/>
                    <a:pt x="4611" y="2293"/>
                  </a:cubicBezTo>
                  <a:close/>
                  <a:moveTo>
                    <a:pt x="5220" y="2781"/>
                  </a:moveTo>
                  <a:cubicBezTo>
                    <a:pt x="5098" y="2659"/>
                    <a:pt x="4928" y="2585"/>
                    <a:pt x="4757" y="2585"/>
                  </a:cubicBezTo>
                  <a:lnTo>
                    <a:pt x="4757" y="2585"/>
                  </a:lnTo>
                  <a:cubicBezTo>
                    <a:pt x="4391" y="2585"/>
                    <a:pt x="4074" y="2902"/>
                    <a:pt x="4074" y="3268"/>
                  </a:cubicBezTo>
                  <a:lnTo>
                    <a:pt x="4074" y="6000"/>
                  </a:lnTo>
                  <a:cubicBezTo>
                    <a:pt x="4074" y="6390"/>
                    <a:pt x="4391" y="6683"/>
                    <a:pt x="4757" y="6683"/>
                  </a:cubicBezTo>
                  <a:lnTo>
                    <a:pt x="4757" y="6683"/>
                  </a:lnTo>
                  <a:cubicBezTo>
                    <a:pt x="4928" y="6683"/>
                    <a:pt x="5098" y="6610"/>
                    <a:pt x="5220" y="6488"/>
                  </a:cubicBezTo>
                  <a:cubicBezTo>
                    <a:pt x="5367" y="6366"/>
                    <a:pt x="5440" y="6195"/>
                    <a:pt x="5440" y="6000"/>
                  </a:cubicBezTo>
                  <a:lnTo>
                    <a:pt x="5440" y="3268"/>
                  </a:lnTo>
                  <a:cubicBezTo>
                    <a:pt x="5440" y="3098"/>
                    <a:pt x="5367" y="2927"/>
                    <a:pt x="5220" y="2781"/>
                  </a:cubicBezTo>
                  <a:close/>
                  <a:moveTo>
                    <a:pt x="9123" y="7463"/>
                  </a:moveTo>
                  <a:cubicBezTo>
                    <a:pt x="8562" y="7805"/>
                    <a:pt x="7976" y="8073"/>
                    <a:pt x="7342" y="8244"/>
                  </a:cubicBezTo>
                  <a:cubicBezTo>
                    <a:pt x="6635" y="8463"/>
                    <a:pt x="5879" y="8561"/>
                    <a:pt x="5123" y="8561"/>
                  </a:cubicBezTo>
                  <a:lnTo>
                    <a:pt x="4391" y="8561"/>
                  </a:lnTo>
                  <a:cubicBezTo>
                    <a:pt x="2976" y="8561"/>
                    <a:pt x="1611" y="8195"/>
                    <a:pt x="391" y="7463"/>
                  </a:cubicBezTo>
                  <a:lnTo>
                    <a:pt x="391" y="11049"/>
                  </a:lnTo>
                  <a:cubicBezTo>
                    <a:pt x="464" y="13414"/>
                    <a:pt x="2391" y="15292"/>
                    <a:pt x="4757" y="15292"/>
                  </a:cubicBezTo>
                  <a:cubicBezTo>
                    <a:pt x="7123" y="15292"/>
                    <a:pt x="9049" y="13414"/>
                    <a:pt x="9123" y="110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3202911" y="3533904"/>
              <a:ext cx="371149" cy="686979"/>
            </a:xfrm>
            <a:custGeom>
              <a:rect b="b" l="l" r="r" t="t"/>
              <a:pathLst>
                <a:path extrusionOk="0" h="7855" w="4220">
                  <a:moveTo>
                    <a:pt x="537" y="2171"/>
                  </a:moveTo>
                  <a:cubicBezTo>
                    <a:pt x="732" y="2342"/>
                    <a:pt x="829" y="2586"/>
                    <a:pt x="829" y="2854"/>
                  </a:cubicBezTo>
                  <a:lnTo>
                    <a:pt x="829" y="5586"/>
                  </a:lnTo>
                  <a:cubicBezTo>
                    <a:pt x="829" y="6074"/>
                    <a:pt x="488" y="6488"/>
                    <a:pt x="0" y="6562"/>
                  </a:cubicBezTo>
                  <a:lnTo>
                    <a:pt x="0" y="7854"/>
                  </a:lnTo>
                  <a:lnTo>
                    <a:pt x="220" y="7854"/>
                  </a:lnTo>
                  <a:cubicBezTo>
                    <a:pt x="951" y="7854"/>
                    <a:pt x="1659" y="7757"/>
                    <a:pt x="2366" y="7562"/>
                  </a:cubicBezTo>
                  <a:cubicBezTo>
                    <a:pt x="3025" y="7342"/>
                    <a:pt x="3634" y="7074"/>
                    <a:pt x="4220" y="6708"/>
                  </a:cubicBezTo>
                  <a:lnTo>
                    <a:pt x="4220" y="4342"/>
                  </a:lnTo>
                  <a:cubicBezTo>
                    <a:pt x="4195" y="2001"/>
                    <a:pt x="2342" y="74"/>
                    <a:pt x="0" y="1"/>
                  </a:cubicBezTo>
                  <a:lnTo>
                    <a:pt x="0" y="1903"/>
                  </a:lnTo>
                  <a:cubicBezTo>
                    <a:pt x="220" y="1928"/>
                    <a:pt x="390" y="2025"/>
                    <a:pt x="537" y="21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3129912" y="3708819"/>
              <a:ext cx="120228" cy="373356"/>
            </a:xfrm>
            <a:custGeom>
              <a:rect b="b" l="l" r="r" t="t"/>
              <a:pathLst>
                <a:path extrusionOk="0" h="4269" w="1367">
                  <a:moveTo>
                    <a:pt x="1367" y="3586"/>
                  </a:moveTo>
                  <a:lnTo>
                    <a:pt x="1367" y="854"/>
                  </a:lnTo>
                  <a:cubicBezTo>
                    <a:pt x="1294" y="1"/>
                    <a:pt x="74" y="1"/>
                    <a:pt x="1" y="854"/>
                  </a:cubicBezTo>
                  <a:lnTo>
                    <a:pt x="1" y="3586"/>
                  </a:lnTo>
                  <a:cubicBezTo>
                    <a:pt x="1" y="3976"/>
                    <a:pt x="318" y="4269"/>
                    <a:pt x="684" y="4269"/>
                  </a:cubicBezTo>
                  <a:cubicBezTo>
                    <a:pt x="855" y="4269"/>
                    <a:pt x="1025" y="4196"/>
                    <a:pt x="1172" y="4074"/>
                  </a:cubicBezTo>
                  <a:cubicBezTo>
                    <a:pt x="1294" y="3952"/>
                    <a:pt x="1367" y="3781"/>
                    <a:pt x="1367" y="35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2806080" y="3533904"/>
              <a:ext cx="371149" cy="686979"/>
            </a:xfrm>
            <a:custGeom>
              <a:rect b="b" l="l" r="r" t="t"/>
              <a:pathLst>
                <a:path extrusionOk="0" h="7855" w="4220">
                  <a:moveTo>
                    <a:pt x="3390" y="5586"/>
                  </a:moveTo>
                  <a:lnTo>
                    <a:pt x="3390" y="2854"/>
                  </a:lnTo>
                  <a:cubicBezTo>
                    <a:pt x="3390" y="2367"/>
                    <a:pt x="3756" y="1976"/>
                    <a:pt x="4220" y="1903"/>
                  </a:cubicBezTo>
                  <a:lnTo>
                    <a:pt x="4220" y="1"/>
                  </a:lnTo>
                  <a:cubicBezTo>
                    <a:pt x="1878" y="74"/>
                    <a:pt x="25" y="2001"/>
                    <a:pt x="0" y="4342"/>
                  </a:cubicBezTo>
                  <a:lnTo>
                    <a:pt x="0" y="6708"/>
                  </a:lnTo>
                  <a:cubicBezTo>
                    <a:pt x="585" y="7049"/>
                    <a:pt x="1220" y="7342"/>
                    <a:pt x="1854" y="7537"/>
                  </a:cubicBezTo>
                  <a:cubicBezTo>
                    <a:pt x="2561" y="7732"/>
                    <a:pt x="3268" y="7854"/>
                    <a:pt x="4000" y="7830"/>
                  </a:cubicBezTo>
                  <a:lnTo>
                    <a:pt x="4220" y="7830"/>
                  </a:lnTo>
                  <a:lnTo>
                    <a:pt x="4220" y="6562"/>
                  </a:lnTo>
                  <a:cubicBezTo>
                    <a:pt x="3732" y="6488"/>
                    <a:pt x="3390" y="6074"/>
                    <a:pt x="3390" y="5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2806080" y="4150392"/>
              <a:ext cx="767979" cy="684792"/>
            </a:xfrm>
            <a:custGeom>
              <a:rect b="b" l="l" r="r" t="t"/>
              <a:pathLst>
                <a:path extrusionOk="0" h="7830" w="8732">
                  <a:moveTo>
                    <a:pt x="6976" y="781"/>
                  </a:moveTo>
                  <a:cubicBezTo>
                    <a:pt x="6244" y="1000"/>
                    <a:pt x="5488" y="1098"/>
                    <a:pt x="4732" y="1098"/>
                  </a:cubicBezTo>
                  <a:lnTo>
                    <a:pt x="4000" y="1098"/>
                  </a:lnTo>
                  <a:cubicBezTo>
                    <a:pt x="2585" y="1098"/>
                    <a:pt x="1220" y="732"/>
                    <a:pt x="0" y="0"/>
                  </a:cubicBezTo>
                  <a:lnTo>
                    <a:pt x="0" y="3586"/>
                  </a:lnTo>
                  <a:cubicBezTo>
                    <a:pt x="73" y="5951"/>
                    <a:pt x="2000" y="7829"/>
                    <a:pt x="4366" y="7829"/>
                  </a:cubicBezTo>
                  <a:cubicBezTo>
                    <a:pt x="6732" y="7829"/>
                    <a:pt x="8658" y="5951"/>
                    <a:pt x="8732" y="3586"/>
                  </a:cubicBezTo>
                  <a:lnTo>
                    <a:pt x="8732" y="0"/>
                  </a:lnTo>
                  <a:cubicBezTo>
                    <a:pt x="8171" y="342"/>
                    <a:pt x="7585" y="610"/>
                    <a:pt x="6976" y="7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3505371" y="4248519"/>
              <a:ext cx="34388" cy="266658"/>
            </a:xfrm>
            <a:custGeom>
              <a:rect b="b" l="l" r="r" t="t"/>
              <a:pathLst>
                <a:path extrusionOk="0" h="3049" w="391">
                  <a:moveTo>
                    <a:pt x="0" y="195"/>
                  </a:moveTo>
                  <a:cubicBezTo>
                    <a:pt x="0" y="98"/>
                    <a:pt x="98" y="0"/>
                    <a:pt x="195" y="0"/>
                  </a:cubicBezTo>
                  <a:cubicBezTo>
                    <a:pt x="317" y="0"/>
                    <a:pt x="390" y="98"/>
                    <a:pt x="390" y="195"/>
                  </a:cubicBezTo>
                  <a:lnTo>
                    <a:pt x="390" y="1927"/>
                  </a:lnTo>
                  <a:cubicBezTo>
                    <a:pt x="390" y="2025"/>
                    <a:pt x="317" y="2122"/>
                    <a:pt x="195" y="2122"/>
                  </a:cubicBezTo>
                  <a:cubicBezTo>
                    <a:pt x="98" y="2122"/>
                    <a:pt x="0" y="2025"/>
                    <a:pt x="0" y="1927"/>
                  </a:cubicBezTo>
                  <a:close/>
                  <a:moveTo>
                    <a:pt x="0" y="2537"/>
                  </a:moveTo>
                  <a:cubicBezTo>
                    <a:pt x="0" y="2439"/>
                    <a:pt x="98" y="2342"/>
                    <a:pt x="195" y="2342"/>
                  </a:cubicBezTo>
                  <a:cubicBezTo>
                    <a:pt x="317" y="2342"/>
                    <a:pt x="390" y="2439"/>
                    <a:pt x="390" y="2537"/>
                  </a:cubicBezTo>
                  <a:lnTo>
                    <a:pt x="390" y="2854"/>
                  </a:lnTo>
                  <a:cubicBezTo>
                    <a:pt x="390" y="2951"/>
                    <a:pt x="317" y="3049"/>
                    <a:pt x="195" y="3049"/>
                  </a:cubicBezTo>
                  <a:cubicBezTo>
                    <a:pt x="73" y="3049"/>
                    <a:pt x="0" y="2951"/>
                    <a:pt x="0" y="2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3202911" y="3533904"/>
              <a:ext cx="371149" cy="633630"/>
            </a:xfrm>
            <a:custGeom>
              <a:rect b="b" l="l" r="r" t="t"/>
              <a:pathLst>
                <a:path extrusionOk="0" h="7245" w="4220">
                  <a:moveTo>
                    <a:pt x="3610" y="4635"/>
                  </a:moveTo>
                  <a:lnTo>
                    <a:pt x="3610" y="7001"/>
                  </a:lnTo>
                  <a:cubicBezTo>
                    <a:pt x="3464" y="7098"/>
                    <a:pt x="3317" y="7171"/>
                    <a:pt x="3171" y="7244"/>
                  </a:cubicBezTo>
                  <a:cubicBezTo>
                    <a:pt x="3537" y="7098"/>
                    <a:pt x="3878" y="6903"/>
                    <a:pt x="4220" y="6708"/>
                  </a:cubicBezTo>
                  <a:lnTo>
                    <a:pt x="4220" y="4342"/>
                  </a:lnTo>
                  <a:cubicBezTo>
                    <a:pt x="4195" y="2001"/>
                    <a:pt x="2342" y="74"/>
                    <a:pt x="0" y="1"/>
                  </a:cubicBezTo>
                  <a:lnTo>
                    <a:pt x="0" y="342"/>
                  </a:lnTo>
                  <a:cubicBezTo>
                    <a:pt x="2073" y="732"/>
                    <a:pt x="3586" y="2537"/>
                    <a:pt x="3610" y="4635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3329471" y="4150392"/>
              <a:ext cx="246788" cy="667738"/>
            </a:xfrm>
            <a:custGeom>
              <a:rect b="b" l="l" r="r" t="t"/>
              <a:pathLst>
                <a:path extrusionOk="0" h="7635" w="2806">
                  <a:moveTo>
                    <a:pt x="2781" y="0"/>
                  </a:moveTo>
                  <a:cubicBezTo>
                    <a:pt x="2586" y="122"/>
                    <a:pt x="2366" y="244"/>
                    <a:pt x="2171" y="342"/>
                  </a:cubicBezTo>
                  <a:lnTo>
                    <a:pt x="2171" y="1122"/>
                  </a:lnTo>
                  <a:lnTo>
                    <a:pt x="2195" y="1122"/>
                  </a:lnTo>
                  <a:cubicBezTo>
                    <a:pt x="2317" y="1122"/>
                    <a:pt x="2390" y="1220"/>
                    <a:pt x="2390" y="1317"/>
                  </a:cubicBezTo>
                  <a:lnTo>
                    <a:pt x="2390" y="3049"/>
                  </a:lnTo>
                  <a:cubicBezTo>
                    <a:pt x="2390" y="3147"/>
                    <a:pt x="2317" y="3244"/>
                    <a:pt x="2195" y="3244"/>
                  </a:cubicBezTo>
                  <a:lnTo>
                    <a:pt x="2171" y="3244"/>
                  </a:lnTo>
                  <a:lnTo>
                    <a:pt x="2171" y="3464"/>
                  </a:lnTo>
                  <a:lnTo>
                    <a:pt x="2195" y="3464"/>
                  </a:lnTo>
                  <a:cubicBezTo>
                    <a:pt x="2317" y="3464"/>
                    <a:pt x="2390" y="3561"/>
                    <a:pt x="2390" y="3683"/>
                  </a:cubicBezTo>
                  <a:lnTo>
                    <a:pt x="2390" y="3976"/>
                  </a:lnTo>
                  <a:cubicBezTo>
                    <a:pt x="2390" y="4098"/>
                    <a:pt x="2317" y="4171"/>
                    <a:pt x="2195" y="4171"/>
                  </a:cubicBezTo>
                  <a:lnTo>
                    <a:pt x="2171" y="4171"/>
                  </a:lnTo>
                  <a:cubicBezTo>
                    <a:pt x="2049" y="5610"/>
                    <a:pt x="1244" y="6903"/>
                    <a:pt x="0" y="7634"/>
                  </a:cubicBezTo>
                  <a:cubicBezTo>
                    <a:pt x="1683" y="6976"/>
                    <a:pt x="2781" y="5366"/>
                    <a:pt x="2805" y="3586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3138531" y="3728060"/>
              <a:ext cx="111609" cy="373356"/>
            </a:xfrm>
            <a:custGeom>
              <a:rect b="b" l="l" r="r" t="t"/>
              <a:pathLst>
                <a:path extrusionOk="0" h="4269" w="1269">
                  <a:moveTo>
                    <a:pt x="879" y="317"/>
                  </a:moveTo>
                  <a:lnTo>
                    <a:pt x="879" y="3049"/>
                  </a:lnTo>
                  <a:cubicBezTo>
                    <a:pt x="879" y="3439"/>
                    <a:pt x="586" y="3732"/>
                    <a:pt x="220" y="3732"/>
                  </a:cubicBezTo>
                  <a:cubicBezTo>
                    <a:pt x="147" y="3732"/>
                    <a:pt x="74" y="3732"/>
                    <a:pt x="1" y="3707"/>
                  </a:cubicBezTo>
                  <a:cubicBezTo>
                    <a:pt x="25" y="3756"/>
                    <a:pt x="74" y="3805"/>
                    <a:pt x="123" y="3854"/>
                  </a:cubicBezTo>
                  <a:cubicBezTo>
                    <a:pt x="537" y="4268"/>
                    <a:pt x="1244" y="3976"/>
                    <a:pt x="1269" y="3366"/>
                  </a:cubicBezTo>
                  <a:lnTo>
                    <a:pt x="1269" y="634"/>
                  </a:lnTo>
                  <a:cubicBezTo>
                    <a:pt x="1269" y="464"/>
                    <a:pt x="1196" y="293"/>
                    <a:pt x="1074" y="147"/>
                  </a:cubicBezTo>
                  <a:cubicBezTo>
                    <a:pt x="976" y="73"/>
                    <a:pt x="903" y="25"/>
                    <a:pt x="805" y="0"/>
                  </a:cubicBezTo>
                  <a:cubicBezTo>
                    <a:pt x="854" y="98"/>
                    <a:pt x="879" y="195"/>
                    <a:pt x="879" y="31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5"/>
          <p:cNvSpPr txBox="1"/>
          <p:nvPr>
            <p:ph type="title"/>
          </p:nvPr>
        </p:nvSpPr>
        <p:spPr>
          <a:xfrm>
            <a:off x="-404650" y="603475"/>
            <a:ext cx="55713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a Resume</a:t>
            </a:r>
            <a:endParaRPr/>
          </a:p>
        </p:txBody>
      </p:sp>
      <p:sp>
        <p:nvSpPr>
          <p:cNvPr id="702" name="Google Shape;702;p35"/>
          <p:cNvSpPr txBox="1"/>
          <p:nvPr/>
        </p:nvSpPr>
        <p:spPr>
          <a:xfrm>
            <a:off x="274200" y="1671850"/>
            <a:ext cx="4654800" cy="21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Experiences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Professional Experience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Work Experience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Volunteer Experience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Extracurricular Experience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Leadership Experience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Research Experience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03" name="Google Shape;703;p35"/>
          <p:cNvSpPr txBox="1"/>
          <p:nvPr/>
        </p:nvSpPr>
        <p:spPr>
          <a:xfrm>
            <a:off x="6101500" y="3196475"/>
            <a:ext cx="2327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704" name="Google Shape;704;p35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35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35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7" name="Google Shape;707;p35" title="Screenshot 2025-09-28 2006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9196" y="6590"/>
            <a:ext cx="4654801" cy="5130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6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a Resume</a:t>
            </a:r>
            <a:endParaRPr/>
          </a:p>
        </p:txBody>
      </p:sp>
      <p:sp>
        <p:nvSpPr>
          <p:cNvPr id="713" name="Google Shape;713;p36"/>
          <p:cNvSpPr txBox="1"/>
          <p:nvPr/>
        </p:nvSpPr>
        <p:spPr>
          <a:xfrm>
            <a:off x="571450" y="1485750"/>
            <a:ext cx="4654800" cy="21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Awards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Skills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Certifications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Extra Activities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14" name="Google Shape;714;p36"/>
          <p:cNvSpPr txBox="1"/>
          <p:nvPr/>
        </p:nvSpPr>
        <p:spPr>
          <a:xfrm>
            <a:off x="6101500" y="3196475"/>
            <a:ext cx="2327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715" name="Google Shape;715;p36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6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36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8" name="Google Shape;718;p36" title="Screenshot 2025-09-28 2046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125" y="3031300"/>
            <a:ext cx="7491750" cy="15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7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About Experiences</a:t>
            </a:r>
            <a:endParaRPr/>
          </a:p>
        </p:txBody>
      </p:sp>
      <p:sp>
        <p:nvSpPr>
          <p:cNvPr id="724" name="Google Shape;724;p37"/>
          <p:cNvSpPr txBox="1"/>
          <p:nvPr/>
        </p:nvSpPr>
        <p:spPr>
          <a:xfrm>
            <a:off x="639300" y="1322550"/>
            <a:ext cx="8230500" cy="3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Tips for strong bullets:</a:t>
            </a:r>
            <a:endParaRPr b="1"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Start with a powerful action verb 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Be specific and show impact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Use numbers when possible (quantify your results)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Keep it concise: 1–2 lines per bullet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25" name="Google Shape;725;p37"/>
          <p:cNvSpPr txBox="1"/>
          <p:nvPr/>
        </p:nvSpPr>
        <p:spPr>
          <a:xfrm>
            <a:off x="558600" y="1892750"/>
            <a:ext cx="8230500" cy="347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Example:</a:t>
            </a:r>
            <a:endParaRPr b="1"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Weak: </a:t>
            </a:r>
            <a:r>
              <a:rPr i="1"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“Helped with patients”</a:t>
            </a:r>
            <a:endParaRPr i="1"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Better: </a:t>
            </a:r>
            <a:r>
              <a:rPr i="1"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“Streamlined patient intake by assisting 10–15 patients daily with paperwork and vital signs, reducing average wait time by 15%.”</a:t>
            </a:r>
            <a:endParaRPr i="1"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726" name="Google Shape;726;p37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7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7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8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Formatting</a:t>
            </a:r>
            <a:endParaRPr/>
          </a:p>
        </p:txBody>
      </p:sp>
      <p:sp>
        <p:nvSpPr>
          <p:cNvPr id="734" name="Google Shape;734;p38"/>
          <p:cNvSpPr txBox="1"/>
          <p:nvPr/>
        </p:nvSpPr>
        <p:spPr>
          <a:xfrm>
            <a:off x="456750" y="1485750"/>
            <a:ext cx="8230500" cy="30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Use a template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1 page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Clear headings, consistent font &amp; spacing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Reverse chronological order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Bullet points, not paragraphs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Keep it simple!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Avoid flashy designs, fonts, excessive colors or distracting graphics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35" name="Google Shape;735;p38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38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38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9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</a:t>
            </a:r>
            <a:endParaRPr/>
          </a:p>
        </p:txBody>
      </p:sp>
      <p:sp>
        <p:nvSpPr>
          <p:cNvPr id="743" name="Google Shape;743;p39"/>
          <p:cNvSpPr txBox="1"/>
          <p:nvPr/>
        </p:nvSpPr>
        <p:spPr>
          <a:xfrm>
            <a:off x="456750" y="1485750"/>
            <a:ext cx="8230500" cy="30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44" name="Google Shape;744;p39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39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9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7" name="Google Shape;747;p39" title="Screenshot 2025-09-28 2133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899" y="1294162"/>
            <a:ext cx="2641875" cy="3417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39"/>
          <p:cNvSpPr txBox="1"/>
          <p:nvPr/>
        </p:nvSpPr>
        <p:spPr>
          <a:xfrm>
            <a:off x="1991750" y="1485750"/>
            <a:ext cx="1171200" cy="59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E2EA2"/>
                </a:solidFill>
                <a:latin typeface="Karla"/>
                <a:ea typeface="Karla"/>
                <a:cs typeface="Karla"/>
                <a:sym typeface="Karla"/>
              </a:rPr>
              <a:t>Carol Chen</a:t>
            </a:r>
            <a:endParaRPr b="1" sz="1600">
              <a:solidFill>
                <a:srgbClr val="2E2EA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49" name="Google Shape;749;p39" title="Screenshot 2025-09-28 2145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450" y="1322551"/>
            <a:ext cx="4124376" cy="18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39"/>
          <p:cNvSpPr txBox="1"/>
          <p:nvPr/>
        </p:nvSpPr>
        <p:spPr>
          <a:xfrm>
            <a:off x="6309775" y="1971750"/>
            <a:ext cx="355500" cy="1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51" name="Google Shape;751;p39"/>
          <p:cNvSpPr txBox="1"/>
          <p:nvPr/>
        </p:nvSpPr>
        <p:spPr>
          <a:xfrm>
            <a:off x="6208225" y="1883300"/>
            <a:ext cx="5778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feminists</a:t>
            </a:r>
            <a:endParaRPr sz="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52" name="Google Shape;752;p39" title="IMG_288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199" y="1485750"/>
            <a:ext cx="1045474" cy="142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39" title="IMG_2826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6763" y="1413048"/>
            <a:ext cx="919023" cy="12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39"/>
          <p:cNvSpPr txBox="1"/>
          <p:nvPr/>
        </p:nvSpPr>
        <p:spPr>
          <a:xfrm>
            <a:off x="3973825" y="2571750"/>
            <a:ext cx="1104900" cy="289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rgbClr val="212121"/>
                </a:highlight>
                <a:latin typeface="Karla"/>
                <a:ea typeface="Karla"/>
                <a:cs typeface="Karla"/>
                <a:sym typeface="Karla"/>
              </a:rPr>
              <a:t>Nikhil Johnson</a:t>
            </a:r>
            <a:endParaRPr sz="900">
              <a:solidFill>
                <a:schemeClr val="lt1"/>
              </a:solidFill>
              <a:highlight>
                <a:srgbClr val="212121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55" name="Google Shape;755;p39" title="Screenshot 2025-09-28 21514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2025" y="3356825"/>
            <a:ext cx="2215225" cy="13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0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</a:t>
            </a:r>
            <a:endParaRPr/>
          </a:p>
        </p:txBody>
      </p:sp>
      <p:sp>
        <p:nvSpPr>
          <p:cNvPr id="761" name="Google Shape;761;p40"/>
          <p:cNvSpPr txBox="1"/>
          <p:nvPr/>
        </p:nvSpPr>
        <p:spPr>
          <a:xfrm>
            <a:off x="456750" y="1485750"/>
            <a:ext cx="8230500" cy="30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62" name="Google Shape;762;p40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40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40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5" name="Google Shape;765;p40" title="Screenshot 2025-09-28 2133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899" y="1294162"/>
            <a:ext cx="2641875" cy="3417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40"/>
          <p:cNvSpPr txBox="1"/>
          <p:nvPr/>
        </p:nvSpPr>
        <p:spPr>
          <a:xfrm>
            <a:off x="1991750" y="1485750"/>
            <a:ext cx="1171200" cy="59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E2EA2"/>
                </a:solidFill>
                <a:latin typeface="Karla"/>
                <a:ea typeface="Karla"/>
                <a:cs typeface="Karla"/>
                <a:sym typeface="Karla"/>
              </a:rPr>
              <a:t>Carol Chen</a:t>
            </a:r>
            <a:endParaRPr b="1" sz="1600">
              <a:solidFill>
                <a:srgbClr val="2E2EA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67" name="Google Shape;767;p40" title="Screenshot 2025-09-28 2145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450" y="1322551"/>
            <a:ext cx="4124376" cy="18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40"/>
          <p:cNvSpPr txBox="1"/>
          <p:nvPr/>
        </p:nvSpPr>
        <p:spPr>
          <a:xfrm>
            <a:off x="6309775" y="1971750"/>
            <a:ext cx="355500" cy="1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69" name="Google Shape;769;p40"/>
          <p:cNvSpPr txBox="1"/>
          <p:nvPr/>
        </p:nvSpPr>
        <p:spPr>
          <a:xfrm>
            <a:off x="6208225" y="1883300"/>
            <a:ext cx="5778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feminists</a:t>
            </a:r>
            <a:endParaRPr sz="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70" name="Google Shape;770;p40" title="IMG_288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199" y="1485750"/>
            <a:ext cx="1045474" cy="142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40" title="IMG_2826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6763" y="1413048"/>
            <a:ext cx="919023" cy="12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0"/>
          <p:cNvSpPr txBox="1"/>
          <p:nvPr/>
        </p:nvSpPr>
        <p:spPr>
          <a:xfrm>
            <a:off x="3973825" y="2571750"/>
            <a:ext cx="1104900" cy="289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rgbClr val="212121"/>
                </a:highlight>
                <a:latin typeface="Karla"/>
                <a:ea typeface="Karla"/>
                <a:cs typeface="Karla"/>
                <a:sym typeface="Karla"/>
              </a:rPr>
              <a:t>Nikhil Johnson</a:t>
            </a:r>
            <a:endParaRPr sz="900">
              <a:solidFill>
                <a:schemeClr val="lt1"/>
              </a:solidFill>
              <a:highlight>
                <a:srgbClr val="212121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73" name="Google Shape;773;p40" title="Screenshot 2025-09-28 21514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2025" y="3356825"/>
            <a:ext cx="2215225" cy="135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D Wrong Button in Circle Shape. (Provided by Getty Images)" id="774" name="Google Shape;774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9425" y="194825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1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</a:t>
            </a:r>
            <a:endParaRPr/>
          </a:p>
        </p:txBody>
      </p:sp>
      <p:sp>
        <p:nvSpPr>
          <p:cNvPr id="780" name="Google Shape;780;p41"/>
          <p:cNvSpPr txBox="1"/>
          <p:nvPr/>
        </p:nvSpPr>
        <p:spPr>
          <a:xfrm>
            <a:off x="456750" y="1485750"/>
            <a:ext cx="8230500" cy="30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81" name="Google Shape;781;p41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41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41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4" name="Google Shape;784;p41" title="Screenshot 2025-09-28 2154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304" y="1485750"/>
            <a:ext cx="2504774" cy="32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1" title="Screenshot 2025-09-28 21563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5900" y="1485750"/>
            <a:ext cx="2633829" cy="322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2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Templates</a:t>
            </a:r>
            <a:endParaRPr/>
          </a:p>
        </p:txBody>
      </p:sp>
      <p:sp>
        <p:nvSpPr>
          <p:cNvPr id="791" name="Google Shape;791;p42"/>
          <p:cNvSpPr txBox="1"/>
          <p:nvPr/>
        </p:nvSpPr>
        <p:spPr>
          <a:xfrm>
            <a:off x="456750" y="1485750"/>
            <a:ext cx="8230500" cy="30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92" name="Google Shape;792;p42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42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42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5" name="Google Shape;795;p42" title="Screenshot 2025-09-28 2206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613" y="2029325"/>
            <a:ext cx="2690875" cy="25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42"/>
          <p:cNvSpPr txBox="1"/>
          <p:nvPr/>
        </p:nvSpPr>
        <p:spPr>
          <a:xfrm>
            <a:off x="2359350" y="1485750"/>
            <a:ext cx="4425300" cy="7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Search “UA Eller Resume Template”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3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Time!</a:t>
            </a:r>
            <a:endParaRPr/>
          </a:p>
        </p:txBody>
      </p:sp>
      <p:sp>
        <p:nvSpPr>
          <p:cNvPr id="802" name="Google Shape;802;p43"/>
          <p:cNvSpPr txBox="1"/>
          <p:nvPr/>
        </p:nvSpPr>
        <p:spPr>
          <a:xfrm>
            <a:off x="456750" y="1485750"/>
            <a:ext cx="8230500" cy="30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03" name="Google Shape;803;p43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43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43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6" name="Google Shape;806;p43" title="qr_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538" y="1451537"/>
            <a:ext cx="3102926" cy="310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4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Time!</a:t>
            </a:r>
            <a:endParaRPr/>
          </a:p>
        </p:txBody>
      </p:sp>
      <p:sp>
        <p:nvSpPr>
          <p:cNvPr id="812" name="Google Shape;812;p44"/>
          <p:cNvSpPr txBox="1"/>
          <p:nvPr/>
        </p:nvSpPr>
        <p:spPr>
          <a:xfrm>
            <a:off x="456750" y="1485750"/>
            <a:ext cx="8230500" cy="30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13" name="Google Shape;813;p44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44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44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6" name="Google Shape;816;p44" title="qr_code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626" y="1434611"/>
            <a:ext cx="3136751" cy="313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7"/>
          <p:cNvSpPr txBox="1"/>
          <p:nvPr>
            <p:ph type="title"/>
          </p:nvPr>
        </p:nvSpPr>
        <p:spPr>
          <a:xfrm>
            <a:off x="1898725" y="791600"/>
            <a:ext cx="5486400" cy="15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Sign In!</a:t>
            </a:r>
            <a:endParaRPr sz="5200"/>
          </a:p>
        </p:txBody>
      </p:sp>
      <p:grpSp>
        <p:nvGrpSpPr>
          <p:cNvPr id="462" name="Google Shape;462;p27"/>
          <p:cNvGrpSpPr/>
          <p:nvPr/>
        </p:nvGrpSpPr>
        <p:grpSpPr>
          <a:xfrm>
            <a:off x="463700" y="3419112"/>
            <a:ext cx="502800" cy="502800"/>
            <a:chOff x="7014301" y="2017350"/>
            <a:chExt cx="502800" cy="502800"/>
          </a:xfrm>
        </p:grpSpPr>
        <p:sp>
          <p:nvSpPr>
            <p:cNvPr id="463" name="Google Shape;463;p27"/>
            <p:cNvSpPr/>
            <p:nvPr/>
          </p:nvSpPr>
          <p:spPr>
            <a:xfrm>
              <a:off x="7014301" y="2017350"/>
              <a:ext cx="502800" cy="502800"/>
            </a:xfrm>
            <a:prstGeom prst="roundRect">
              <a:avLst>
                <a:gd fmla="val 15109" name="adj"/>
              </a:avLst>
            </a:prstGeom>
            <a:solidFill>
              <a:schemeClr val="accen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7095012" y="2108734"/>
              <a:ext cx="341378" cy="320032"/>
            </a:xfrm>
            <a:custGeom>
              <a:rect b="b" l="l" r="r" t="t"/>
              <a:pathLst>
                <a:path extrusionOk="0" h="9925" w="10634">
                  <a:moveTo>
                    <a:pt x="5308" y="0"/>
                  </a:moveTo>
                  <a:cubicBezTo>
                    <a:pt x="5171" y="0"/>
                    <a:pt x="5037" y="73"/>
                    <a:pt x="4976" y="220"/>
                  </a:cubicBezTo>
                  <a:lnTo>
                    <a:pt x="3659" y="2878"/>
                  </a:lnTo>
                  <a:cubicBezTo>
                    <a:pt x="3585" y="3000"/>
                    <a:pt x="3488" y="3073"/>
                    <a:pt x="3366" y="3073"/>
                  </a:cubicBezTo>
                  <a:lnTo>
                    <a:pt x="415" y="3512"/>
                  </a:lnTo>
                  <a:cubicBezTo>
                    <a:pt x="122" y="3561"/>
                    <a:pt x="0" y="3927"/>
                    <a:pt x="220" y="4147"/>
                  </a:cubicBezTo>
                  <a:lnTo>
                    <a:pt x="2341" y="6220"/>
                  </a:lnTo>
                  <a:cubicBezTo>
                    <a:pt x="2439" y="6317"/>
                    <a:pt x="2488" y="6439"/>
                    <a:pt x="2463" y="6561"/>
                  </a:cubicBezTo>
                  <a:lnTo>
                    <a:pt x="1951" y="9488"/>
                  </a:lnTo>
                  <a:cubicBezTo>
                    <a:pt x="1913" y="9736"/>
                    <a:pt x="2099" y="9924"/>
                    <a:pt x="2322" y="9924"/>
                  </a:cubicBezTo>
                  <a:cubicBezTo>
                    <a:pt x="2384" y="9924"/>
                    <a:pt x="2449" y="9910"/>
                    <a:pt x="2512" y="9878"/>
                  </a:cubicBezTo>
                  <a:lnTo>
                    <a:pt x="5122" y="8512"/>
                  </a:lnTo>
                  <a:cubicBezTo>
                    <a:pt x="5183" y="8476"/>
                    <a:pt x="5244" y="8457"/>
                    <a:pt x="5305" y="8457"/>
                  </a:cubicBezTo>
                  <a:cubicBezTo>
                    <a:pt x="5366" y="8457"/>
                    <a:pt x="5427" y="8476"/>
                    <a:pt x="5488" y="8512"/>
                  </a:cubicBezTo>
                  <a:lnTo>
                    <a:pt x="8122" y="9878"/>
                  </a:lnTo>
                  <a:cubicBezTo>
                    <a:pt x="8180" y="9910"/>
                    <a:pt x="8241" y="9924"/>
                    <a:pt x="8299" y="9924"/>
                  </a:cubicBezTo>
                  <a:cubicBezTo>
                    <a:pt x="8511" y="9924"/>
                    <a:pt x="8697" y="9736"/>
                    <a:pt x="8658" y="9488"/>
                  </a:cubicBezTo>
                  <a:lnTo>
                    <a:pt x="8146" y="6561"/>
                  </a:lnTo>
                  <a:cubicBezTo>
                    <a:pt x="8122" y="6439"/>
                    <a:pt x="8171" y="6317"/>
                    <a:pt x="8268" y="6220"/>
                  </a:cubicBezTo>
                  <a:lnTo>
                    <a:pt x="10390" y="4147"/>
                  </a:lnTo>
                  <a:cubicBezTo>
                    <a:pt x="10634" y="3927"/>
                    <a:pt x="10488" y="3561"/>
                    <a:pt x="10195" y="3512"/>
                  </a:cubicBezTo>
                  <a:lnTo>
                    <a:pt x="7244" y="3098"/>
                  </a:lnTo>
                  <a:cubicBezTo>
                    <a:pt x="7122" y="3073"/>
                    <a:pt x="7024" y="3000"/>
                    <a:pt x="6976" y="2878"/>
                  </a:cubicBezTo>
                  <a:lnTo>
                    <a:pt x="5658" y="220"/>
                  </a:lnTo>
                  <a:cubicBezTo>
                    <a:pt x="5585" y="73"/>
                    <a:pt x="5445" y="0"/>
                    <a:pt x="5308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5" name="Google Shape;465;p27"/>
          <p:cNvGrpSpPr/>
          <p:nvPr/>
        </p:nvGrpSpPr>
        <p:grpSpPr>
          <a:xfrm>
            <a:off x="274188" y="891658"/>
            <a:ext cx="1827475" cy="1051350"/>
            <a:chOff x="136938" y="1799258"/>
            <a:chExt cx="1827475" cy="1051350"/>
          </a:xfrm>
        </p:grpSpPr>
        <p:grpSp>
          <p:nvGrpSpPr>
            <p:cNvPr id="466" name="Google Shape;466;p27"/>
            <p:cNvGrpSpPr/>
            <p:nvPr/>
          </p:nvGrpSpPr>
          <p:grpSpPr>
            <a:xfrm>
              <a:off x="136938" y="1799258"/>
              <a:ext cx="1827475" cy="1051350"/>
              <a:chOff x="274188" y="1278048"/>
              <a:chExt cx="1827475" cy="1051350"/>
            </a:xfrm>
          </p:grpSpPr>
          <p:sp>
            <p:nvSpPr>
              <p:cNvPr id="467" name="Google Shape;467;p27"/>
              <p:cNvSpPr/>
              <p:nvPr/>
            </p:nvSpPr>
            <p:spPr>
              <a:xfrm>
                <a:off x="364363" y="1369398"/>
                <a:ext cx="1737300" cy="960000"/>
              </a:xfrm>
              <a:prstGeom prst="roundRect">
                <a:avLst>
                  <a:gd fmla="val 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68" name="Google Shape;468;p27"/>
              <p:cNvGrpSpPr/>
              <p:nvPr/>
            </p:nvGrpSpPr>
            <p:grpSpPr>
              <a:xfrm>
                <a:off x="274188" y="1278048"/>
                <a:ext cx="1737300" cy="960000"/>
                <a:chOff x="7146475" y="2190661"/>
                <a:chExt cx="1737300" cy="960000"/>
              </a:xfrm>
            </p:grpSpPr>
            <p:sp>
              <p:nvSpPr>
                <p:cNvPr id="469" name="Google Shape;469;p27"/>
                <p:cNvSpPr/>
                <p:nvPr/>
              </p:nvSpPr>
              <p:spPr>
                <a:xfrm>
                  <a:off x="7146475" y="2190661"/>
                  <a:ext cx="1737300" cy="9600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470" name="Google Shape;470;p27"/>
                <p:cNvCxnSpPr/>
                <p:nvPr/>
              </p:nvCxnSpPr>
              <p:spPr>
                <a:xfrm>
                  <a:off x="7151600" y="2373361"/>
                  <a:ext cx="1724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471" name="Google Shape;471;p27"/>
            <p:cNvGrpSpPr/>
            <p:nvPr/>
          </p:nvGrpSpPr>
          <p:grpSpPr>
            <a:xfrm>
              <a:off x="516820" y="2120752"/>
              <a:ext cx="984259" cy="497716"/>
              <a:chOff x="516820" y="2059368"/>
              <a:chExt cx="984259" cy="497716"/>
            </a:xfrm>
          </p:grpSpPr>
          <p:sp>
            <p:nvSpPr>
              <p:cNvPr id="472" name="Google Shape;472;p27"/>
              <p:cNvSpPr/>
              <p:nvPr/>
            </p:nvSpPr>
            <p:spPr>
              <a:xfrm>
                <a:off x="516820" y="2208443"/>
                <a:ext cx="984259" cy="62394"/>
              </a:xfrm>
              <a:custGeom>
                <a:rect b="b" l="l" r="r" t="t"/>
                <a:pathLst>
                  <a:path extrusionOk="0" h="1611" w="25415">
                    <a:moveTo>
                      <a:pt x="1001" y="1"/>
                    </a:moveTo>
                    <a:cubicBezTo>
                      <a:pt x="1" y="50"/>
                      <a:pt x="1" y="1537"/>
                      <a:pt x="1001" y="1611"/>
                    </a:cubicBezTo>
                    <a:lnTo>
                      <a:pt x="24415" y="1611"/>
                    </a:lnTo>
                    <a:cubicBezTo>
                      <a:pt x="25415" y="1537"/>
                      <a:pt x="25415" y="50"/>
                      <a:pt x="24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73" name="Google Shape;473;p27"/>
              <p:cNvGrpSpPr/>
              <p:nvPr/>
            </p:nvGrpSpPr>
            <p:grpSpPr>
              <a:xfrm>
                <a:off x="704319" y="2347322"/>
                <a:ext cx="609261" cy="209762"/>
                <a:chOff x="704319" y="2343647"/>
                <a:chExt cx="609261" cy="209762"/>
              </a:xfrm>
            </p:grpSpPr>
            <p:sp>
              <p:nvSpPr>
                <p:cNvPr id="474" name="Google Shape;474;p27"/>
                <p:cNvSpPr/>
                <p:nvPr/>
              </p:nvSpPr>
              <p:spPr>
                <a:xfrm>
                  <a:off x="704319" y="2343647"/>
                  <a:ext cx="609261" cy="209762"/>
                </a:xfrm>
                <a:custGeom>
                  <a:rect b="b" l="l" r="r" t="t"/>
                  <a:pathLst>
                    <a:path extrusionOk="0" h="5416" w="15732">
                      <a:moveTo>
                        <a:pt x="2708" y="0"/>
                      </a:moveTo>
                      <a:cubicBezTo>
                        <a:pt x="1220" y="0"/>
                        <a:pt x="0" y="1220"/>
                        <a:pt x="0" y="2707"/>
                      </a:cubicBezTo>
                      <a:cubicBezTo>
                        <a:pt x="0" y="4220"/>
                        <a:pt x="1220" y="5415"/>
                        <a:pt x="2708" y="5415"/>
                      </a:cubicBezTo>
                      <a:lnTo>
                        <a:pt x="13024" y="5415"/>
                      </a:lnTo>
                      <a:cubicBezTo>
                        <a:pt x="13039" y="5415"/>
                        <a:pt x="13054" y="5415"/>
                        <a:pt x="13068" y="5415"/>
                      </a:cubicBezTo>
                      <a:cubicBezTo>
                        <a:pt x="14536" y="5415"/>
                        <a:pt x="15732" y="4205"/>
                        <a:pt x="15732" y="2707"/>
                      </a:cubicBezTo>
                      <a:cubicBezTo>
                        <a:pt x="15732" y="1220"/>
                        <a:pt x="14512" y="0"/>
                        <a:pt x="13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5" name="Google Shape;475;p27"/>
                <p:cNvSpPr/>
                <p:nvPr/>
              </p:nvSpPr>
              <p:spPr>
                <a:xfrm>
                  <a:off x="862521" y="2424860"/>
                  <a:ext cx="292857" cy="47289"/>
                </a:xfrm>
                <a:custGeom>
                  <a:rect b="b" l="l" r="r" t="t"/>
                  <a:pathLst>
                    <a:path extrusionOk="0" h="1221" w="7562">
                      <a:moveTo>
                        <a:pt x="806" y="1"/>
                      </a:moveTo>
                      <a:cubicBezTo>
                        <a:pt x="1" y="1"/>
                        <a:pt x="1" y="1220"/>
                        <a:pt x="806" y="1220"/>
                      </a:cubicBezTo>
                      <a:lnTo>
                        <a:pt x="6757" y="1220"/>
                      </a:lnTo>
                      <a:cubicBezTo>
                        <a:pt x="7562" y="1220"/>
                        <a:pt x="7562" y="1"/>
                        <a:pt x="6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76" name="Google Shape;476;p27"/>
              <p:cNvSpPr/>
              <p:nvPr/>
            </p:nvSpPr>
            <p:spPr>
              <a:xfrm>
                <a:off x="516820" y="2059368"/>
                <a:ext cx="984259" cy="62394"/>
              </a:xfrm>
              <a:custGeom>
                <a:rect b="b" l="l" r="r" t="t"/>
                <a:pathLst>
                  <a:path extrusionOk="0" h="1611" w="25415">
                    <a:moveTo>
                      <a:pt x="1001" y="1"/>
                    </a:moveTo>
                    <a:cubicBezTo>
                      <a:pt x="1" y="50"/>
                      <a:pt x="1" y="1537"/>
                      <a:pt x="1001" y="1611"/>
                    </a:cubicBezTo>
                    <a:lnTo>
                      <a:pt x="24415" y="1611"/>
                    </a:lnTo>
                    <a:cubicBezTo>
                      <a:pt x="25415" y="1537"/>
                      <a:pt x="25415" y="50"/>
                      <a:pt x="24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77" name="Google Shape;477;p27"/>
          <p:cNvSpPr/>
          <p:nvPr/>
        </p:nvSpPr>
        <p:spPr>
          <a:xfrm>
            <a:off x="1646925" y="396670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7"/>
          <p:cNvSpPr/>
          <p:nvPr/>
        </p:nvSpPr>
        <p:spPr>
          <a:xfrm>
            <a:off x="7031613" y="4058207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7"/>
          <p:cNvSpPr/>
          <p:nvPr/>
        </p:nvSpPr>
        <p:spPr>
          <a:xfrm>
            <a:off x="6799273" y="3909555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0" name="Google Shape;480;p27"/>
          <p:cNvGrpSpPr/>
          <p:nvPr/>
        </p:nvGrpSpPr>
        <p:grpSpPr>
          <a:xfrm>
            <a:off x="463651" y="4104919"/>
            <a:ext cx="502899" cy="502899"/>
            <a:chOff x="858700" y="1967475"/>
            <a:chExt cx="605100" cy="605100"/>
          </a:xfrm>
        </p:grpSpPr>
        <p:sp>
          <p:nvSpPr>
            <p:cNvPr id="481" name="Google Shape;481;p27"/>
            <p:cNvSpPr/>
            <p:nvPr/>
          </p:nvSpPr>
          <p:spPr>
            <a:xfrm>
              <a:off x="858700" y="1967475"/>
              <a:ext cx="605100" cy="605100"/>
            </a:xfrm>
            <a:prstGeom prst="roundRect">
              <a:avLst>
                <a:gd fmla="val 15109" name="adj"/>
              </a:avLst>
            </a:pr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32654" y="2075711"/>
              <a:ext cx="457191" cy="388627"/>
            </a:xfrm>
            <a:custGeom>
              <a:rect b="b" l="l" r="r" t="t"/>
              <a:pathLst>
                <a:path extrusionOk="0" h="9051" w="10659">
                  <a:moveTo>
                    <a:pt x="2797" y="1"/>
                  </a:moveTo>
                  <a:cubicBezTo>
                    <a:pt x="2767" y="1"/>
                    <a:pt x="2738" y="1"/>
                    <a:pt x="2708" y="2"/>
                  </a:cubicBezTo>
                  <a:cubicBezTo>
                    <a:pt x="1293" y="27"/>
                    <a:pt x="196" y="1173"/>
                    <a:pt x="196" y="2588"/>
                  </a:cubicBezTo>
                  <a:cubicBezTo>
                    <a:pt x="196" y="2588"/>
                    <a:pt x="1" y="6368"/>
                    <a:pt x="5318" y="9051"/>
                  </a:cubicBezTo>
                  <a:lnTo>
                    <a:pt x="5342" y="9051"/>
                  </a:lnTo>
                  <a:cubicBezTo>
                    <a:pt x="10659" y="6368"/>
                    <a:pt x="10488" y="2588"/>
                    <a:pt x="10488" y="2588"/>
                  </a:cubicBezTo>
                  <a:cubicBezTo>
                    <a:pt x="10488" y="1173"/>
                    <a:pt x="9366" y="27"/>
                    <a:pt x="7976" y="2"/>
                  </a:cubicBezTo>
                  <a:cubicBezTo>
                    <a:pt x="7946" y="1"/>
                    <a:pt x="7916" y="1"/>
                    <a:pt x="7885" y="1"/>
                  </a:cubicBezTo>
                  <a:cubicBezTo>
                    <a:pt x="6512" y="1"/>
                    <a:pt x="5390" y="1081"/>
                    <a:pt x="5342" y="2441"/>
                  </a:cubicBezTo>
                  <a:cubicBezTo>
                    <a:pt x="5270" y="1081"/>
                    <a:pt x="4148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3" name="Google Shape;483;p27"/>
          <p:cNvGrpSpPr/>
          <p:nvPr/>
        </p:nvGrpSpPr>
        <p:grpSpPr>
          <a:xfrm>
            <a:off x="404600" y="2673613"/>
            <a:ext cx="621000" cy="621000"/>
            <a:chOff x="416300" y="4058211"/>
            <a:chExt cx="621000" cy="621000"/>
          </a:xfrm>
        </p:grpSpPr>
        <p:sp>
          <p:nvSpPr>
            <p:cNvPr id="484" name="Google Shape;484;p27"/>
            <p:cNvSpPr/>
            <p:nvPr/>
          </p:nvSpPr>
          <p:spPr>
            <a:xfrm>
              <a:off x="475400" y="4117311"/>
              <a:ext cx="502800" cy="502800"/>
            </a:xfrm>
            <a:prstGeom prst="roundRect">
              <a:avLst>
                <a:gd fmla="val 15109" name="adj"/>
              </a:avLst>
            </a:pr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 rot="2700000">
              <a:off x="507243" y="4149154"/>
              <a:ext cx="439113" cy="439113"/>
            </a:xfrm>
            <a:prstGeom prst="plus">
              <a:avLst>
                <a:gd fmla="val 42536" name="adj"/>
              </a:avLst>
            </a:prstGeom>
            <a:solidFill>
              <a:schemeClr val="l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86" name="Google Shape;4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4350" y="1943000"/>
            <a:ext cx="2432850" cy="23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5"/>
          <p:cNvSpPr txBox="1"/>
          <p:nvPr>
            <p:ph type="title"/>
          </p:nvPr>
        </p:nvSpPr>
        <p:spPr>
          <a:xfrm>
            <a:off x="715100" y="603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Time!</a:t>
            </a:r>
            <a:endParaRPr/>
          </a:p>
        </p:txBody>
      </p:sp>
      <p:sp>
        <p:nvSpPr>
          <p:cNvPr id="822" name="Google Shape;822;p45"/>
          <p:cNvSpPr txBox="1"/>
          <p:nvPr/>
        </p:nvSpPr>
        <p:spPr>
          <a:xfrm>
            <a:off x="456750" y="1485750"/>
            <a:ext cx="8230500" cy="30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23" name="Google Shape;823;p45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45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45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6" name="Google Shape;826;p45" title="qr_code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4338" y="1445288"/>
            <a:ext cx="3115424" cy="31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46"/>
          <p:cNvGrpSpPr/>
          <p:nvPr/>
        </p:nvGrpSpPr>
        <p:grpSpPr>
          <a:xfrm>
            <a:off x="5022725" y="1426150"/>
            <a:ext cx="3657590" cy="348347"/>
            <a:chOff x="4572050" y="100025"/>
            <a:chExt cx="3657590" cy="348347"/>
          </a:xfrm>
        </p:grpSpPr>
        <p:sp>
          <p:nvSpPr>
            <p:cNvPr id="832" name="Google Shape;832;p46"/>
            <p:cNvSpPr/>
            <p:nvPr/>
          </p:nvSpPr>
          <p:spPr>
            <a:xfrm>
              <a:off x="4572050" y="100025"/>
              <a:ext cx="3657590" cy="348347"/>
            </a:xfrm>
            <a:custGeom>
              <a:rect b="b" l="l" r="r" t="t"/>
              <a:pathLst>
                <a:path extrusionOk="0" h="4488" w="46122">
                  <a:moveTo>
                    <a:pt x="7122" y="0"/>
                  </a:moveTo>
                  <a:lnTo>
                    <a:pt x="43975" y="0"/>
                  </a:lnTo>
                  <a:cubicBezTo>
                    <a:pt x="44512" y="0"/>
                    <a:pt x="45024" y="244"/>
                    <a:pt x="45365" y="659"/>
                  </a:cubicBezTo>
                  <a:cubicBezTo>
                    <a:pt x="46121" y="1585"/>
                    <a:pt x="46121" y="2902"/>
                    <a:pt x="45365" y="3829"/>
                  </a:cubicBezTo>
                  <a:cubicBezTo>
                    <a:pt x="45024" y="4244"/>
                    <a:pt x="44512" y="4488"/>
                    <a:pt x="43975" y="4488"/>
                  </a:cubicBezTo>
                  <a:lnTo>
                    <a:pt x="7122" y="4488"/>
                  </a:lnTo>
                  <a:cubicBezTo>
                    <a:pt x="4805" y="4488"/>
                    <a:pt x="3342" y="3878"/>
                    <a:pt x="2025" y="3317"/>
                  </a:cubicBezTo>
                  <a:cubicBezTo>
                    <a:pt x="1610" y="3146"/>
                    <a:pt x="1220" y="3000"/>
                    <a:pt x="830" y="2854"/>
                  </a:cubicBezTo>
                  <a:cubicBezTo>
                    <a:pt x="659" y="2805"/>
                    <a:pt x="488" y="2732"/>
                    <a:pt x="342" y="2634"/>
                  </a:cubicBezTo>
                  <a:cubicBezTo>
                    <a:pt x="1" y="2488"/>
                    <a:pt x="1" y="2000"/>
                    <a:pt x="342" y="1829"/>
                  </a:cubicBezTo>
                  <a:cubicBezTo>
                    <a:pt x="488" y="1756"/>
                    <a:pt x="659" y="1659"/>
                    <a:pt x="830" y="1610"/>
                  </a:cubicBezTo>
                  <a:cubicBezTo>
                    <a:pt x="1220" y="1488"/>
                    <a:pt x="1610" y="1317"/>
                    <a:pt x="2025" y="1146"/>
                  </a:cubicBezTo>
                  <a:cubicBezTo>
                    <a:pt x="3342" y="610"/>
                    <a:pt x="4805" y="0"/>
                    <a:pt x="7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46"/>
            <p:cNvSpPr/>
            <p:nvPr/>
          </p:nvSpPr>
          <p:spPr>
            <a:xfrm>
              <a:off x="4572050" y="100025"/>
              <a:ext cx="3657590" cy="348347"/>
            </a:xfrm>
            <a:custGeom>
              <a:rect b="b" l="l" r="r" t="t"/>
              <a:pathLst>
                <a:path extrusionOk="0" h="4488" w="46122">
                  <a:moveTo>
                    <a:pt x="7122" y="0"/>
                  </a:moveTo>
                  <a:lnTo>
                    <a:pt x="43975" y="0"/>
                  </a:lnTo>
                  <a:cubicBezTo>
                    <a:pt x="44512" y="0"/>
                    <a:pt x="45024" y="244"/>
                    <a:pt x="45365" y="659"/>
                  </a:cubicBezTo>
                  <a:cubicBezTo>
                    <a:pt x="46121" y="1585"/>
                    <a:pt x="46121" y="2902"/>
                    <a:pt x="45365" y="3829"/>
                  </a:cubicBezTo>
                  <a:cubicBezTo>
                    <a:pt x="45024" y="4244"/>
                    <a:pt x="44512" y="4488"/>
                    <a:pt x="43975" y="4488"/>
                  </a:cubicBezTo>
                  <a:lnTo>
                    <a:pt x="7122" y="4488"/>
                  </a:lnTo>
                  <a:cubicBezTo>
                    <a:pt x="4805" y="4488"/>
                    <a:pt x="3342" y="3878"/>
                    <a:pt x="2025" y="3317"/>
                  </a:cubicBezTo>
                  <a:cubicBezTo>
                    <a:pt x="1610" y="3146"/>
                    <a:pt x="1220" y="3000"/>
                    <a:pt x="830" y="2854"/>
                  </a:cubicBezTo>
                  <a:cubicBezTo>
                    <a:pt x="659" y="2805"/>
                    <a:pt x="488" y="2732"/>
                    <a:pt x="342" y="2634"/>
                  </a:cubicBezTo>
                  <a:cubicBezTo>
                    <a:pt x="1" y="2488"/>
                    <a:pt x="1" y="2000"/>
                    <a:pt x="342" y="1829"/>
                  </a:cubicBezTo>
                  <a:cubicBezTo>
                    <a:pt x="488" y="1756"/>
                    <a:pt x="659" y="1659"/>
                    <a:pt x="830" y="1610"/>
                  </a:cubicBezTo>
                  <a:cubicBezTo>
                    <a:pt x="1220" y="1488"/>
                    <a:pt x="1610" y="1317"/>
                    <a:pt x="2025" y="1146"/>
                  </a:cubicBezTo>
                  <a:cubicBezTo>
                    <a:pt x="3318" y="610"/>
                    <a:pt x="4805" y="0"/>
                    <a:pt x="7122" y="0"/>
                  </a:cubicBezTo>
                  <a:close/>
                  <a:moveTo>
                    <a:pt x="28317" y="2780"/>
                  </a:moveTo>
                  <a:lnTo>
                    <a:pt x="8464" y="2780"/>
                  </a:lnTo>
                  <a:cubicBezTo>
                    <a:pt x="8269" y="2780"/>
                    <a:pt x="8269" y="3073"/>
                    <a:pt x="8464" y="3073"/>
                  </a:cubicBezTo>
                  <a:lnTo>
                    <a:pt x="28317" y="3073"/>
                  </a:lnTo>
                  <a:cubicBezTo>
                    <a:pt x="28512" y="3073"/>
                    <a:pt x="28512" y="2780"/>
                    <a:pt x="28317" y="2780"/>
                  </a:cubicBezTo>
                  <a:close/>
                  <a:moveTo>
                    <a:pt x="6293" y="2780"/>
                  </a:moveTo>
                  <a:lnTo>
                    <a:pt x="6805" y="2780"/>
                  </a:lnTo>
                  <a:cubicBezTo>
                    <a:pt x="7000" y="2780"/>
                    <a:pt x="7000" y="3073"/>
                    <a:pt x="6805" y="3073"/>
                  </a:cubicBezTo>
                  <a:lnTo>
                    <a:pt x="6244" y="3073"/>
                  </a:lnTo>
                  <a:cubicBezTo>
                    <a:pt x="6171" y="3415"/>
                    <a:pt x="6098" y="3732"/>
                    <a:pt x="5952" y="4049"/>
                  </a:cubicBezTo>
                  <a:cubicBezTo>
                    <a:pt x="6342" y="4073"/>
                    <a:pt x="6732" y="4097"/>
                    <a:pt x="7122" y="4097"/>
                  </a:cubicBezTo>
                  <a:lnTo>
                    <a:pt x="38000" y="4097"/>
                  </a:lnTo>
                  <a:lnTo>
                    <a:pt x="38000" y="3073"/>
                  </a:lnTo>
                  <a:lnTo>
                    <a:pt x="29951" y="3073"/>
                  </a:lnTo>
                  <a:cubicBezTo>
                    <a:pt x="29756" y="3073"/>
                    <a:pt x="29756" y="2780"/>
                    <a:pt x="29951" y="2780"/>
                  </a:cubicBezTo>
                  <a:lnTo>
                    <a:pt x="38000" y="2780"/>
                  </a:lnTo>
                  <a:lnTo>
                    <a:pt x="38000" y="1561"/>
                  </a:lnTo>
                  <a:lnTo>
                    <a:pt x="37390" y="1561"/>
                  </a:lnTo>
                  <a:cubicBezTo>
                    <a:pt x="37317" y="1561"/>
                    <a:pt x="37244" y="1488"/>
                    <a:pt x="37244" y="1415"/>
                  </a:cubicBezTo>
                  <a:cubicBezTo>
                    <a:pt x="37244" y="1317"/>
                    <a:pt x="37317" y="1268"/>
                    <a:pt x="37390" y="1268"/>
                  </a:cubicBezTo>
                  <a:lnTo>
                    <a:pt x="38000" y="1268"/>
                  </a:lnTo>
                  <a:lnTo>
                    <a:pt x="38000" y="366"/>
                  </a:lnTo>
                  <a:lnTo>
                    <a:pt x="7122" y="366"/>
                  </a:lnTo>
                  <a:cubicBezTo>
                    <a:pt x="6732" y="366"/>
                    <a:pt x="6366" y="390"/>
                    <a:pt x="5976" y="415"/>
                  </a:cubicBezTo>
                  <a:cubicBezTo>
                    <a:pt x="6074" y="707"/>
                    <a:pt x="6171" y="976"/>
                    <a:pt x="6220" y="1268"/>
                  </a:cubicBezTo>
                  <a:lnTo>
                    <a:pt x="14244" y="1268"/>
                  </a:lnTo>
                  <a:cubicBezTo>
                    <a:pt x="14342" y="1268"/>
                    <a:pt x="14390" y="1317"/>
                    <a:pt x="14390" y="1415"/>
                  </a:cubicBezTo>
                  <a:cubicBezTo>
                    <a:pt x="14390" y="1488"/>
                    <a:pt x="14342" y="1561"/>
                    <a:pt x="14244" y="1561"/>
                  </a:cubicBezTo>
                  <a:lnTo>
                    <a:pt x="6269" y="1561"/>
                  </a:lnTo>
                  <a:cubicBezTo>
                    <a:pt x="6317" y="1951"/>
                    <a:pt x="6317" y="2366"/>
                    <a:pt x="6269" y="2780"/>
                  </a:cubicBezTo>
                  <a:close/>
                  <a:moveTo>
                    <a:pt x="38292" y="2927"/>
                  </a:moveTo>
                  <a:lnTo>
                    <a:pt x="38292" y="2927"/>
                  </a:lnTo>
                  <a:lnTo>
                    <a:pt x="38292" y="4097"/>
                  </a:lnTo>
                  <a:lnTo>
                    <a:pt x="40268" y="4097"/>
                  </a:lnTo>
                  <a:lnTo>
                    <a:pt x="40268" y="390"/>
                  </a:lnTo>
                  <a:lnTo>
                    <a:pt x="38317" y="390"/>
                  </a:lnTo>
                  <a:lnTo>
                    <a:pt x="38317" y="2927"/>
                  </a:lnTo>
                  <a:close/>
                  <a:moveTo>
                    <a:pt x="28951" y="3073"/>
                  </a:moveTo>
                  <a:lnTo>
                    <a:pt x="29244" y="3073"/>
                  </a:lnTo>
                  <a:cubicBezTo>
                    <a:pt x="29439" y="3073"/>
                    <a:pt x="29439" y="2780"/>
                    <a:pt x="29244" y="2780"/>
                  </a:cubicBezTo>
                  <a:lnTo>
                    <a:pt x="28951" y="2780"/>
                  </a:lnTo>
                  <a:cubicBezTo>
                    <a:pt x="28732" y="2780"/>
                    <a:pt x="28732" y="3073"/>
                    <a:pt x="28951" y="3073"/>
                  </a:cubicBezTo>
                  <a:close/>
                  <a:moveTo>
                    <a:pt x="15878" y="1561"/>
                  </a:moveTo>
                  <a:lnTo>
                    <a:pt x="35731" y="1561"/>
                  </a:lnTo>
                  <a:cubicBezTo>
                    <a:pt x="35829" y="1561"/>
                    <a:pt x="35878" y="1512"/>
                    <a:pt x="35878" y="1415"/>
                  </a:cubicBezTo>
                  <a:cubicBezTo>
                    <a:pt x="35878" y="1341"/>
                    <a:pt x="35829" y="1268"/>
                    <a:pt x="35731" y="1268"/>
                  </a:cubicBezTo>
                  <a:lnTo>
                    <a:pt x="15878" y="1268"/>
                  </a:lnTo>
                  <a:cubicBezTo>
                    <a:pt x="15805" y="1268"/>
                    <a:pt x="15732" y="1341"/>
                    <a:pt x="15732" y="1415"/>
                  </a:cubicBezTo>
                  <a:cubicBezTo>
                    <a:pt x="15732" y="1512"/>
                    <a:pt x="15805" y="1585"/>
                    <a:pt x="15878" y="1561"/>
                  </a:cubicBezTo>
                  <a:close/>
                  <a:moveTo>
                    <a:pt x="15244" y="1268"/>
                  </a:moveTo>
                  <a:lnTo>
                    <a:pt x="14951" y="1268"/>
                  </a:lnTo>
                  <a:cubicBezTo>
                    <a:pt x="14854" y="1268"/>
                    <a:pt x="14781" y="1341"/>
                    <a:pt x="14805" y="1415"/>
                  </a:cubicBezTo>
                  <a:cubicBezTo>
                    <a:pt x="14781" y="1512"/>
                    <a:pt x="14854" y="1561"/>
                    <a:pt x="14951" y="1561"/>
                  </a:cubicBezTo>
                  <a:lnTo>
                    <a:pt x="15244" y="1561"/>
                  </a:lnTo>
                  <a:cubicBezTo>
                    <a:pt x="15342" y="1561"/>
                    <a:pt x="15390" y="1512"/>
                    <a:pt x="15390" y="1415"/>
                  </a:cubicBezTo>
                  <a:cubicBezTo>
                    <a:pt x="15390" y="1341"/>
                    <a:pt x="15342" y="1268"/>
                    <a:pt x="15244" y="1268"/>
                  </a:cubicBezTo>
                  <a:close/>
                  <a:moveTo>
                    <a:pt x="5561" y="3976"/>
                  </a:moveTo>
                  <a:cubicBezTo>
                    <a:pt x="6025" y="2854"/>
                    <a:pt x="6025" y="1610"/>
                    <a:pt x="5561" y="488"/>
                  </a:cubicBezTo>
                  <a:cubicBezTo>
                    <a:pt x="4391" y="683"/>
                    <a:pt x="3244" y="1024"/>
                    <a:pt x="2171" y="1512"/>
                  </a:cubicBezTo>
                  <a:lnTo>
                    <a:pt x="1903" y="1634"/>
                  </a:lnTo>
                  <a:cubicBezTo>
                    <a:pt x="2147" y="2000"/>
                    <a:pt x="2147" y="2463"/>
                    <a:pt x="1903" y="2854"/>
                  </a:cubicBezTo>
                  <a:lnTo>
                    <a:pt x="2171" y="2951"/>
                  </a:lnTo>
                  <a:cubicBezTo>
                    <a:pt x="3244" y="3463"/>
                    <a:pt x="4366" y="3805"/>
                    <a:pt x="5537" y="4000"/>
                  </a:cubicBezTo>
                  <a:close/>
                  <a:moveTo>
                    <a:pt x="1513" y="2683"/>
                  </a:moveTo>
                  <a:cubicBezTo>
                    <a:pt x="1732" y="2415"/>
                    <a:pt x="1732" y="2049"/>
                    <a:pt x="1537" y="1756"/>
                  </a:cubicBezTo>
                  <a:cubicBezTo>
                    <a:pt x="1342" y="1854"/>
                    <a:pt x="1147" y="1902"/>
                    <a:pt x="976" y="1976"/>
                  </a:cubicBezTo>
                  <a:cubicBezTo>
                    <a:pt x="830" y="2024"/>
                    <a:pt x="683" y="2073"/>
                    <a:pt x="561" y="2146"/>
                  </a:cubicBezTo>
                  <a:cubicBezTo>
                    <a:pt x="513" y="2195"/>
                    <a:pt x="488" y="2219"/>
                    <a:pt x="488" y="2219"/>
                  </a:cubicBezTo>
                  <a:cubicBezTo>
                    <a:pt x="488" y="2219"/>
                    <a:pt x="513" y="2244"/>
                    <a:pt x="561" y="2293"/>
                  </a:cubicBezTo>
                  <a:cubicBezTo>
                    <a:pt x="683" y="2366"/>
                    <a:pt x="830" y="2415"/>
                    <a:pt x="976" y="2463"/>
                  </a:cubicBezTo>
                  <a:cubicBezTo>
                    <a:pt x="1147" y="2537"/>
                    <a:pt x="1342" y="2585"/>
                    <a:pt x="1513" y="2658"/>
                  </a:cubicBezTo>
                  <a:close/>
                  <a:moveTo>
                    <a:pt x="40561" y="4097"/>
                  </a:moveTo>
                  <a:lnTo>
                    <a:pt x="43975" y="4097"/>
                  </a:lnTo>
                  <a:cubicBezTo>
                    <a:pt x="44414" y="4097"/>
                    <a:pt x="44804" y="3902"/>
                    <a:pt x="45073" y="3561"/>
                  </a:cubicBezTo>
                  <a:cubicBezTo>
                    <a:pt x="45707" y="2805"/>
                    <a:pt x="45707" y="1707"/>
                    <a:pt x="45073" y="927"/>
                  </a:cubicBezTo>
                  <a:cubicBezTo>
                    <a:pt x="44804" y="610"/>
                    <a:pt x="44414" y="415"/>
                    <a:pt x="43975" y="390"/>
                  </a:cubicBezTo>
                  <a:lnTo>
                    <a:pt x="40561" y="3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46"/>
            <p:cNvSpPr/>
            <p:nvPr/>
          </p:nvSpPr>
          <p:spPr>
            <a:xfrm>
              <a:off x="4720981" y="137824"/>
              <a:ext cx="328867" cy="270807"/>
            </a:xfrm>
            <a:custGeom>
              <a:rect b="b" l="l" r="r" t="t"/>
              <a:pathLst>
                <a:path extrusionOk="0" h="3489" w="4147">
                  <a:moveTo>
                    <a:pt x="293" y="2464"/>
                  </a:moveTo>
                  <a:cubicBezTo>
                    <a:pt x="1366" y="2976"/>
                    <a:pt x="2488" y="3318"/>
                    <a:pt x="3659" y="3489"/>
                  </a:cubicBezTo>
                  <a:cubicBezTo>
                    <a:pt x="4147" y="2391"/>
                    <a:pt x="4147" y="1123"/>
                    <a:pt x="3659" y="1"/>
                  </a:cubicBezTo>
                  <a:cubicBezTo>
                    <a:pt x="2488" y="196"/>
                    <a:pt x="1342" y="537"/>
                    <a:pt x="269" y="1025"/>
                  </a:cubicBezTo>
                  <a:lnTo>
                    <a:pt x="1" y="1147"/>
                  </a:lnTo>
                  <a:cubicBezTo>
                    <a:pt x="244" y="1513"/>
                    <a:pt x="244" y="2001"/>
                    <a:pt x="1" y="23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46"/>
            <p:cNvSpPr/>
            <p:nvPr/>
          </p:nvSpPr>
          <p:spPr>
            <a:xfrm>
              <a:off x="4722884" y="287391"/>
              <a:ext cx="307614" cy="121239"/>
            </a:xfrm>
            <a:custGeom>
              <a:rect b="b" l="l" r="r" t="t"/>
              <a:pathLst>
                <a:path extrusionOk="0" h="1562" w="3879">
                  <a:moveTo>
                    <a:pt x="269" y="537"/>
                  </a:moveTo>
                  <a:cubicBezTo>
                    <a:pt x="1342" y="1049"/>
                    <a:pt x="2464" y="1391"/>
                    <a:pt x="3635" y="1562"/>
                  </a:cubicBezTo>
                  <a:cubicBezTo>
                    <a:pt x="3733" y="1318"/>
                    <a:pt x="3830" y="1074"/>
                    <a:pt x="3879" y="805"/>
                  </a:cubicBezTo>
                  <a:cubicBezTo>
                    <a:pt x="2855" y="708"/>
                    <a:pt x="1830" y="488"/>
                    <a:pt x="830" y="171"/>
                  </a:cubicBezTo>
                  <a:cubicBezTo>
                    <a:pt x="611" y="98"/>
                    <a:pt x="367" y="49"/>
                    <a:pt x="172" y="1"/>
                  </a:cubicBezTo>
                  <a:cubicBezTo>
                    <a:pt x="123" y="147"/>
                    <a:pt x="74" y="293"/>
                    <a:pt x="1" y="415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46"/>
            <p:cNvSpPr/>
            <p:nvPr/>
          </p:nvSpPr>
          <p:spPr>
            <a:xfrm>
              <a:off x="4610750" y="238182"/>
              <a:ext cx="98732" cy="70089"/>
            </a:xfrm>
            <a:custGeom>
              <a:rect b="b" l="l" r="r" t="t"/>
              <a:pathLst>
                <a:path extrusionOk="0" h="903" w="1245">
                  <a:moveTo>
                    <a:pt x="1025" y="903"/>
                  </a:moveTo>
                  <a:cubicBezTo>
                    <a:pt x="1244" y="635"/>
                    <a:pt x="1244" y="269"/>
                    <a:pt x="1049" y="0"/>
                  </a:cubicBezTo>
                  <a:cubicBezTo>
                    <a:pt x="854" y="74"/>
                    <a:pt x="659" y="147"/>
                    <a:pt x="488" y="196"/>
                  </a:cubicBezTo>
                  <a:cubicBezTo>
                    <a:pt x="342" y="244"/>
                    <a:pt x="195" y="293"/>
                    <a:pt x="73" y="391"/>
                  </a:cubicBezTo>
                  <a:cubicBezTo>
                    <a:pt x="25" y="415"/>
                    <a:pt x="0" y="439"/>
                    <a:pt x="0" y="439"/>
                  </a:cubicBezTo>
                  <a:cubicBezTo>
                    <a:pt x="0" y="464"/>
                    <a:pt x="25" y="488"/>
                    <a:pt x="73" y="513"/>
                  </a:cubicBezTo>
                  <a:cubicBezTo>
                    <a:pt x="195" y="586"/>
                    <a:pt x="342" y="659"/>
                    <a:pt x="488" y="683"/>
                  </a:cubicBezTo>
                  <a:cubicBezTo>
                    <a:pt x="659" y="757"/>
                    <a:pt x="854" y="830"/>
                    <a:pt x="1025" y="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46"/>
            <p:cNvSpPr/>
            <p:nvPr/>
          </p:nvSpPr>
          <p:spPr>
            <a:xfrm>
              <a:off x="4610750" y="272256"/>
              <a:ext cx="92943" cy="36015"/>
            </a:xfrm>
            <a:custGeom>
              <a:rect b="b" l="l" r="r" t="t"/>
              <a:pathLst>
                <a:path extrusionOk="0" h="464" w="1172">
                  <a:moveTo>
                    <a:pt x="1025" y="464"/>
                  </a:moveTo>
                  <a:cubicBezTo>
                    <a:pt x="1098" y="366"/>
                    <a:pt x="1147" y="244"/>
                    <a:pt x="1171" y="147"/>
                  </a:cubicBezTo>
                  <a:cubicBezTo>
                    <a:pt x="756" y="74"/>
                    <a:pt x="366" y="25"/>
                    <a:pt x="25" y="0"/>
                  </a:cubicBezTo>
                  <a:lnTo>
                    <a:pt x="0" y="25"/>
                  </a:lnTo>
                  <a:cubicBezTo>
                    <a:pt x="0" y="25"/>
                    <a:pt x="25" y="49"/>
                    <a:pt x="73" y="98"/>
                  </a:cubicBezTo>
                  <a:cubicBezTo>
                    <a:pt x="195" y="171"/>
                    <a:pt x="342" y="220"/>
                    <a:pt x="488" y="269"/>
                  </a:cubicBezTo>
                  <a:cubicBezTo>
                    <a:pt x="659" y="318"/>
                    <a:pt x="854" y="391"/>
                    <a:pt x="1025" y="4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46"/>
            <p:cNvSpPr/>
            <p:nvPr/>
          </p:nvSpPr>
          <p:spPr>
            <a:xfrm>
              <a:off x="5043980" y="130295"/>
              <a:ext cx="2541566" cy="289669"/>
            </a:xfrm>
            <a:custGeom>
              <a:rect b="b" l="l" r="r" t="t"/>
              <a:pathLst>
                <a:path extrusionOk="0" h="3732" w="32049">
                  <a:moveTo>
                    <a:pt x="25" y="49"/>
                  </a:moveTo>
                  <a:cubicBezTo>
                    <a:pt x="123" y="317"/>
                    <a:pt x="220" y="610"/>
                    <a:pt x="269" y="878"/>
                  </a:cubicBezTo>
                  <a:lnTo>
                    <a:pt x="8293" y="878"/>
                  </a:lnTo>
                  <a:cubicBezTo>
                    <a:pt x="8391" y="878"/>
                    <a:pt x="8439" y="951"/>
                    <a:pt x="8439" y="1025"/>
                  </a:cubicBezTo>
                  <a:cubicBezTo>
                    <a:pt x="8439" y="1122"/>
                    <a:pt x="8391" y="1195"/>
                    <a:pt x="8293" y="1195"/>
                  </a:cubicBezTo>
                  <a:lnTo>
                    <a:pt x="318" y="1195"/>
                  </a:lnTo>
                  <a:cubicBezTo>
                    <a:pt x="366" y="1586"/>
                    <a:pt x="366" y="2000"/>
                    <a:pt x="318" y="2415"/>
                  </a:cubicBezTo>
                  <a:lnTo>
                    <a:pt x="830" y="2415"/>
                  </a:lnTo>
                  <a:cubicBezTo>
                    <a:pt x="1025" y="2415"/>
                    <a:pt x="1025" y="2708"/>
                    <a:pt x="830" y="2708"/>
                  </a:cubicBezTo>
                  <a:lnTo>
                    <a:pt x="293" y="2708"/>
                  </a:lnTo>
                  <a:cubicBezTo>
                    <a:pt x="220" y="3025"/>
                    <a:pt x="147" y="3366"/>
                    <a:pt x="1" y="3659"/>
                  </a:cubicBezTo>
                  <a:cubicBezTo>
                    <a:pt x="391" y="3707"/>
                    <a:pt x="781" y="3732"/>
                    <a:pt x="1171" y="3732"/>
                  </a:cubicBezTo>
                  <a:lnTo>
                    <a:pt x="32049" y="3732"/>
                  </a:lnTo>
                  <a:lnTo>
                    <a:pt x="32049" y="2708"/>
                  </a:lnTo>
                  <a:lnTo>
                    <a:pt x="24000" y="2708"/>
                  </a:lnTo>
                  <a:cubicBezTo>
                    <a:pt x="23805" y="2708"/>
                    <a:pt x="23805" y="2415"/>
                    <a:pt x="24000" y="2415"/>
                  </a:cubicBezTo>
                  <a:lnTo>
                    <a:pt x="32049" y="2415"/>
                  </a:lnTo>
                  <a:lnTo>
                    <a:pt x="32049" y="1195"/>
                  </a:lnTo>
                  <a:lnTo>
                    <a:pt x="31439" y="1195"/>
                  </a:lnTo>
                  <a:cubicBezTo>
                    <a:pt x="31366" y="1195"/>
                    <a:pt x="31293" y="1122"/>
                    <a:pt x="31293" y="1025"/>
                  </a:cubicBezTo>
                  <a:cubicBezTo>
                    <a:pt x="31293" y="951"/>
                    <a:pt x="31366" y="878"/>
                    <a:pt x="31439" y="878"/>
                  </a:cubicBezTo>
                  <a:lnTo>
                    <a:pt x="32049" y="878"/>
                  </a:lnTo>
                  <a:lnTo>
                    <a:pt x="32049" y="0"/>
                  </a:lnTo>
                  <a:lnTo>
                    <a:pt x="1171" y="0"/>
                  </a:lnTo>
                  <a:cubicBezTo>
                    <a:pt x="781" y="0"/>
                    <a:pt x="415" y="25"/>
                    <a:pt x="25" y="49"/>
                  </a:cubicBezTo>
                  <a:close/>
                  <a:moveTo>
                    <a:pt x="2513" y="2390"/>
                  </a:moveTo>
                  <a:lnTo>
                    <a:pt x="22366" y="2390"/>
                  </a:lnTo>
                  <a:cubicBezTo>
                    <a:pt x="22561" y="2390"/>
                    <a:pt x="22561" y="2683"/>
                    <a:pt x="22366" y="2683"/>
                  </a:cubicBezTo>
                  <a:lnTo>
                    <a:pt x="2513" y="2683"/>
                  </a:lnTo>
                  <a:cubicBezTo>
                    <a:pt x="2318" y="2683"/>
                    <a:pt x="2318" y="2390"/>
                    <a:pt x="2513" y="2390"/>
                  </a:cubicBezTo>
                  <a:close/>
                  <a:moveTo>
                    <a:pt x="23000" y="2683"/>
                  </a:moveTo>
                  <a:cubicBezTo>
                    <a:pt x="22805" y="2683"/>
                    <a:pt x="22805" y="2390"/>
                    <a:pt x="23000" y="2390"/>
                  </a:cubicBezTo>
                  <a:lnTo>
                    <a:pt x="23317" y="2390"/>
                  </a:lnTo>
                  <a:cubicBezTo>
                    <a:pt x="23512" y="2390"/>
                    <a:pt x="23512" y="2683"/>
                    <a:pt x="23317" y="2683"/>
                  </a:cubicBezTo>
                  <a:close/>
                  <a:moveTo>
                    <a:pt x="9000" y="1195"/>
                  </a:moveTo>
                  <a:cubicBezTo>
                    <a:pt x="8903" y="1195"/>
                    <a:pt x="8830" y="1122"/>
                    <a:pt x="8830" y="1049"/>
                  </a:cubicBezTo>
                  <a:cubicBezTo>
                    <a:pt x="8830" y="951"/>
                    <a:pt x="8903" y="878"/>
                    <a:pt x="9000" y="903"/>
                  </a:cubicBezTo>
                  <a:lnTo>
                    <a:pt x="9293" y="903"/>
                  </a:lnTo>
                  <a:cubicBezTo>
                    <a:pt x="9391" y="878"/>
                    <a:pt x="9439" y="951"/>
                    <a:pt x="9439" y="1049"/>
                  </a:cubicBezTo>
                  <a:cubicBezTo>
                    <a:pt x="9439" y="1122"/>
                    <a:pt x="9391" y="1195"/>
                    <a:pt x="9293" y="1195"/>
                  </a:cubicBezTo>
                  <a:close/>
                  <a:moveTo>
                    <a:pt x="9927" y="1195"/>
                  </a:moveTo>
                  <a:cubicBezTo>
                    <a:pt x="9854" y="1195"/>
                    <a:pt x="9781" y="1122"/>
                    <a:pt x="9781" y="1049"/>
                  </a:cubicBezTo>
                  <a:cubicBezTo>
                    <a:pt x="9781" y="951"/>
                    <a:pt x="9854" y="878"/>
                    <a:pt x="9927" y="903"/>
                  </a:cubicBezTo>
                  <a:lnTo>
                    <a:pt x="29780" y="903"/>
                  </a:lnTo>
                  <a:cubicBezTo>
                    <a:pt x="29878" y="878"/>
                    <a:pt x="29927" y="951"/>
                    <a:pt x="29927" y="1049"/>
                  </a:cubicBezTo>
                  <a:cubicBezTo>
                    <a:pt x="29927" y="1122"/>
                    <a:pt x="29878" y="1195"/>
                    <a:pt x="29780" y="11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46"/>
            <p:cNvSpPr/>
            <p:nvPr/>
          </p:nvSpPr>
          <p:spPr>
            <a:xfrm>
              <a:off x="5043980" y="353676"/>
              <a:ext cx="2541566" cy="64423"/>
            </a:xfrm>
            <a:custGeom>
              <a:rect b="b" l="l" r="r" t="t"/>
              <a:pathLst>
                <a:path extrusionOk="0" h="830" w="32049">
                  <a:moveTo>
                    <a:pt x="245" y="0"/>
                  </a:moveTo>
                  <a:cubicBezTo>
                    <a:pt x="196" y="244"/>
                    <a:pt x="123" y="512"/>
                    <a:pt x="1" y="756"/>
                  </a:cubicBezTo>
                  <a:cubicBezTo>
                    <a:pt x="391" y="805"/>
                    <a:pt x="781" y="829"/>
                    <a:pt x="1171" y="829"/>
                  </a:cubicBezTo>
                  <a:lnTo>
                    <a:pt x="32049" y="829"/>
                  </a:lnTo>
                  <a:lnTo>
                    <a:pt x="32049" y="98"/>
                  </a:lnTo>
                  <a:lnTo>
                    <a:pt x="4366" y="98"/>
                  </a:lnTo>
                  <a:cubicBezTo>
                    <a:pt x="2488" y="98"/>
                    <a:pt x="1220" y="73"/>
                    <a:pt x="245" y="0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6"/>
            <p:cNvSpPr/>
            <p:nvPr/>
          </p:nvSpPr>
          <p:spPr>
            <a:xfrm>
              <a:off x="7610613" y="130295"/>
              <a:ext cx="152895" cy="287806"/>
            </a:xfrm>
            <a:custGeom>
              <a:rect b="b" l="l" r="r" t="t"/>
              <a:pathLst>
                <a:path extrusionOk="0" h="3708" w="1928">
                  <a:moveTo>
                    <a:pt x="1" y="1025"/>
                  </a:moveTo>
                  <a:lnTo>
                    <a:pt x="1" y="2537"/>
                  </a:lnTo>
                  <a:lnTo>
                    <a:pt x="1" y="2537"/>
                  </a:lnTo>
                  <a:lnTo>
                    <a:pt x="1" y="2537"/>
                  </a:lnTo>
                  <a:lnTo>
                    <a:pt x="1" y="3707"/>
                  </a:lnTo>
                  <a:lnTo>
                    <a:pt x="1928" y="3707"/>
                  </a:lnTo>
                  <a:lnTo>
                    <a:pt x="192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46"/>
            <p:cNvSpPr/>
            <p:nvPr/>
          </p:nvSpPr>
          <p:spPr>
            <a:xfrm>
              <a:off x="7610613" y="361205"/>
              <a:ext cx="154798" cy="56894"/>
            </a:xfrm>
            <a:custGeom>
              <a:rect b="b" l="l" r="r" t="t"/>
              <a:pathLst>
                <a:path extrusionOk="0" h="733" w="1952">
                  <a:moveTo>
                    <a:pt x="1" y="1"/>
                  </a:moveTo>
                  <a:lnTo>
                    <a:pt x="1" y="732"/>
                  </a:lnTo>
                  <a:lnTo>
                    <a:pt x="1952" y="732"/>
                  </a:lnTo>
                  <a:lnTo>
                    <a:pt x="195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46"/>
            <p:cNvSpPr/>
            <p:nvPr/>
          </p:nvSpPr>
          <p:spPr>
            <a:xfrm>
              <a:off x="7788568" y="130295"/>
              <a:ext cx="408170" cy="287806"/>
            </a:xfrm>
            <a:custGeom>
              <a:rect b="b" l="l" r="r" t="t"/>
              <a:pathLst>
                <a:path extrusionOk="0" h="3708" w="5147">
                  <a:moveTo>
                    <a:pt x="1" y="0"/>
                  </a:moveTo>
                  <a:lnTo>
                    <a:pt x="1" y="3707"/>
                  </a:lnTo>
                  <a:lnTo>
                    <a:pt x="3415" y="3707"/>
                  </a:lnTo>
                  <a:cubicBezTo>
                    <a:pt x="3854" y="3707"/>
                    <a:pt x="4244" y="3512"/>
                    <a:pt x="4513" y="3171"/>
                  </a:cubicBezTo>
                  <a:cubicBezTo>
                    <a:pt x="5147" y="2415"/>
                    <a:pt x="5147" y="1317"/>
                    <a:pt x="4513" y="537"/>
                  </a:cubicBezTo>
                  <a:cubicBezTo>
                    <a:pt x="4244" y="220"/>
                    <a:pt x="3854" y="25"/>
                    <a:pt x="3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46"/>
            <p:cNvSpPr/>
            <p:nvPr/>
          </p:nvSpPr>
          <p:spPr>
            <a:xfrm>
              <a:off x="7788568" y="224910"/>
              <a:ext cx="396592" cy="193190"/>
            </a:xfrm>
            <a:custGeom>
              <a:rect b="b" l="l" r="r" t="t"/>
              <a:pathLst>
                <a:path extrusionOk="0" h="2489" w="5001">
                  <a:moveTo>
                    <a:pt x="1" y="1757"/>
                  </a:moveTo>
                  <a:lnTo>
                    <a:pt x="1" y="2488"/>
                  </a:lnTo>
                  <a:lnTo>
                    <a:pt x="3415" y="2488"/>
                  </a:lnTo>
                  <a:cubicBezTo>
                    <a:pt x="3854" y="2488"/>
                    <a:pt x="4244" y="2293"/>
                    <a:pt x="4513" y="1952"/>
                  </a:cubicBezTo>
                  <a:cubicBezTo>
                    <a:pt x="4830" y="1586"/>
                    <a:pt x="5001" y="1123"/>
                    <a:pt x="4976" y="635"/>
                  </a:cubicBezTo>
                  <a:cubicBezTo>
                    <a:pt x="4976" y="415"/>
                    <a:pt x="4952" y="220"/>
                    <a:pt x="4879" y="1"/>
                  </a:cubicBezTo>
                  <a:cubicBezTo>
                    <a:pt x="4805" y="1464"/>
                    <a:pt x="2171" y="1708"/>
                    <a:pt x="1" y="175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4" name="Google Shape;844;p46"/>
          <p:cNvGrpSpPr/>
          <p:nvPr/>
        </p:nvGrpSpPr>
        <p:grpSpPr>
          <a:xfrm rot="-5400000">
            <a:off x="7699250" y="1584200"/>
            <a:ext cx="603495" cy="1371596"/>
            <a:chOff x="3724575" y="3497700"/>
            <a:chExt cx="603495" cy="1371596"/>
          </a:xfrm>
        </p:grpSpPr>
        <p:sp>
          <p:nvSpPr>
            <p:cNvPr id="845" name="Google Shape;845;p46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5488" y="16414"/>
                  </a:moveTo>
                  <a:lnTo>
                    <a:pt x="1732" y="16414"/>
                  </a:lnTo>
                  <a:cubicBezTo>
                    <a:pt x="781" y="16414"/>
                    <a:pt x="1" y="15634"/>
                    <a:pt x="1" y="14683"/>
                  </a:cubicBezTo>
                  <a:lnTo>
                    <a:pt x="1" y="5537"/>
                  </a:lnTo>
                  <a:cubicBezTo>
                    <a:pt x="1" y="5073"/>
                    <a:pt x="196" y="4634"/>
                    <a:pt x="513" y="4317"/>
                  </a:cubicBezTo>
                  <a:cubicBezTo>
                    <a:pt x="757" y="4073"/>
                    <a:pt x="1050" y="3902"/>
                    <a:pt x="1367" y="3829"/>
                  </a:cubicBezTo>
                  <a:lnTo>
                    <a:pt x="1367" y="781"/>
                  </a:lnTo>
                  <a:cubicBezTo>
                    <a:pt x="1367" y="585"/>
                    <a:pt x="1440" y="366"/>
                    <a:pt x="1610" y="220"/>
                  </a:cubicBezTo>
                  <a:cubicBezTo>
                    <a:pt x="1757" y="73"/>
                    <a:pt x="1952" y="0"/>
                    <a:pt x="2147" y="0"/>
                  </a:cubicBezTo>
                  <a:lnTo>
                    <a:pt x="5074" y="0"/>
                  </a:lnTo>
                  <a:cubicBezTo>
                    <a:pt x="5513" y="0"/>
                    <a:pt x="5854" y="342"/>
                    <a:pt x="5854" y="781"/>
                  </a:cubicBezTo>
                  <a:lnTo>
                    <a:pt x="5854" y="3829"/>
                  </a:lnTo>
                  <a:cubicBezTo>
                    <a:pt x="6659" y="4024"/>
                    <a:pt x="7220" y="4732"/>
                    <a:pt x="7220" y="5537"/>
                  </a:cubicBezTo>
                  <a:lnTo>
                    <a:pt x="7220" y="14683"/>
                  </a:lnTo>
                  <a:cubicBezTo>
                    <a:pt x="7220" y="15634"/>
                    <a:pt x="6440" y="16414"/>
                    <a:pt x="5488" y="164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46"/>
            <p:cNvSpPr/>
            <p:nvPr/>
          </p:nvSpPr>
          <p:spPr>
            <a:xfrm>
              <a:off x="3757170" y="3848221"/>
              <a:ext cx="538223" cy="988485"/>
            </a:xfrm>
            <a:custGeom>
              <a:rect b="b" l="l" r="r" t="t"/>
              <a:pathLst>
                <a:path extrusionOk="0" h="11830" w="6440">
                  <a:moveTo>
                    <a:pt x="5098" y="0"/>
                  </a:moveTo>
                  <a:lnTo>
                    <a:pt x="1342" y="0"/>
                  </a:lnTo>
                  <a:cubicBezTo>
                    <a:pt x="611" y="0"/>
                    <a:pt x="1" y="610"/>
                    <a:pt x="1" y="1342"/>
                  </a:cubicBezTo>
                  <a:lnTo>
                    <a:pt x="1" y="10488"/>
                  </a:lnTo>
                  <a:cubicBezTo>
                    <a:pt x="1" y="11219"/>
                    <a:pt x="611" y="11829"/>
                    <a:pt x="1342" y="11829"/>
                  </a:cubicBezTo>
                  <a:lnTo>
                    <a:pt x="5098" y="11829"/>
                  </a:lnTo>
                  <a:cubicBezTo>
                    <a:pt x="5830" y="11829"/>
                    <a:pt x="6440" y="11219"/>
                    <a:pt x="6440" y="10488"/>
                  </a:cubicBezTo>
                  <a:lnTo>
                    <a:pt x="6440" y="1342"/>
                  </a:lnTo>
                  <a:cubicBezTo>
                    <a:pt x="6440" y="610"/>
                    <a:pt x="5830" y="0"/>
                    <a:pt x="50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46"/>
            <p:cNvSpPr/>
            <p:nvPr/>
          </p:nvSpPr>
          <p:spPr>
            <a:xfrm>
              <a:off x="3816342" y="4047922"/>
              <a:ext cx="38779" cy="654255"/>
            </a:xfrm>
            <a:custGeom>
              <a:rect b="b" l="l" r="r" t="t"/>
              <a:pathLst>
                <a:path extrusionOk="0" h="7830" w="464">
                  <a:moveTo>
                    <a:pt x="439" y="7610"/>
                  </a:moveTo>
                  <a:cubicBezTo>
                    <a:pt x="464" y="7829"/>
                    <a:pt x="0" y="7829"/>
                    <a:pt x="25" y="7610"/>
                  </a:cubicBezTo>
                  <a:lnTo>
                    <a:pt x="25" y="1781"/>
                  </a:lnTo>
                  <a:cubicBezTo>
                    <a:pt x="0" y="1561"/>
                    <a:pt x="464" y="1561"/>
                    <a:pt x="439" y="1781"/>
                  </a:cubicBezTo>
                  <a:close/>
                  <a:moveTo>
                    <a:pt x="439" y="732"/>
                  </a:moveTo>
                  <a:cubicBezTo>
                    <a:pt x="415" y="952"/>
                    <a:pt x="73" y="952"/>
                    <a:pt x="25" y="732"/>
                  </a:cubicBezTo>
                  <a:lnTo>
                    <a:pt x="25" y="220"/>
                  </a:lnTo>
                  <a:cubicBezTo>
                    <a:pt x="0" y="0"/>
                    <a:pt x="464" y="0"/>
                    <a:pt x="439" y="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46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3171" y="2293"/>
                  </a:moveTo>
                  <a:lnTo>
                    <a:pt x="2415" y="2293"/>
                  </a:lnTo>
                  <a:cubicBezTo>
                    <a:pt x="2342" y="2293"/>
                    <a:pt x="2269" y="2220"/>
                    <a:pt x="2269" y="2146"/>
                  </a:cubicBezTo>
                  <a:lnTo>
                    <a:pt x="2269" y="1293"/>
                  </a:lnTo>
                  <a:cubicBezTo>
                    <a:pt x="2269" y="1195"/>
                    <a:pt x="2342" y="1146"/>
                    <a:pt x="2415" y="1146"/>
                  </a:cubicBezTo>
                  <a:lnTo>
                    <a:pt x="3171" y="1146"/>
                  </a:lnTo>
                  <a:cubicBezTo>
                    <a:pt x="3245" y="1146"/>
                    <a:pt x="3318" y="1195"/>
                    <a:pt x="3318" y="1293"/>
                  </a:cubicBezTo>
                  <a:lnTo>
                    <a:pt x="3318" y="2146"/>
                  </a:lnTo>
                  <a:cubicBezTo>
                    <a:pt x="3318" y="2220"/>
                    <a:pt x="3245" y="2293"/>
                    <a:pt x="3171" y="2293"/>
                  </a:cubicBezTo>
                  <a:close/>
                  <a:moveTo>
                    <a:pt x="5488" y="16414"/>
                  </a:moveTo>
                  <a:cubicBezTo>
                    <a:pt x="6440" y="16414"/>
                    <a:pt x="7220" y="15634"/>
                    <a:pt x="7220" y="14683"/>
                  </a:cubicBezTo>
                  <a:lnTo>
                    <a:pt x="7220" y="5537"/>
                  </a:lnTo>
                  <a:cubicBezTo>
                    <a:pt x="7220" y="4707"/>
                    <a:pt x="6659" y="4000"/>
                    <a:pt x="5854" y="3829"/>
                  </a:cubicBezTo>
                  <a:lnTo>
                    <a:pt x="5854" y="781"/>
                  </a:lnTo>
                  <a:cubicBezTo>
                    <a:pt x="5854" y="342"/>
                    <a:pt x="5513" y="0"/>
                    <a:pt x="5074" y="0"/>
                  </a:cubicBezTo>
                  <a:lnTo>
                    <a:pt x="2147" y="0"/>
                  </a:lnTo>
                  <a:cubicBezTo>
                    <a:pt x="1952" y="0"/>
                    <a:pt x="1732" y="73"/>
                    <a:pt x="1586" y="220"/>
                  </a:cubicBezTo>
                  <a:cubicBezTo>
                    <a:pt x="1440" y="366"/>
                    <a:pt x="1367" y="561"/>
                    <a:pt x="1367" y="781"/>
                  </a:cubicBezTo>
                  <a:lnTo>
                    <a:pt x="1367" y="3829"/>
                  </a:lnTo>
                  <a:cubicBezTo>
                    <a:pt x="1050" y="3902"/>
                    <a:pt x="757" y="4073"/>
                    <a:pt x="513" y="4293"/>
                  </a:cubicBezTo>
                  <a:cubicBezTo>
                    <a:pt x="196" y="4610"/>
                    <a:pt x="1" y="5049"/>
                    <a:pt x="1" y="5512"/>
                  </a:cubicBezTo>
                  <a:lnTo>
                    <a:pt x="1" y="14658"/>
                  </a:lnTo>
                  <a:cubicBezTo>
                    <a:pt x="1" y="15634"/>
                    <a:pt x="781" y="16414"/>
                    <a:pt x="1732" y="16414"/>
                  </a:cubicBezTo>
                  <a:close/>
                  <a:moveTo>
                    <a:pt x="1757" y="3805"/>
                  </a:moveTo>
                  <a:lnTo>
                    <a:pt x="5464" y="3805"/>
                  </a:lnTo>
                  <a:lnTo>
                    <a:pt x="5464" y="781"/>
                  </a:lnTo>
                  <a:cubicBezTo>
                    <a:pt x="5464" y="683"/>
                    <a:pt x="5415" y="585"/>
                    <a:pt x="5342" y="512"/>
                  </a:cubicBezTo>
                  <a:cubicBezTo>
                    <a:pt x="5269" y="439"/>
                    <a:pt x="5171" y="390"/>
                    <a:pt x="5074" y="390"/>
                  </a:cubicBezTo>
                  <a:lnTo>
                    <a:pt x="2147" y="390"/>
                  </a:lnTo>
                  <a:cubicBezTo>
                    <a:pt x="1928" y="390"/>
                    <a:pt x="1757" y="561"/>
                    <a:pt x="1757" y="781"/>
                  </a:cubicBezTo>
                  <a:close/>
                  <a:moveTo>
                    <a:pt x="1732" y="16024"/>
                  </a:moveTo>
                  <a:cubicBezTo>
                    <a:pt x="1001" y="16024"/>
                    <a:pt x="391" y="15414"/>
                    <a:pt x="391" y="14683"/>
                  </a:cubicBezTo>
                  <a:lnTo>
                    <a:pt x="391" y="5537"/>
                  </a:lnTo>
                  <a:cubicBezTo>
                    <a:pt x="391" y="4780"/>
                    <a:pt x="1001" y="4195"/>
                    <a:pt x="1732" y="4195"/>
                  </a:cubicBezTo>
                  <a:lnTo>
                    <a:pt x="5488" y="4195"/>
                  </a:lnTo>
                  <a:cubicBezTo>
                    <a:pt x="6220" y="4195"/>
                    <a:pt x="6830" y="4780"/>
                    <a:pt x="6830" y="5537"/>
                  </a:cubicBezTo>
                  <a:lnTo>
                    <a:pt x="6830" y="14683"/>
                  </a:lnTo>
                  <a:cubicBezTo>
                    <a:pt x="6830" y="15414"/>
                    <a:pt x="6220" y="16024"/>
                    <a:pt x="5488" y="16024"/>
                  </a:cubicBezTo>
                  <a:close/>
                  <a:moveTo>
                    <a:pt x="4781" y="2293"/>
                  </a:moveTo>
                  <a:lnTo>
                    <a:pt x="4074" y="2293"/>
                  </a:lnTo>
                  <a:cubicBezTo>
                    <a:pt x="3976" y="2293"/>
                    <a:pt x="3928" y="2220"/>
                    <a:pt x="3928" y="2146"/>
                  </a:cubicBezTo>
                  <a:lnTo>
                    <a:pt x="3928" y="1293"/>
                  </a:lnTo>
                  <a:cubicBezTo>
                    <a:pt x="3903" y="1220"/>
                    <a:pt x="3976" y="1146"/>
                    <a:pt x="4074" y="1146"/>
                  </a:cubicBezTo>
                  <a:lnTo>
                    <a:pt x="4781" y="1146"/>
                  </a:lnTo>
                  <a:cubicBezTo>
                    <a:pt x="4879" y="1146"/>
                    <a:pt x="4952" y="1220"/>
                    <a:pt x="4952" y="1293"/>
                  </a:cubicBezTo>
                  <a:lnTo>
                    <a:pt x="4952" y="2122"/>
                  </a:lnTo>
                  <a:cubicBezTo>
                    <a:pt x="4952" y="2220"/>
                    <a:pt x="4879" y="2293"/>
                    <a:pt x="4781" y="2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46"/>
            <p:cNvSpPr/>
            <p:nvPr/>
          </p:nvSpPr>
          <p:spPr>
            <a:xfrm>
              <a:off x="3871336" y="3530287"/>
              <a:ext cx="309980" cy="285349"/>
            </a:xfrm>
            <a:custGeom>
              <a:rect b="b" l="l" r="r" t="t"/>
              <a:pathLst>
                <a:path extrusionOk="0" h="3415" w="3709">
                  <a:moveTo>
                    <a:pt x="1" y="3415"/>
                  </a:moveTo>
                  <a:lnTo>
                    <a:pt x="3708" y="3415"/>
                  </a:lnTo>
                  <a:lnTo>
                    <a:pt x="3708" y="391"/>
                  </a:lnTo>
                  <a:cubicBezTo>
                    <a:pt x="3708" y="293"/>
                    <a:pt x="3659" y="195"/>
                    <a:pt x="3586" y="122"/>
                  </a:cubicBezTo>
                  <a:cubicBezTo>
                    <a:pt x="3513" y="49"/>
                    <a:pt x="3415" y="0"/>
                    <a:pt x="3318" y="0"/>
                  </a:cubicBezTo>
                  <a:lnTo>
                    <a:pt x="391" y="0"/>
                  </a:lnTo>
                  <a:cubicBezTo>
                    <a:pt x="172" y="0"/>
                    <a:pt x="1" y="171"/>
                    <a:pt x="1" y="391"/>
                  </a:cubicBezTo>
                  <a:close/>
                  <a:moveTo>
                    <a:pt x="1415" y="1903"/>
                  </a:moveTo>
                  <a:lnTo>
                    <a:pt x="659" y="1903"/>
                  </a:lnTo>
                  <a:cubicBezTo>
                    <a:pt x="586" y="1903"/>
                    <a:pt x="513" y="1830"/>
                    <a:pt x="513" y="1756"/>
                  </a:cubicBezTo>
                  <a:lnTo>
                    <a:pt x="513" y="903"/>
                  </a:lnTo>
                  <a:cubicBezTo>
                    <a:pt x="513" y="805"/>
                    <a:pt x="586" y="756"/>
                    <a:pt x="659" y="756"/>
                  </a:cubicBezTo>
                  <a:lnTo>
                    <a:pt x="1415" y="756"/>
                  </a:lnTo>
                  <a:cubicBezTo>
                    <a:pt x="1489" y="756"/>
                    <a:pt x="1562" y="805"/>
                    <a:pt x="1562" y="903"/>
                  </a:cubicBezTo>
                  <a:lnTo>
                    <a:pt x="1562" y="1756"/>
                  </a:lnTo>
                  <a:cubicBezTo>
                    <a:pt x="1562" y="1830"/>
                    <a:pt x="1489" y="1903"/>
                    <a:pt x="1415" y="1903"/>
                  </a:cubicBezTo>
                  <a:close/>
                  <a:moveTo>
                    <a:pt x="3025" y="1903"/>
                  </a:moveTo>
                  <a:lnTo>
                    <a:pt x="2318" y="1903"/>
                  </a:lnTo>
                  <a:cubicBezTo>
                    <a:pt x="2220" y="1903"/>
                    <a:pt x="2147" y="1830"/>
                    <a:pt x="2147" y="1732"/>
                  </a:cubicBezTo>
                  <a:lnTo>
                    <a:pt x="2147" y="903"/>
                  </a:lnTo>
                  <a:cubicBezTo>
                    <a:pt x="2147" y="830"/>
                    <a:pt x="2220" y="756"/>
                    <a:pt x="2318" y="756"/>
                  </a:cubicBezTo>
                  <a:lnTo>
                    <a:pt x="3025" y="756"/>
                  </a:lnTo>
                  <a:cubicBezTo>
                    <a:pt x="3123" y="756"/>
                    <a:pt x="3196" y="830"/>
                    <a:pt x="3196" y="903"/>
                  </a:cubicBezTo>
                  <a:lnTo>
                    <a:pt x="3196" y="1732"/>
                  </a:lnTo>
                  <a:cubicBezTo>
                    <a:pt x="3196" y="1830"/>
                    <a:pt x="3123" y="1903"/>
                    <a:pt x="3025" y="19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46"/>
            <p:cNvSpPr/>
            <p:nvPr/>
          </p:nvSpPr>
          <p:spPr>
            <a:xfrm>
              <a:off x="3775557" y="3848221"/>
              <a:ext cx="519836" cy="988485"/>
            </a:xfrm>
            <a:custGeom>
              <a:rect b="b" l="l" r="r" t="t"/>
              <a:pathLst>
                <a:path extrusionOk="0" h="11830" w="6220">
                  <a:moveTo>
                    <a:pt x="5074" y="707"/>
                  </a:moveTo>
                  <a:lnTo>
                    <a:pt x="5074" y="9854"/>
                  </a:lnTo>
                  <a:cubicBezTo>
                    <a:pt x="5074" y="10585"/>
                    <a:pt x="4464" y="11195"/>
                    <a:pt x="3732" y="11195"/>
                  </a:cubicBezTo>
                  <a:lnTo>
                    <a:pt x="1" y="11195"/>
                  </a:lnTo>
                  <a:cubicBezTo>
                    <a:pt x="49" y="11293"/>
                    <a:pt x="122" y="11366"/>
                    <a:pt x="196" y="11439"/>
                  </a:cubicBezTo>
                  <a:cubicBezTo>
                    <a:pt x="440" y="11683"/>
                    <a:pt x="781" y="11829"/>
                    <a:pt x="1122" y="11829"/>
                  </a:cubicBezTo>
                  <a:lnTo>
                    <a:pt x="4878" y="11829"/>
                  </a:lnTo>
                  <a:cubicBezTo>
                    <a:pt x="5610" y="11829"/>
                    <a:pt x="6220" y="11219"/>
                    <a:pt x="6220" y="10488"/>
                  </a:cubicBezTo>
                  <a:lnTo>
                    <a:pt x="6220" y="1342"/>
                  </a:lnTo>
                  <a:cubicBezTo>
                    <a:pt x="6220" y="610"/>
                    <a:pt x="5610" y="0"/>
                    <a:pt x="4878" y="0"/>
                  </a:cubicBezTo>
                  <a:lnTo>
                    <a:pt x="4878" y="0"/>
                  </a:lnTo>
                  <a:cubicBezTo>
                    <a:pt x="5000" y="220"/>
                    <a:pt x="5074" y="464"/>
                    <a:pt x="5074" y="70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1" name="Google Shape;851;p46"/>
          <p:cNvGrpSpPr/>
          <p:nvPr/>
        </p:nvGrpSpPr>
        <p:grpSpPr>
          <a:xfrm>
            <a:off x="715100" y="274199"/>
            <a:ext cx="1920300" cy="1918875"/>
            <a:chOff x="715100" y="274199"/>
            <a:chExt cx="1920300" cy="1918875"/>
          </a:xfrm>
        </p:grpSpPr>
        <p:sp>
          <p:nvSpPr>
            <p:cNvPr id="852" name="Google Shape;852;p46"/>
            <p:cNvSpPr/>
            <p:nvPr/>
          </p:nvSpPr>
          <p:spPr>
            <a:xfrm>
              <a:off x="806600" y="364274"/>
              <a:ext cx="1828800" cy="18288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53" name="Google Shape;853;p46"/>
            <p:cNvGrpSpPr/>
            <p:nvPr/>
          </p:nvGrpSpPr>
          <p:grpSpPr>
            <a:xfrm>
              <a:off x="715100" y="274199"/>
              <a:ext cx="1828800" cy="1828800"/>
              <a:chOff x="715100" y="274199"/>
              <a:chExt cx="1828800" cy="1828800"/>
            </a:xfrm>
          </p:grpSpPr>
          <p:sp>
            <p:nvSpPr>
              <p:cNvPr id="854" name="Google Shape;854;p46"/>
              <p:cNvSpPr/>
              <p:nvPr/>
            </p:nvSpPr>
            <p:spPr>
              <a:xfrm>
                <a:off x="715100" y="274199"/>
                <a:ext cx="1828800" cy="18288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55" name="Google Shape;855;p46"/>
              <p:cNvCxnSpPr/>
              <p:nvPr/>
            </p:nvCxnSpPr>
            <p:spPr>
              <a:xfrm>
                <a:off x="717952" y="637800"/>
                <a:ext cx="18231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856" name="Google Shape;856;p46"/>
              <p:cNvGrpSpPr/>
              <p:nvPr/>
            </p:nvGrpSpPr>
            <p:grpSpPr>
              <a:xfrm>
                <a:off x="2267950" y="363963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857" name="Google Shape;857;p46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58" name="Google Shape;858;p46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859" name="Google Shape;859;p46"/>
              <p:cNvSpPr/>
              <p:nvPr/>
            </p:nvSpPr>
            <p:spPr>
              <a:xfrm>
                <a:off x="1951450" y="367563"/>
                <a:ext cx="179400" cy="1794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60" name="Google Shape;860;p46"/>
              <p:cNvCxnSpPr/>
              <p:nvPr/>
            </p:nvCxnSpPr>
            <p:spPr>
              <a:xfrm>
                <a:off x="1605849" y="546963"/>
                <a:ext cx="2085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861" name="Google Shape;861;p46"/>
          <p:cNvSpPr txBox="1"/>
          <p:nvPr>
            <p:ph idx="2" type="title"/>
          </p:nvPr>
        </p:nvSpPr>
        <p:spPr>
          <a:xfrm>
            <a:off x="825650" y="742950"/>
            <a:ext cx="16992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62" name="Google Shape;862;p46"/>
          <p:cNvSpPr txBox="1"/>
          <p:nvPr>
            <p:ph type="title"/>
          </p:nvPr>
        </p:nvSpPr>
        <p:spPr>
          <a:xfrm>
            <a:off x="1828800" y="2114550"/>
            <a:ext cx="54864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LinkedIn</a:t>
            </a:r>
            <a:endParaRPr/>
          </a:p>
        </p:txBody>
      </p:sp>
      <p:grpSp>
        <p:nvGrpSpPr>
          <p:cNvPr id="863" name="Google Shape;863;p46"/>
          <p:cNvGrpSpPr/>
          <p:nvPr/>
        </p:nvGrpSpPr>
        <p:grpSpPr>
          <a:xfrm>
            <a:off x="1828840" y="3406196"/>
            <a:ext cx="5577850" cy="1463100"/>
            <a:chOff x="1828840" y="3371688"/>
            <a:chExt cx="5577850" cy="1463100"/>
          </a:xfrm>
        </p:grpSpPr>
        <p:sp>
          <p:nvSpPr>
            <p:cNvPr id="864" name="Google Shape;864;p46"/>
            <p:cNvSpPr/>
            <p:nvPr/>
          </p:nvSpPr>
          <p:spPr>
            <a:xfrm>
              <a:off x="1920290" y="3463188"/>
              <a:ext cx="5486400" cy="1371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46"/>
            <p:cNvSpPr/>
            <p:nvPr/>
          </p:nvSpPr>
          <p:spPr>
            <a:xfrm>
              <a:off x="1828840" y="3371688"/>
              <a:ext cx="5486400" cy="13716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66" name="Google Shape;866;p46"/>
            <p:cNvCxnSpPr/>
            <p:nvPr/>
          </p:nvCxnSpPr>
          <p:spPr>
            <a:xfrm>
              <a:off x="1828840" y="3554706"/>
              <a:ext cx="54849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67" name="Google Shape;867;p46"/>
          <p:cNvSpPr txBox="1"/>
          <p:nvPr>
            <p:ph idx="1" type="subTitle"/>
          </p:nvPr>
        </p:nvSpPr>
        <p:spPr>
          <a:xfrm>
            <a:off x="2286000" y="3952891"/>
            <a:ext cx="4572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8" name="Google Shape;868;p46"/>
          <p:cNvGrpSpPr/>
          <p:nvPr/>
        </p:nvGrpSpPr>
        <p:grpSpPr>
          <a:xfrm>
            <a:off x="463651" y="4105603"/>
            <a:ext cx="502899" cy="502899"/>
            <a:chOff x="858700" y="1967475"/>
            <a:chExt cx="605100" cy="605100"/>
          </a:xfrm>
        </p:grpSpPr>
        <p:sp>
          <p:nvSpPr>
            <p:cNvPr id="869" name="Google Shape;869;p46"/>
            <p:cNvSpPr/>
            <p:nvPr/>
          </p:nvSpPr>
          <p:spPr>
            <a:xfrm>
              <a:off x="858700" y="1967475"/>
              <a:ext cx="605100" cy="605100"/>
            </a:xfrm>
            <a:prstGeom prst="roundRect">
              <a:avLst>
                <a:gd fmla="val 15109" name="adj"/>
              </a:avLst>
            </a:pr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46"/>
            <p:cNvSpPr/>
            <p:nvPr/>
          </p:nvSpPr>
          <p:spPr>
            <a:xfrm>
              <a:off x="932654" y="2075711"/>
              <a:ext cx="457191" cy="388627"/>
            </a:xfrm>
            <a:custGeom>
              <a:rect b="b" l="l" r="r" t="t"/>
              <a:pathLst>
                <a:path extrusionOk="0" h="9051" w="10659">
                  <a:moveTo>
                    <a:pt x="2797" y="1"/>
                  </a:moveTo>
                  <a:cubicBezTo>
                    <a:pt x="2767" y="1"/>
                    <a:pt x="2738" y="1"/>
                    <a:pt x="2708" y="2"/>
                  </a:cubicBezTo>
                  <a:cubicBezTo>
                    <a:pt x="1293" y="27"/>
                    <a:pt x="196" y="1173"/>
                    <a:pt x="196" y="2588"/>
                  </a:cubicBezTo>
                  <a:cubicBezTo>
                    <a:pt x="196" y="2588"/>
                    <a:pt x="1" y="6368"/>
                    <a:pt x="5318" y="9051"/>
                  </a:cubicBezTo>
                  <a:lnTo>
                    <a:pt x="5342" y="9051"/>
                  </a:lnTo>
                  <a:cubicBezTo>
                    <a:pt x="10659" y="6368"/>
                    <a:pt x="10488" y="2588"/>
                    <a:pt x="10488" y="2588"/>
                  </a:cubicBezTo>
                  <a:cubicBezTo>
                    <a:pt x="10488" y="1173"/>
                    <a:pt x="9366" y="27"/>
                    <a:pt x="7976" y="2"/>
                  </a:cubicBezTo>
                  <a:cubicBezTo>
                    <a:pt x="7946" y="1"/>
                    <a:pt x="7916" y="1"/>
                    <a:pt x="7885" y="1"/>
                  </a:cubicBezTo>
                  <a:cubicBezTo>
                    <a:pt x="6512" y="1"/>
                    <a:pt x="5390" y="1081"/>
                    <a:pt x="5342" y="2441"/>
                  </a:cubicBezTo>
                  <a:cubicBezTo>
                    <a:pt x="5270" y="1081"/>
                    <a:pt x="4148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1" name="Google Shape;871;p46"/>
          <p:cNvSpPr/>
          <p:nvPr/>
        </p:nvSpPr>
        <p:spPr>
          <a:xfrm>
            <a:off x="3828458" y="1721467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46"/>
          <p:cNvSpPr/>
          <p:nvPr/>
        </p:nvSpPr>
        <p:spPr>
          <a:xfrm>
            <a:off x="4292603" y="1570639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46"/>
          <p:cNvSpPr/>
          <p:nvPr/>
        </p:nvSpPr>
        <p:spPr>
          <a:xfrm>
            <a:off x="3042489" y="1417325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4" name="Google Shape;874;p46"/>
          <p:cNvGrpSpPr/>
          <p:nvPr/>
        </p:nvGrpSpPr>
        <p:grpSpPr>
          <a:xfrm>
            <a:off x="463700" y="3419800"/>
            <a:ext cx="502800" cy="502800"/>
            <a:chOff x="1627550" y="2017350"/>
            <a:chExt cx="502800" cy="502800"/>
          </a:xfrm>
        </p:grpSpPr>
        <p:sp>
          <p:nvSpPr>
            <p:cNvPr id="875" name="Google Shape;875;p46"/>
            <p:cNvSpPr/>
            <p:nvPr/>
          </p:nvSpPr>
          <p:spPr>
            <a:xfrm>
              <a:off x="1627550" y="2017350"/>
              <a:ext cx="502800" cy="502800"/>
            </a:xfrm>
            <a:prstGeom prst="roundRect">
              <a:avLst>
                <a:gd fmla="val 15109" name="adj"/>
              </a:avLst>
            </a:pr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46"/>
            <p:cNvSpPr/>
            <p:nvPr/>
          </p:nvSpPr>
          <p:spPr>
            <a:xfrm>
              <a:off x="1718900" y="2108700"/>
              <a:ext cx="320100" cy="320100"/>
            </a:xfrm>
            <a:prstGeom prst="donut">
              <a:avLst>
                <a:gd fmla="val 25000" name="adj"/>
              </a:avLst>
            </a:prstGeom>
            <a:solidFill>
              <a:schemeClr val="l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47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LinkedIn?</a:t>
            </a:r>
            <a:endParaRPr/>
          </a:p>
        </p:txBody>
      </p:sp>
      <p:sp>
        <p:nvSpPr>
          <p:cNvPr id="882" name="Google Shape;882;p47"/>
          <p:cNvSpPr/>
          <p:nvPr/>
        </p:nvSpPr>
        <p:spPr>
          <a:xfrm>
            <a:off x="7507683" y="1144205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47"/>
          <p:cNvSpPr/>
          <p:nvPr/>
        </p:nvSpPr>
        <p:spPr>
          <a:xfrm>
            <a:off x="7971828" y="993377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47"/>
          <p:cNvSpPr/>
          <p:nvPr/>
        </p:nvSpPr>
        <p:spPr>
          <a:xfrm>
            <a:off x="719989" y="1068662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47"/>
          <p:cNvSpPr txBox="1"/>
          <p:nvPr/>
        </p:nvSpPr>
        <p:spPr>
          <a:xfrm>
            <a:off x="857250" y="1654350"/>
            <a:ext cx="7571700" cy="28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arla"/>
              <a:buChar char="-"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“Professional Social Media”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arla"/>
              <a:buChar char="-"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Profile to showcase your experience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arla"/>
              <a:buChar char="-"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Gain connections and network </a:t>
            </a: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with professionals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86" name="Google Shape;88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075" y="3683174"/>
            <a:ext cx="3428025" cy="106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48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Profile Picture</a:t>
            </a:r>
            <a:endParaRPr/>
          </a:p>
        </p:txBody>
      </p:sp>
      <p:sp>
        <p:nvSpPr>
          <p:cNvPr id="892" name="Google Shape;892;p48"/>
          <p:cNvSpPr txBox="1"/>
          <p:nvPr/>
        </p:nvSpPr>
        <p:spPr>
          <a:xfrm>
            <a:off x="721900" y="1564100"/>
            <a:ext cx="7820400" cy="30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arla"/>
              <a:buChar char="●"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Should be appropriate and professional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                                                                                                                                                                  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                                                          vs.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93" name="Google Shape;89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234" y="2466450"/>
            <a:ext cx="2386341" cy="20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6725" y="2376190"/>
            <a:ext cx="2160189" cy="203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49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Headline</a:t>
            </a:r>
            <a:endParaRPr/>
          </a:p>
        </p:txBody>
      </p:sp>
      <p:sp>
        <p:nvSpPr>
          <p:cNvPr id="900" name="Google Shape;900;p49"/>
          <p:cNvSpPr txBox="1"/>
          <p:nvPr/>
        </p:nvSpPr>
        <p:spPr>
          <a:xfrm>
            <a:off x="721900" y="1564100"/>
            <a:ext cx="7820400" cy="30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arla"/>
              <a:buChar char="●"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The first thing people see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arla"/>
              <a:buChar char="●"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Snapshot of who you are </a:t>
            </a: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professionally</a:t>
            </a: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arla"/>
              <a:buChar char="●"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Concise but specific 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arla"/>
              <a:buChar char="●"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Ex. Pre-med Student at University of Arizona | Interested in Public Health &amp; Global Health Equity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                                                                                                                                                                  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                                                 </a:t>
            </a:r>
            <a:endParaRPr sz="2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0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Section</a:t>
            </a:r>
            <a:endParaRPr/>
          </a:p>
        </p:txBody>
      </p:sp>
      <p:sp>
        <p:nvSpPr>
          <p:cNvPr id="906" name="Google Shape;906;p50"/>
          <p:cNvSpPr txBox="1"/>
          <p:nvPr/>
        </p:nvSpPr>
        <p:spPr>
          <a:xfrm>
            <a:off x="1010225" y="1630800"/>
            <a:ext cx="73314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Introduce yourself, your interests, your short and long-term goals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Are you interested in research? Are you looking for </a:t>
            </a: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healthcare experience? Is there a specific sector of healthcare that you want to work in?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1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Experiences</a:t>
            </a:r>
            <a:endParaRPr/>
          </a:p>
        </p:txBody>
      </p:sp>
      <p:sp>
        <p:nvSpPr>
          <p:cNvPr id="912" name="Google Shape;912;p51"/>
          <p:cNvSpPr txBox="1"/>
          <p:nvPr/>
        </p:nvSpPr>
        <p:spPr>
          <a:xfrm>
            <a:off x="906300" y="1417325"/>
            <a:ext cx="73314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List all and any relevant professional experiences 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Do not necessarily have to be jobs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Use strong action verbs and numbers if applicable to highlight your impact in each role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“Planned APAMSA events” vs “Organized and led 4 events with over 50 people in attendance”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Basically, brag about yourself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a man in a spiderman costume says i do n't wanna brag but i will . (Provided by Tenor)" id="913" name="Google Shape;913;p51"/>
          <p:cNvPicPr preferRelativeResize="0"/>
          <p:nvPr/>
        </p:nvPicPr>
        <p:blipFill rotWithShape="1">
          <a:blip r:embed="rId3">
            <a:alphaModFix/>
          </a:blip>
          <a:srcRect b="-4869" l="-6020" r="6019" t="4870"/>
          <a:stretch/>
        </p:blipFill>
        <p:spPr>
          <a:xfrm>
            <a:off x="5917050" y="3387625"/>
            <a:ext cx="2635250" cy="14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52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Skills and Certifications</a:t>
            </a:r>
            <a:endParaRPr/>
          </a:p>
        </p:txBody>
      </p:sp>
      <p:sp>
        <p:nvSpPr>
          <p:cNvPr id="919" name="Google Shape;919;p52"/>
          <p:cNvSpPr txBox="1"/>
          <p:nvPr/>
        </p:nvSpPr>
        <p:spPr>
          <a:xfrm>
            <a:off x="1010225" y="1630800"/>
            <a:ext cx="73314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Just list all your certifications lol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Technical AND Soft Skills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53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</a:t>
            </a:r>
            <a:endParaRPr/>
          </a:p>
        </p:txBody>
      </p:sp>
      <p:sp>
        <p:nvSpPr>
          <p:cNvPr id="925" name="Google Shape;925;p53"/>
          <p:cNvSpPr txBox="1"/>
          <p:nvPr/>
        </p:nvSpPr>
        <p:spPr>
          <a:xfrm>
            <a:off x="1010225" y="1630800"/>
            <a:ext cx="73314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Connect with a lot of people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Don’t be afraid to message people in your field/interest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26" name="Google Shape;92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3486" y="2571750"/>
            <a:ext cx="3324876" cy="19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54"/>
          <p:cNvSpPr txBox="1"/>
          <p:nvPr>
            <p:ph type="title"/>
          </p:nvPr>
        </p:nvSpPr>
        <p:spPr>
          <a:xfrm>
            <a:off x="715050" y="1392500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Activity: This vs That</a:t>
            </a:r>
            <a:endParaRPr/>
          </a:p>
        </p:txBody>
      </p:sp>
      <p:pic>
        <p:nvPicPr>
          <p:cNvPr descr="a cartoon character from south park is sitting at a desk playing a video game with a microphone . (Provided by Tenor)" id="932" name="Google Shape;93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436" y="2448925"/>
            <a:ext cx="3839239" cy="21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4754850" y="3195960"/>
            <a:ext cx="3771900" cy="1412550"/>
            <a:chOff x="4754850" y="1600325"/>
            <a:chExt cx="3771900" cy="1412550"/>
          </a:xfrm>
        </p:grpSpPr>
        <p:sp>
          <p:nvSpPr>
            <p:cNvPr id="492" name="Google Shape;492;p28"/>
            <p:cNvSpPr/>
            <p:nvPr/>
          </p:nvSpPr>
          <p:spPr>
            <a:xfrm>
              <a:off x="4852650" y="1691675"/>
              <a:ext cx="3674100" cy="13212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4754850" y="1600325"/>
              <a:ext cx="3674100" cy="13212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94" name="Google Shape;494;p28"/>
            <p:cNvCxnSpPr/>
            <p:nvPr/>
          </p:nvCxnSpPr>
          <p:spPr>
            <a:xfrm>
              <a:off x="4754850" y="1783325"/>
              <a:ext cx="36744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95" name="Google Shape;495;p28"/>
          <p:cNvGrpSpPr/>
          <p:nvPr/>
        </p:nvGrpSpPr>
        <p:grpSpPr>
          <a:xfrm>
            <a:off x="715100" y="3195863"/>
            <a:ext cx="3771900" cy="1412550"/>
            <a:chOff x="4754850" y="1600325"/>
            <a:chExt cx="3771900" cy="1412550"/>
          </a:xfrm>
        </p:grpSpPr>
        <p:sp>
          <p:nvSpPr>
            <p:cNvPr id="496" name="Google Shape;496;p28"/>
            <p:cNvSpPr/>
            <p:nvPr/>
          </p:nvSpPr>
          <p:spPr>
            <a:xfrm>
              <a:off x="4852650" y="1691675"/>
              <a:ext cx="3674100" cy="13212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4754850" y="1600325"/>
              <a:ext cx="3674100" cy="13212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98" name="Google Shape;498;p28"/>
            <p:cNvCxnSpPr/>
            <p:nvPr/>
          </p:nvCxnSpPr>
          <p:spPr>
            <a:xfrm>
              <a:off x="4754850" y="1783325"/>
              <a:ext cx="36744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99" name="Google Shape;499;p28"/>
          <p:cNvGrpSpPr/>
          <p:nvPr/>
        </p:nvGrpSpPr>
        <p:grpSpPr>
          <a:xfrm>
            <a:off x="715100" y="1600313"/>
            <a:ext cx="3771900" cy="1412550"/>
            <a:chOff x="4754850" y="1600325"/>
            <a:chExt cx="3771900" cy="1412550"/>
          </a:xfrm>
        </p:grpSpPr>
        <p:sp>
          <p:nvSpPr>
            <p:cNvPr id="500" name="Google Shape;500;p28"/>
            <p:cNvSpPr/>
            <p:nvPr/>
          </p:nvSpPr>
          <p:spPr>
            <a:xfrm>
              <a:off x="4852650" y="1691675"/>
              <a:ext cx="3674100" cy="13212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4754850" y="1600325"/>
              <a:ext cx="3674100" cy="13212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02" name="Google Shape;502;p28"/>
            <p:cNvCxnSpPr/>
            <p:nvPr/>
          </p:nvCxnSpPr>
          <p:spPr>
            <a:xfrm>
              <a:off x="4754850" y="1783325"/>
              <a:ext cx="36744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03" name="Google Shape;503;p28"/>
          <p:cNvGrpSpPr/>
          <p:nvPr/>
        </p:nvGrpSpPr>
        <p:grpSpPr>
          <a:xfrm>
            <a:off x="4754850" y="1600313"/>
            <a:ext cx="3771900" cy="1412550"/>
            <a:chOff x="4754850" y="1600325"/>
            <a:chExt cx="3771900" cy="1412550"/>
          </a:xfrm>
        </p:grpSpPr>
        <p:sp>
          <p:nvSpPr>
            <p:cNvPr id="504" name="Google Shape;504;p28"/>
            <p:cNvSpPr/>
            <p:nvPr/>
          </p:nvSpPr>
          <p:spPr>
            <a:xfrm>
              <a:off x="4852650" y="1691675"/>
              <a:ext cx="3674100" cy="13212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4754850" y="1600325"/>
              <a:ext cx="3674100" cy="13212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06" name="Google Shape;506;p28"/>
            <p:cNvCxnSpPr/>
            <p:nvPr/>
          </p:nvCxnSpPr>
          <p:spPr>
            <a:xfrm>
              <a:off x="4754850" y="1783325"/>
              <a:ext cx="36744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07" name="Google Shape;507;p28"/>
          <p:cNvSpPr txBox="1"/>
          <p:nvPr>
            <p:ph idx="1" type="subTitle"/>
          </p:nvPr>
        </p:nvSpPr>
        <p:spPr>
          <a:xfrm>
            <a:off x="2056776" y="2032250"/>
            <a:ext cx="23775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Icebreaker</a:t>
            </a:r>
            <a:endParaRPr/>
          </a:p>
        </p:txBody>
      </p:sp>
      <p:sp>
        <p:nvSpPr>
          <p:cNvPr id="508" name="Google Shape;508;p28"/>
          <p:cNvSpPr txBox="1"/>
          <p:nvPr>
            <p:ph idx="2" type="subTitle"/>
          </p:nvPr>
        </p:nvSpPr>
        <p:spPr>
          <a:xfrm>
            <a:off x="2056769" y="3673500"/>
            <a:ext cx="23775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LinkedIn</a:t>
            </a:r>
            <a:endParaRPr/>
          </a:p>
        </p:txBody>
      </p:sp>
      <p:sp>
        <p:nvSpPr>
          <p:cNvPr id="509" name="Google Shape;509;p28"/>
          <p:cNvSpPr txBox="1"/>
          <p:nvPr>
            <p:ph idx="3" type="subTitle"/>
          </p:nvPr>
        </p:nvSpPr>
        <p:spPr>
          <a:xfrm>
            <a:off x="6051441" y="2129625"/>
            <a:ext cx="23775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Resume</a:t>
            </a:r>
            <a:endParaRPr/>
          </a:p>
        </p:txBody>
      </p:sp>
      <p:sp>
        <p:nvSpPr>
          <p:cNvPr id="510" name="Google Shape;510;p28"/>
          <p:cNvSpPr txBox="1"/>
          <p:nvPr>
            <p:ph type="title"/>
          </p:nvPr>
        </p:nvSpPr>
        <p:spPr>
          <a:xfrm>
            <a:off x="769317" y="1802875"/>
            <a:ext cx="1188600" cy="109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11" name="Google Shape;511;p28"/>
          <p:cNvSpPr txBox="1"/>
          <p:nvPr>
            <p:ph idx="6" type="title"/>
          </p:nvPr>
        </p:nvSpPr>
        <p:spPr>
          <a:xfrm>
            <a:off x="4808859" y="1803600"/>
            <a:ext cx="1188600" cy="109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12" name="Google Shape;512;p28"/>
          <p:cNvSpPr txBox="1"/>
          <p:nvPr>
            <p:ph idx="8" type="title"/>
          </p:nvPr>
        </p:nvSpPr>
        <p:spPr>
          <a:xfrm>
            <a:off x="769347" y="3399150"/>
            <a:ext cx="1188600" cy="109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13" name="Google Shape;513;p28"/>
          <p:cNvSpPr txBox="1"/>
          <p:nvPr>
            <p:ph idx="15" type="title"/>
          </p:nvPr>
        </p:nvSpPr>
        <p:spPr>
          <a:xfrm>
            <a:off x="715650" y="731525"/>
            <a:ext cx="77133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514" name="Google Shape;514;p28"/>
          <p:cNvSpPr txBox="1"/>
          <p:nvPr>
            <p:ph idx="4" type="subTitle"/>
          </p:nvPr>
        </p:nvSpPr>
        <p:spPr>
          <a:xfrm>
            <a:off x="5576250" y="3673500"/>
            <a:ext cx="29505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Announcements</a:t>
            </a:r>
            <a:endParaRPr/>
          </a:p>
        </p:txBody>
      </p:sp>
      <p:sp>
        <p:nvSpPr>
          <p:cNvPr id="515" name="Google Shape;515;p28"/>
          <p:cNvSpPr txBox="1"/>
          <p:nvPr>
            <p:ph idx="13" type="title"/>
          </p:nvPr>
        </p:nvSpPr>
        <p:spPr>
          <a:xfrm>
            <a:off x="4533072" y="3399143"/>
            <a:ext cx="1188600" cy="109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16" name="Google Shape;516;p28"/>
          <p:cNvSpPr/>
          <p:nvPr/>
        </p:nvSpPr>
        <p:spPr>
          <a:xfrm>
            <a:off x="7971738" y="1225982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8"/>
          <p:cNvSpPr/>
          <p:nvPr/>
        </p:nvSpPr>
        <p:spPr>
          <a:xfrm>
            <a:off x="7739398" y="107733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8"/>
          <p:cNvSpPr/>
          <p:nvPr/>
        </p:nvSpPr>
        <p:spPr>
          <a:xfrm>
            <a:off x="715100" y="912725"/>
            <a:ext cx="457208" cy="164598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425" y="690850"/>
            <a:ext cx="5993138" cy="39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Google Shape;94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500" y="695625"/>
            <a:ext cx="6012000" cy="40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Google Shape;94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775" y="543650"/>
            <a:ext cx="2201775" cy="4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200" y="484125"/>
            <a:ext cx="2314575" cy="4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58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Time!!</a:t>
            </a:r>
            <a:endParaRPr/>
          </a:p>
        </p:txBody>
      </p:sp>
      <p:sp>
        <p:nvSpPr>
          <p:cNvPr id="954" name="Google Shape;954;p58"/>
          <p:cNvSpPr txBox="1"/>
          <p:nvPr/>
        </p:nvSpPr>
        <p:spPr>
          <a:xfrm>
            <a:off x="2560575" y="1980425"/>
            <a:ext cx="4023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Work on your own resume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or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Walk around and connect with everyone!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59"/>
          <p:cNvGrpSpPr/>
          <p:nvPr/>
        </p:nvGrpSpPr>
        <p:grpSpPr>
          <a:xfrm>
            <a:off x="5022725" y="1426150"/>
            <a:ext cx="3657590" cy="348347"/>
            <a:chOff x="4572050" y="100025"/>
            <a:chExt cx="3657590" cy="348347"/>
          </a:xfrm>
        </p:grpSpPr>
        <p:sp>
          <p:nvSpPr>
            <p:cNvPr id="960" name="Google Shape;960;p59"/>
            <p:cNvSpPr/>
            <p:nvPr/>
          </p:nvSpPr>
          <p:spPr>
            <a:xfrm>
              <a:off x="4572050" y="100025"/>
              <a:ext cx="3657590" cy="348347"/>
            </a:xfrm>
            <a:custGeom>
              <a:rect b="b" l="l" r="r" t="t"/>
              <a:pathLst>
                <a:path extrusionOk="0" h="4488" w="46122">
                  <a:moveTo>
                    <a:pt x="7122" y="0"/>
                  </a:moveTo>
                  <a:lnTo>
                    <a:pt x="43975" y="0"/>
                  </a:lnTo>
                  <a:cubicBezTo>
                    <a:pt x="44512" y="0"/>
                    <a:pt x="45024" y="244"/>
                    <a:pt x="45365" y="659"/>
                  </a:cubicBezTo>
                  <a:cubicBezTo>
                    <a:pt x="46121" y="1585"/>
                    <a:pt x="46121" y="2902"/>
                    <a:pt x="45365" y="3829"/>
                  </a:cubicBezTo>
                  <a:cubicBezTo>
                    <a:pt x="45024" y="4244"/>
                    <a:pt x="44512" y="4488"/>
                    <a:pt x="43975" y="4488"/>
                  </a:cubicBezTo>
                  <a:lnTo>
                    <a:pt x="7122" y="4488"/>
                  </a:lnTo>
                  <a:cubicBezTo>
                    <a:pt x="4805" y="4488"/>
                    <a:pt x="3342" y="3878"/>
                    <a:pt x="2025" y="3317"/>
                  </a:cubicBezTo>
                  <a:cubicBezTo>
                    <a:pt x="1610" y="3146"/>
                    <a:pt x="1220" y="3000"/>
                    <a:pt x="830" y="2854"/>
                  </a:cubicBezTo>
                  <a:cubicBezTo>
                    <a:pt x="659" y="2805"/>
                    <a:pt x="488" y="2732"/>
                    <a:pt x="342" y="2634"/>
                  </a:cubicBezTo>
                  <a:cubicBezTo>
                    <a:pt x="1" y="2488"/>
                    <a:pt x="1" y="2000"/>
                    <a:pt x="342" y="1829"/>
                  </a:cubicBezTo>
                  <a:cubicBezTo>
                    <a:pt x="488" y="1756"/>
                    <a:pt x="659" y="1659"/>
                    <a:pt x="830" y="1610"/>
                  </a:cubicBezTo>
                  <a:cubicBezTo>
                    <a:pt x="1220" y="1488"/>
                    <a:pt x="1610" y="1317"/>
                    <a:pt x="2025" y="1146"/>
                  </a:cubicBezTo>
                  <a:cubicBezTo>
                    <a:pt x="3342" y="610"/>
                    <a:pt x="4805" y="0"/>
                    <a:pt x="7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59"/>
            <p:cNvSpPr/>
            <p:nvPr/>
          </p:nvSpPr>
          <p:spPr>
            <a:xfrm>
              <a:off x="4572050" y="100025"/>
              <a:ext cx="3657590" cy="348347"/>
            </a:xfrm>
            <a:custGeom>
              <a:rect b="b" l="l" r="r" t="t"/>
              <a:pathLst>
                <a:path extrusionOk="0" h="4488" w="46122">
                  <a:moveTo>
                    <a:pt x="7122" y="0"/>
                  </a:moveTo>
                  <a:lnTo>
                    <a:pt x="43975" y="0"/>
                  </a:lnTo>
                  <a:cubicBezTo>
                    <a:pt x="44512" y="0"/>
                    <a:pt x="45024" y="244"/>
                    <a:pt x="45365" y="659"/>
                  </a:cubicBezTo>
                  <a:cubicBezTo>
                    <a:pt x="46121" y="1585"/>
                    <a:pt x="46121" y="2902"/>
                    <a:pt x="45365" y="3829"/>
                  </a:cubicBezTo>
                  <a:cubicBezTo>
                    <a:pt x="45024" y="4244"/>
                    <a:pt x="44512" y="4488"/>
                    <a:pt x="43975" y="4488"/>
                  </a:cubicBezTo>
                  <a:lnTo>
                    <a:pt x="7122" y="4488"/>
                  </a:lnTo>
                  <a:cubicBezTo>
                    <a:pt x="4805" y="4488"/>
                    <a:pt x="3342" y="3878"/>
                    <a:pt x="2025" y="3317"/>
                  </a:cubicBezTo>
                  <a:cubicBezTo>
                    <a:pt x="1610" y="3146"/>
                    <a:pt x="1220" y="3000"/>
                    <a:pt x="830" y="2854"/>
                  </a:cubicBezTo>
                  <a:cubicBezTo>
                    <a:pt x="659" y="2805"/>
                    <a:pt x="488" y="2732"/>
                    <a:pt x="342" y="2634"/>
                  </a:cubicBezTo>
                  <a:cubicBezTo>
                    <a:pt x="1" y="2488"/>
                    <a:pt x="1" y="2000"/>
                    <a:pt x="342" y="1829"/>
                  </a:cubicBezTo>
                  <a:cubicBezTo>
                    <a:pt x="488" y="1756"/>
                    <a:pt x="659" y="1659"/>
                    <a:pt x="830" y="1610"/>
                  </a:cubicBezTo>
                  <a:cubicBezTo>
                    <a:pt x="1220" y="1488"/>
                    <a:pt x="1610" y="1317"/>
                    <a:pt x="2025" y="1146"/>
                  </a:cubicBezTo>
                  <a:cubicBezTo>
                    <a:pt x="3318" y="610"/>
                    <a:pt x="4805" y="0"/>
                    <a:pt x="7122" y="0"/>
                  </a:cubicBezTo>
                  <a:close/>
                  <a:moveTo>
                    <a:pt x="28317" y="2780"/>
                  </a:moveTo>
                  <a:lnTo>
                    <a:pt x="8464" y="2780"/>
                  </a:lnTo>
                  <a:cubicBezTo>
                    <a:pt x="8269" y="2780"/>
                    <a:pt x="8269" y="3073"/>
                    <a:pt x="8464" y="3073"/>
                  </a:cubicBezTo>
                  <a:lnTo>
                    <a:pt x="28317" y="3073"/>
                  </a:lnTo>
                  <a:cubicBezTo>
                    <a:pt x="28512" y="3073"/>
                    <a:pt x="28512" y="2780"/>
                    <a:pt x="28317" y="2780"/>
                  </a:cubicBezTo>
                  <a:close/>
                  <a:moveTo>
                    <a:pt x="6293" y="2780"/>
                  </a:moveTo>
                  <a:lnTo>
                    <a:pt x="6805" y="2780"/>
                  </a:lnTo>
                  <a:cubicBezTo>
                    <a:pt x="7000" y="2780"/>
                    <a:pt x="7000" y="3073"/>
                    <a:pt x="6805" y="3073"/>
                  </a:cubicBezTo>
                  <a:lnTo>
                    <a:pt x="6244" y="3073"/>
                  </a:lnTo>
                  <a:cubicBezTo>
                    <a:pt x="6171" y="3415"/>
                    <a:pt x="6098" y="3732"/>
                    <a:pt x="5952" y="4049"/>
                  </a:cubicBezTo>
                  <a:cubicBezTo>
                    <a:pt x="6342" y="4073"/>
                    <a:pt x="6732" y="4097"/>
                    <a:pt x="7122" y="4097"/>
                  </a:cubicBezTo>
                  <a:lnTo>
                    <a:pt x="38000" y="4097"/>
                  </a:lnTo>
                  <a:lnTo>
                    <a:pt x="38000" y="3073"/>
                  </a:lnTo>
                  <a:lnTo>
                    <a:pt x="29951" y="3073"/>
                  </a:lnTo>
                  <a:cubicBezTo>
                    <a:pt x="29756" y="3073"/>
                    <a:pt x="29756" y="2780"/>
                    <a:pt x="29951" y="2780"/>
                  </a:cubicBezTo>
                  <a:lnTo>
                    <a:pt x="38000" y="2780"/>
                  </a:lnTo>
                  <a:lnTo>
                    <a:pt x="38000" y="1561"/>
                  </a:lnTo>
                  <a:lnTo>
                    <a:pt x="37390" y="1561"/>
                  </a:lnTo>
                  <a:cubicBezTo>
                    <a:pt x="37317" y="1561"/>
                    <a:pt x="37244" y="1488"/>
                    <a:pt x="37244" y="1415"/>
                  </a:cubicBezTo>
                  <a:cubicBezTo>
                    <a:pt x="37244" y="1317"/>
                    <a:pt x="37317" y="1268"/>
                    <a:pt x="37390" y="1268"/>
                  </a:cubicBezTo>
                  <a:lnTo>
                    <a:pt x="38000" y="1268"/>
                  </a:lnTo>
                  <a:lnTo>
                    <a:pt x="38000" y="366"/>
                  </a:lnTo>
                  <a:lnTo>
                    <a:pt x="7122" y="366"/>
                  </a:lnTo>
                  <a:cubicBezTo>
                    <a:pt x="6732" y="366"/>
                    <a:pt x="6366" y="390"/>
                    <a:pt x="5976" y="415"/>
                  </a:cubicBezTo>
                  <a:cubicBezTo>
                    <a:pt x="6074" y="707"/>
                    <a:pt x="6171" y="976"/>
                    <a:pt x="6220" y="1268"/>
                  </a:cubicBezTo>
                  <a:lnTo>
                    <a:pt x="14244" y="1268"/>
                  </a:lnTo>
                  <a:cubicBezTo>
                    <a:pt x="14342" y="1268"/>
                    <a:pt x="14390" y="1317"/>
                    <a:pt x="14390" y="1415"/>
                  </a:cubicBezTo>
                  <a:cubicBezTo>
                    <a:pt x="14390" y="1488"/>
                    <a:pt x="14342" y="1561"/>
                    <a:pt x="14244" y="1561"/>
                  </a:cubicBezTo>
                  <a:lnTo>
                    <a:pt x="6269" y="1561"/>
                  </a:lnTo>
                  <a:cubicBezTo>
                    <a:pt x="6317" y="1951"/>
                    <a:pt x="6317" y="2366"/>
                    <a:pt x="6269" y="2780"/>
                  </a:cubicBezTo>
                  <a:close/>
                  <a:moveTo>
                    <a:pt x="38292" y="2927"/>
                  </a:moveTo>
                  <a:lnTo>
                    <a:pt x="38292" y="2927"/>
                  </a:lnTo>
                  <a:lnTo>
                    <a:pt x="38292" y="4097"/>
                  </a:lnTo>
                  <a:lnTo>
                    <a:pt x="40268" y="4097"/>
                  </a:lnTo>
                  <a:lnTo>
                    <a:pt x="40268" y="390"/>
                  </a:lnTo>
                  <a:lnTo>
                    <a:pt x="38317" y="390"/>
                  </a:lnTo>
                  <a:lnTo>
                    <a:pt x="38317" y="2927"/>
                  </a:lnTo>
                  <a:close/>
                  <a:moveTo>
                    <a:pt x="28951" y="3073"/>
                  </a:moveTo>
                  <a:lnTo>
                    <a:pt x="29244" y="3073"/>
                  </a:lnTo>
                  <a:cubicBezTo>
                    <a:pt x="29439" y="3073"/>
                    <a:pt x="29439" y="2780"/>
                    <a:pt x="29244" y="2780"/>
                  </a:cubicBezTo>
                  <a:lnTo>
                    <a:pt x="28951" y="2780"/>
                  </a:lnTo>
                  <a:cubicBezTo>
                    <a:pt x="28732" y="2780"/>
                    <a:pt x="28732" y="3073"/>
                    <a:pt x="28951" y="3073"/>
                  </a:cubicBezTo>
                  <a:close/>
                  <a:moveTo>
                    <a:pt x="15878" y="1561"/>
                  </a:moveTo>
                  <a:lnTo>
                    <a:pt x="35731" y="1561"/>
                  </a:lnTo>
                  <a:cubicBezTo>
                    <a:pt x="35829" y="1561"/>
                    <a:pt x="35878" y="1512"/>
                    <a:pt x="35878" y="1415"/>
                  </a:cubicBezTo>
                  <a:cubicBezTo>
                    <a:pt x="35878" y="1341"/>
                    <a:pt x="35829" y="1268"/>
                    <a:pt x="35731" y="1268"/>
                  </a:cubicBezTo>
                  <a:lnTo>
                    <a:pt x="15878" y="1268"/>
                  </a:lnTo>
                  <a:cubicBezTo>
                    <a:pt x="15805" y="1268"/>
                    <a:pt x="15732" y="1341"/>
                    <a:pt x="15732" y="1415"/>
                  </a:cubicBezTo>
                  <a:cubicBezTo>
                    <a:pt x="15732" y="1512"/>
                    <a:pt x="15805" y="1585"/>
                    <a:pt x="15878" y="1561"/>
                  </a:cubicBezTo>
                  <a:close/>
                  <a:moveTo>
                    <a:pt x="15244" y="1268"/>
                  </a:moveTo>
                  <a:lnTo>
                    <a:pt x="14951" y="1268"/>
                  </a:lnTo>
                  <a:cubicBezTo>
                    <a:pt x="14854" y="1268"/>
                    <a:pt x="14781" y="1341"/>
                    <a:pt x="14805" y="1415"/>
                  </a:cubicBezTo>
                  <a:cubicBezTo>
                    <a:pt x="14781" y="1512"/>
                    <a:pt x="14854" y="1561"/>
                    <a:pt x="14951" y="1561"/>
                  </a:cubicBezTo>
                  <a:lnTo>
                    <a:pt x="15244" y="1561"/>
                  </a:lnTo>
                  <a:cubicBezTo>
                    <a:pt x="15342" y="1561"/>
                    <a:pt x="15390" y="1512"/>
                    <a:pt x="15390" y="1415"/>
                  </a:cubicBezTo>
                  <a:cubicBezTo>
                    <a:pt x="15390" y="1341"/>
                    <a:pt x="15342" y="1268"/>
                    <a:pt x="15244" y="1268"/>
                  </a:cubicBezTo>
                  <a:close/>
                  <a:moveTo>
                    <a:pt x="5561" y="3976"/>
                  </a:moveTo>
                  <a:cubicBezTo>
                    <a:pt x="6025" y="2854"/>
                    <a:pt x="6025" y="1610"/>
                    <a:pt x="5561" y="488"/>
                  </a:cubicBezTo>
                  <a:cubicBezTo>
                    <a:pt x="4391" y="683"/>
                    <a:pt x="3244" y="1024"/>
                    <a:pt x="2171" y="1512"/>
                  </a:cubicBezTo>
                  <a:lnTo>
                    <a:pt x="1903" y="1634"/>
                  </a:lnTo>
                  <a:cubicBezTo>
                    <a:pt x="2147" y="2000"/>
                    <a:pt x="2147" y="2463"/>
                    <a:pt x="1903" y="2854"/>
                  </a:cubicBezTo>
                  <a:lnTo>
                    <a:pt x="2171" y="2951"/>
                  </a:lnTo>
                  <a:cubicBezTo>
                    <a:pt x="3244" y="3463"/>
                    <a:pt x="4366" y="3805"/>
                    <a:pt x="5537" y="4000"/>
                  </a:cubicBezTo>
                  <a:close/>
                  <a:moveTo>
                    <a:pt x="1513" y="2683"/>
                  </a:moveTo>
                  <a:cubicBezTo>
                    <a:pt x="1732" y="2415"/>
                    <a:pt x="1732" y="2049"/>
                    <a:pt x="1537" y="1756"/>
                  </a:cubicBezTo>
                  <a:cubicBezTo>
                    <a:pt x="1342" y="1854"/>
                    <a:pt x="1147" y="1902"/>
                    <a:pt x="976" y="1976"/>
                  </a:cubicBezTo>
                  <a:cubicBezTo>
                    <a:pt x="830" y="2024"/>
                    <a:pt x="683" y="2073"/>
                    <a:pt x="561" y="2146"/>
                  </a:cubicBezTo>
                  <a:cubicBezTo>
                    <a:pt x="513" y="2195"/>
                    <a:pt x="488" y="2219"/>
                    <a:pt x="488" y="2219"/>
                  </a:cubicBezTo>
                  <a:cubicBezTo>
                    <a:pt x="488" y="2219"/>
                    <a:pt x="513" y="2244"/>
                    <a:pt x="561" y="2293"/>
                  </a:cubicBezTo>
                  <a:cubicBezTo>
                    <a:pt x="683" y="2366"/>
                    <a:pt x="830" y="2415"/>
                    <a:pt x="976" y="2463"/>
                  </a:cubicBezTo>
                  <a:cubicBezTo>
                    <a:pt x="1147" y="2537"/>
                    <a:pt x="1342" y="2585"/>
                    <a:pt x="1513" y="2658"/>
                  </a:cubicBezTo>
                  <a:close/>
                  <a:moveTo>
                    <a:pt x="40561" y="4097"/>
                  </a:moveTo>
                  <a:lnTo>
                    <a:pt x="43975" y="4097"/>
                  </a:lnTo>
                  <a:cubicBezTo>
                    <a:pt x="44414" y="4097"/>
                    <a:pt x="44804" y="3902"/>
                    <a:pt x="45073" y="3561"/>
                  </a:cubicBezTo>
                  <a:cubicBezTo>
                    <a:pt x="45707" y="2805"/>
                    <a:pt x="45707" y="1707"/>
                    <a:pt x="45073" y="927"/>
                  </a:cubicBezTo>
                  <a:cubicBezTo>
                    <a:pt x="44804" y="610"/>
                    <a:pt x="44414" y="415"/>
                    <a:pt x="43975" y="390"/>
                  </a:cubicBezTo>
                  <a:lnTo>
                    <a:pt x="40561" y="3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59"/>
            <p:cNvSpPr/>
            <p:nvPr/>
          </p:nvSpPr>
          <p:spPr>
            <a:xfrm>
              <a:off x="4720981" y="137824"/>
              <a:ext cx="328867" cy="270807"/>
            </a:xfrm>
            <a:custGeom>
              <a:rect b="b" l="l" r="r" t="t"/>
              <a:pathLst>
                <a:path extrusionOk="0" h="3489" w="4147">
                  <a:moveTo>
                    <a:pt x="293" y="2464"/>
                  </a:moveTo>
                  <a:cubicBezTo>
                    <a:pt x="1366" y="2976"/>
                    <a:pt x="2488" y="3318"/>
                    <a:pt x="3659" y="3489"/>
                  </a:cubicBezTo>
                  <a:cubicBezTo>
                    <a:pt x="4147" y="2391"/>
                    <a:pt x="4147" y="1123"/>
                    <a:pt x="3659" y="1"/>
                  </a:cubicBezTo>
                  <a:cubicBezTo>
                    <a:pt x="2488" y="196"/>
                    <a:pt x="1342" y="537"/>
                    <a:pt x="269" y="1025"/>
                  </a:cubicBezTo>
                  <a:lnTo>
                    <a:pt x="1" y="1147"/>
                  </a:lnTo>
                  <a:cubicBezTo>
                    <a:pt x="244" y="1513"/>
                    <a:pt x="244" y="2001"/>
                    <a:pt x="1" y="23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59"/>
            <p:cNvSpPr/>
            <p:nvPr/>
          </p:nvSpPr>
          <p:spPr>
            <a:xfrm>
              <a:off x="4722884" y="287391"/>
              <a:ext cx="307614" cy="121239"/>
            </a:xfrm>
            <a:custGeom>
              <a:rect b="b" l="l" r="r" t="t"/>
              <a:pathLst>
                <a:path extrusionOk="0" h="1562" w="3879">
                  <a:moveTo>
                    <a:pt x="269" y="537"/>
                  </a:moveTo>
                  <a:cubicBezTo>
                    <a:pt x="1342" y="1049"/>
                    <a:pt x="2464" y="1391"/>
                    <a:pt x="3635" y="1562"/>
                  </a:cubicBezTo>
                  <a:cubicBezTo>
                    <a:pt x="3733" y="1318"/>
                    <a:pt x="3830" y="1074"/>
                    <a:pt x="3879" y="805"/>
                  </a:cubicBezTo>
                  <a:cubicBezTo>
                    <a:pt x="2855" y="708"/>
                    <a:pt x="1830" y="488"/>
                    <a:pt x="830" y="171"/>
                  </a:cubicBezTo>
                  <a:cubicBezTo>
                    <a:pt x="611" y="98"/>
                    <a:pt x="367" y="49"/>
                    <a:pt x="172" y="1"/>
                  </a:cubicBezTo>
                  <a:cubicBezTo>
                    <a:pt x="123" y="147"/>
                    <a:pt x="74" y="293"/>
                    <a:pt x="1" y="415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59"/>
            <p:cNvSpPr/>
            <p:nvPr/>
          </p:nvSpPr>
          <p:spPr>
            <a:xfrm>
              <a:off x="4610750" y="238182"/>
              <a:ext cx="98732" cy="70089"/>
            </a:xfrm>
            <a:custGeom>
              <a:rect b="b" l="l" r="r" t="t"/>
              <a:pathLst>
                <a:path extrusionOk="0" h="903" w="1245">
                  <a:moveTo>
                    <a:pt x="1025" y="903"/>
                  </a:moveTo>
                  <a:cubicBezTo>
                    <a:pt x="1244" y="635"/>
                    <a:pt x="1244" y="269"/>
                    <a:pt x="1049" y="0"/>
                  </a:cubicBezTo>
                  <a:cubicBezTo>
                    <a:pt x="854" y="74"/>
                    <a:pt x="659" y="147"/>
                    <a:pt x="488" y="196"/>
                  </a:cubicBezTo>
                  <a:cubicBezTo>
                    <a:pt x="342" y="244"/>
                    <a:pt x="195" y="293"/>
                    <a:pt x="73" y="391"/>
                  </a:cubicBezTo>
                  <a:cubicBezTo>
                    <a:pt x="25" y="415"/>
                    <a:pt x="0" y="439"/>
                    <a:pt x="0" y="439"/>
                  </a:cubicBezTo>
                  <a:cubicBezTo>
                    <a:pt x="0" y="464"/>
                    <a:pt x="25" y="488"/>
                    <a:pt x="73" y="513"/>
                  </a:cubicBezTo>
                  <a:cubicBezTo>
                    <a:pt x="195" y="586"/>
                    <a:pt x="342" y="659"/>
                    <a:pt x="488" y="683"/>
                  </a:cubicBezTo>
                  <a:cubicBezTo>
                    <a:pt x="659" y="757"/>
                    <a:pt x="854" y="830"/>
                    <a:pt x="1025" y="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59"/>
            <p:cNvSpPr/>
            <p:nvPr/>
          </p:nvSpPr>
          <p:spPr>
            <a:xfrm>
              <a:off x="4610750" y="272256"/>
              <a:ext cx="92943" cy="36015"/>
            </a:xfrm>
            <a:custGeom>
              <a:rect b="b" l="l" r="r" t="t"/>
              <a:pathLst>
                <a:path extrusionOk="0" h="464" w="1172">
                  <a:moveTo>
                    <a:pt x="1025" y="464"/>
                  </a:moveTo>
                  <a:cubicBezTo>
                    <a:pt x="1098" y="366"/>
                    <a:pt x="1147" y="244"/>
                    <a:pt x="1171" y="147"/>
                  </a:cubicBezTo>
                  <a:cubicBezTo>
                    <a:pt x="756" y="74"/>
                    <a:pt x="366" y="25"/>
                    <a:pt x="25" y="0"/>
                  </a:cubicBezTo>
                  <a:lnTo>
                    <a:pt x="0" y="25"/>
                  </a:lnTo>
                  <a:cubicBezTo>
                    <a:pt x="0" y="25"/>
                    <a:pt x="25" y="49"/>
                    <a:pt x="73" y="98"/>
                  </a:cubicBezTo>
                  <a:cubicBezTo>
                    <a:pt x="195" y="171"/>
                    <a:pt x="342" y="220"/>
                    <a:pt x="488" y="269"/>
                  </a:cubicBezTo>
                  <a:cubicBezTo>
                    <a:pt x="659" y="318"/>
                    <a:pt x="854" y="391"/>
                    <a:pt x="1025" y="4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59"/>
            <p:cNvSpPr/>
            <p:nvPr/>
          </p:nvSpPr>
          <p:spPr>
            <a:xfrm>
              <a:off x="5043980" y="130295"/>
              <a:ext cx="2541566" cy="289669"/>
            </a:xfrm>
            <a:custGeom>
              <a:rect b="b" l="l" r="r" t="t"/>
              <a:pathLst>
                <a:path extrusionOk="0" h="3732" w="32049">
                  <a:moveTo>
                    <a:pt x="25" y="49"/>
                  </a:moveTo>
                  <a:cubicBezTo>
                    <a:pt x="123" y="317"/>
                    <a:pt x="220" y="610"/>
                    <a:pt x="269" y="878"/>
                  </a:cubicBezTo>
                  <a:lnTo>
                    <a:pt x="8293" y="878"/>
                  </a:lnTo>
                  <a:cubicBezTo>
                    <a:pt x="8391" y="878"/>
                    <a:pt x="8439" y="951"/>
                    <a:pt x="8439" y="1025"/>
                  </a:cubicBezTo>
                  <a:cubicBezTo>
                    <a:pt x="8439" y="1122"/>
                    <a:pt x="8391" y="1195"/>
                    <a:pt x="8293" y="1195"/>
                  </a:cubicBezTo>
                  <a:lnTo>
                    <a:pt x="318" y="1195"/>
                  </a:lnTo>
                  <a:cubicBezTo>
                    <a:pt x="366" y="1586"/>
                    <a:pt x="366" y="2000"/>
                    <a:pt x="318" y="2415"/>
                  </a:cubicBezTo>
                  <a:lnTo>
                    <a:pt x="830" y="2415"/>
                  </a:lnTo>
                  <a:cubicBezTo>
                    <a:pt x="1025" y="2415"/>
                    <a:pt x="1025" y="2708"/>
                    <a:pt x="830" y="2708"/>
                  </a:cubicBezTo>
                  <a:lnTo>
                    <a:pt x="293" y="2708"/>
                  </a:lnTo>
                  <a:cubicBezTo>
                    <a:pt x="220" y="3025"/>
                    <a:pt x="147" y="3366"/>
                    <a:pt x="1" y="3659"/>
                  </a:cubicBezTo>
                  <a:cubicBezTo>
                    <a:pt x="391" y="3707"/>
                    <a:pt x="781" y="3732"/>
                    <a:pt x="1171" y="3732"/>
                  </a:cubicBezTo>
                  <a:lnTo>
                    <a:pt x="32049" y="3732"/>
                  </a:lnTo>
                  <a:lnTo>
                    <a:pt x="32049" y="2708"/>
                  </a:lnTo>
                  <a:lnTo>
                    <a:pt x="24000" y="2708"/>
                  </a:lnTo>
                  <a:cubicBezTo>
                    <a:pt x="23805" y="2708"/>
                    <a:pt x="23805" y="2415"/>
                    <a:pt x="24000" y="2415"/>
                  </a:cubicBezTo>
                  <a:lnTo>
                    <a:pt x="32049" y="2415"/>
                  </a:lnTo>
                  <a:lnTo>
                    <a:pt x="32049" y="1195"/>
                  </a:lnTo>
                  <a:lnTo>
                    <a:pt x="31439" y="1195"/>
                  </a:lnTo>
                  <a:cubicBezTo>
                    <a:pt x="31366" y="1195"/>
                    <a:pt x="31293" y="1122"/>
                    <a:pt x="31293" y="1025"/>
                  </a:cubicBezTo>
                  <a:cubicBezTo>
                    <a:pt x="31293" y="951"/>
                    <a:pt x="31366" y="878"/>
                    <a:pt x="31439" y="878"/>
                  </a:cubicBezTo>
                  <a:lnTo>
                    <a:pt x="32049" y="878"/>
                  </a:lnTo>
                  <a:lnTo>
                    <a:pt x="32049" y="0"/>
                  </a:lnTo>
                  <a:lnTo>
                    <a:pt x="1171" y="0"/>
                  </a:lnTo>
                  <a:cubicBezTo>
                    <a:pt x="781" y="0"/>
                    <a:pt x="415" y="25"/>
                    <a:pt x="25" y="49"/>
                  </a:cubicBezTo>
                  <a:close/>
                  <a:moveTo>
                    <a:pt x="2513" y="2390"/>
                  </a:moveTo>
                  <a:lnTo>
                    <a:pt x="22366" y="2390"/>
                  </a:lnTo>
                  <a:cubicBezTo>
                    <a:pt x="22561" y="2390"/>
                    <a:pt x="22561" y="2683"/>
                    <a:pt x="22366" y="2683"/>
                  </a:cubicBezTo>
                  <a:lnTo>
                    <a:pt x="2513" y="2683"/>
                  </a:lnTo>
                  <a:cubicBezTo>
                    <a:pt x="2318" y="2683"/>
                    <a:pt x="2318" y="2390"/>
                    <a:pt x="2513" y="2390"/>
                  </a:cubicBezTo>
                  <a:close/>
                  <a:moveTo>
                    <a:pt x="23000" y="2683"/>
                  </a:moveTo>
                  <a:cubicBezTo>
                    <a:pt x="22805" y="2683"/>
                    <a:pt x="22805" y="2390"/>
                    <a:pt x="23000" y="2390"/>
                  </a:cubicBezTo>
                  <a:lnTo>
                    <a:pt x="23317" y="2390"/>
                  </a:lnTo>
                  <a:cubicBezTo>
                    <a:pt x="23512" y="2390"/>
                    <a:pt x="23512" y="2683"/>
                    <a:pt x="23317" y="2683"/>
                  </a:cubicBezTo>
                  <a:close/>
                  <a:moveTo>
                    <a:pt x="9000" y="1195"/>
                  </a:moveTo>
                  <a:cubicBezTo>
                    <a:pt x="8903" y="1195"/>
                    <a:pt x="8830" y="1122"/>
                    <a:pt x="8830" y="1049"/>
                  </a:cubicBezTo>
                  <a:cubicBezTo>
                    <a:pt x="8830" y="951"/>
                    <a:pt x="8903" y="878"/>
                    <a:pt x="9000" y="903"/>
                  </a:cubicBezTo>
                  <a:lnTo>
                    <a:pt x="9293" y="903"/>
                  </a:lnTo>
                  <a:cubicBezTo>
                    <a:pt x="9391" y="878"/>
                    <a:pt x="9439" y="951"/>
                    <a:pt x="9439" y="1049"/>
                  </a:cubicBezTo>
                  <a:cubicBezTo>
                    <a:pt x="9439" y="1122"/>
                    <a:pt x="9391" y="1195"/>
                    <a:pt x="9293" y="1195"/>
                  </a:cubicBezTo>
                  <a:close/>
                  <a:moveTo>
                    <a:pt x="9927" y="1195"/>
                  </a:moveTo>
                  <a:cubicBezTo>
                    <a:pt x="9854" y="1195"/>
                    <a:pt x="9781" y="1122"/>
                    <a:pt x="9781" y="1049"/>
                  </a:cubicBezTo>
                  <a:cubicBezTo>
                    <a:pt x="9781" y="951"/>
                    <a:pt x="9854" y="878"/>
                    <a:pt x="9927" y="903"/>
                  </a:cubicBezTo>
                  <a:lnTo>
                    <a:pt x="29780" y="903"/>
                  </a:lnTo>
                  <a:cubicBezTo>
                    <a:pt x="29878" y="878"/>
                    <a:pt x="29927" y="951"/>
                    <a:pt x="29927" y="1049"/>
                  </a:cubicBezTo>
                  <a:cubicBezTo>
                    <a:pt x="29927" y="1122"/>
                    <a:pt x="29878" y="1195"/>
                    <a:pt x="29780" y="11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59"/>
            <p:cNvSpPr/>
            <p:nvPr/>
          </p:nvSpPr>
          <p:spPr>
            <a:xfrm>
              <a:off x="5043980" y="353676"/>
              <a:ext cx="2541566" cy="64423"/>
            </a:xfrm>
            <a:custGeom>
              <a:rect b="b" l="l" r="r" t="t"/>
              <a:pathLst>
                <a:path extrusionOk="0" h="830" w="32049">
                  <a:moveTo>
                    <a:pt x="245" y="0"/>
                  </a:moveTo>
                  <a:cubicBezTo>
                    <a:pt x="196" y="244"/>
                    <a:pt x="123" y="512"/>
                    <a:pt x="1" y="756"/>
                  </a:cubicBezTo>
                  <a:cubicBezTo>
                    <a:pt x="391" y="805"/>
                    <a:pt x="781" y="829"/>
                    <a:pt x="1171" y="829"/>
                  </a:cubicBezTo>
                  <a:lnTo>
                    <a:pt x="32049" y="829"/>
                  </a:lnTo>
                  <a:lnTo>
                    <a:pt x="32049" y="98"/>
                  </a:lnTo>
                  <a:lnTo>
                    <a:pt x="4366" y="98"/>
                  </a:lnTo>
                  <a:cubicBezTo>
                    <a:pt x="2488" y="98"/>
                    <a:pt x="1220" y="73"/>
                    <a:pt x="245" y="0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59"/>
            <p:cNvSpPr/>
            <p:nvPr/>
          </p:nvSpPr>
          <p:spPr>
            <a:xfrm>
              <a:off x="7610613" y="130295"/>
              <a:ext cx="152895" cy="287806"/>
            </a:xfrm>
            <a:custGeom>
              <a:rect b="b" l="l" r="r" t="t"/>
              <a:pathLst>
                <a:path extrusionOk="0" h="3708" w="1928">
                  <a:moveTo>
                    <a:pt x="1" y="1025"/>
                  </a:moveTo>
                  <a:lnTo>
                    <a:pt x="1" y="2537"/>
                  </a:lnTo>
                  <a:lnTo>
                    <a:pt x="1" y="2537"/>
                  </a:lnTo>
                  <a:lnTo>
                    <a:pt x="1" y="2537"/>
                  </a:lnTo>
                  <a:lnTo>
                    <a:pt x="1" y="3707"/>
                  </a:lnTo>
                  <a:lnTo>
                    <a:pt x="1928" y="3707"/>
                  </a:lnTo>
                  <a:lnTo>
                    <a:pt x="192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59"/>
            <p:cNvSpPr/>
            <p:nvPr/>
          </p:nvSpPr>
          <p:spPr>
            <a:xfrm>
              <a:off x="7610613" y="361205"/>
              <a:ext cx="154798" cy="56894"/>
            </a:xfrm>
            <a:custGeom>
              <a:rect b="b" l="l" r="r" t="t"/>
              <a:pathLst>
                <a:path extrusionOk="0" h="733" w="1952">
                  <a:moveTo>
                    <a:pt x="1" y="1"/>
                  </a:moveTo>
                  <a:lnTo>
                    <a:pt x="1" y="732"/>
                  </a:lnTo>
                  <a:lnTo>
                    <a:pt x="1952" y="732"/>
                  </a:lnTo>
                  <a:lnTo>
                    <a:pt x="195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59"/>
            <p:cNvSpPr/>
            <p:nvPr/>
          </p:nvSpPr>
          <p:spPr>
            <a:xfrm>
              <a:off x="7788568" y="130295"/>
              <a:ext cx="408170" cy="287806"/>
            </a:xfrm>
            <a:custGeom>
              <a:rect b="b" l="l" r="r" t="t"/>
              <a:pathLst>
                <a:path extrusionOk="0" h="3708" w="5147">
                  <a:moveTo>
                    <a:pt x="1" y="0"/>
                  </a:moveTo>
                  <a:lnTo>
                    <a:pt x="1" y="3707"/>
                  </a:lnTo>
                  <a:lnTo>
                    <a:pt x="3415" y="3707"/>
                  </a:lnTo>
                  <a:cubicBezTo>
                    <a:pt x="3854" y="3707"/>
                    <a:pt x="4244" y="3512"/>
                    <a:pt x="4513" y="3171"/>
                  </a:cubicBezTo>
                  <a:cubicBezTo>
                    <a:pt x="5147" y="2415"/>
                    <a:pt x="5147" y="1317"/>
                    <a:pt x="4513" y="537"/>
                  </a:cubicBezTo>
                  <a:cubicBezTo>
                    <a:pt x="4244" y="220"/>
                    <a:pt x="3854" y="25"/>
                    <a:pt x="3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59"/>
            <p:cNvSpPr/>
            <p:nvPr/>
          </p:nvSpPr>
          <p:spPr>
            <a:xfrm>
              <a:off x="7788568" y="224910"/>
              <a:ext cx="396592" cy="193190"/>
            </a:xfrm>
            <a:custGeom>
              <a:rect b="b" l="l" r="r" t="t"/>
              <a:pathLst>
                <a:path extrusionOk="0" h="2489" w="5001">
                  <a:moveTo>
                    <a:pt x="1" y="1757"/>
                  </a:moveTo>
                  <a:lnTo>
                    <a:pt x="1" y="2488"/>
                  </a:lnTo>
                  <a:lnTo>
                    <a:pt x="3415" y="2488"/>
                  </a:lnTo>
                  <a:cubicBezTo>
                    <a:pt x="3854" y="2488"/>
                    <a:pt x="4244" y="2293"/>
                    <a:pt x="4513" y="1952"/>
                  </a:cubicBezTo>
                  <a:cubicBezTo>
                    <a:pt x="4830" y="1586"/>
                    <a:pt x="5001" y="1123"/>
                    <a:pt x="4976" y="635"/>
                  </a:cubicBezTo>
                  <a:cubicBezTo>
                    <a:pt x="4976" y="415"/>
                    <a:pt x="4952" y="220"/>
                    <a:pt x="4879" y="1"/>
                  </a:cubicBezTo>
                  <a:cubicBezTo>
                    <a:pt x="4805" y="1464"/>
                    <a:pt x="2171" y="1708"/>
                    <a:pt x="1" y="175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2" name="Google Shape;972;p59"/>
          <p:cNvGrpSpPr/>
          <p:nvPr/>
        </p:nvGrpSpPr>
        <p:grpSpPr>
          <a:xfrm rot="-5400000">
            <a:off x="7699250" y="1584200"/>
            <a:ext cx="603495" cy="1371596"/>
            <a:chOff x="3724575" y="3497700"/>
            <a:chExt cx="603495" cy="1371596"/>
          </a:xfrm>
        </p:grpSpPr>
        <p:sp>
          <p:nvSpPr>
            <p:cNvPr id="973" name="Google Shape;973;p59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5488" y="16414"/>
                  </a:moveTo>
                  <a:lnTo>
                    <a:pt x="1732" y="16414"/>
                  </a:lnTo>
                  <a:cubicBezTo>
                    <a:pt x="781" y="16414"/>
                    <a:pt x="1" y="15634"/>
                    <a:pt x="1" y="14683"/>
                  </a:cubicBezTo>
                  <a:lnTo>
                    <a:pt x="1" y="5537"/>
                  </a:lnTo>
                  <a:cubicBezTo>
                    <a:pt x="1" y="5073"/>
                    <a:pt x="196" y="4634"/>
                    <a:pt x="513" y="4317"/>
                  </a:cubicBezTo>
                  <a:cubicBezTo>
                    <a:pt x="757" y="4073"/>
                    <a:pt x="1050" y="3902"/>
                    <a:pt x="1367" y="3829"/>
                  </a:cubicBezTo>
                  <a:lnTo>
                    <a:pt x="1367" y="781"/>
                  </a:lnTo>
                  <a:cubicBezTo>
                    <a:pt x="1367" y="585"/>
                    <a:pt x="1440" y="366"/>
                    <a:pt x="1610" y="220"/>
                  </a:cubicBezTo>
                  <a:cubicBezTo>
                    <a:pt x="1757" y="73"/>
                    <a:pt x="1952" y="0"/>
                    <a:pt x="2147" y="0"/>
                  </a:cubicBezTo>
                  <a:lnTo>
                    <a:pt x="5074" y="0"/>
                  </a:lnTo>
                  <a:cubicBezTo>
                    <a:pt x="5513" y="0"/>
                    <a:pt x="5854" y="342"/>
                    <a:pt x="5854" y="781"/>
                  </a:cubicBezTo>
                  <a:lnTo>
                    <a:pt x="5854" y="3829"/>
                  </a:lnTo>
                  <a:cubicBezTo>
                    <a:pt x="6659" y="4024"/>
                    <a:pt x="7220" y="4732"/>
                    <a:pt x="7220" y="5537"/>
                  </a:cubicBezTo>
                  <a:lnTo>
                    <a:pt x="7220" y="14683"/>
                  </a:lnTo>
                  <a:cubicBezTo>
                    <a:pt x="7220" y="15634"/>
                    <a:pt x="6440" y="16414"/>
                    <a:pt x="5488" y="164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59"/>
            <p:cNvSpPr/>
            <p:nvPr/>
          </p:nvSpPr>
          <p:spPr>
            <a:xfrm>
              <a:off x="3757170" y="3848221"/>
              <a:ext cx="538223" cy="988485"/>
            </a:xfrm>
            <a:custGeom>
              <a:rect b="b" l="l" r="r" t="t"/>
              <a:pathLst>
                <a:path extrusionOk="0" h="11830" w="6440">
                  <a:moveTo>
                    <a:pt x="5098" y="0"/>
                  </a:moveTo>
                  <a:lnTo>
                    <a:pt x="1342" y="0"/>
                  </a:lnTo>
                  <a:cubicBezTo>
                    <a:pt x="611" y="0"/>
                    <a:pt x="1" y="610"/>
                    <a:pt x="1" y="1342"/>
                  </a:cubicBezTo>
                  <a:lnTo>
                    <a:pt x="1" y="10488"/>
                  </a:lnTo>
                  <a:cubicBezTo>
                    <a:pt x="1" y="11219"/>
                    <a:pt x="611" y="11829"/>
                    <a:pt x="1342" y="11829"/>
                  </a:cubicBezTo>
                  <a:lnTo>
                    <a:pt x="5098" y="11829"/>
                  </a:lnTo>
                  <a:cubicBezTo>
                    <a:pt x="5830" y="11829"/>
                    <a:pt x="6440" y="11219"/>
                    <a:pt x="6440" y="10488"/>
                  </a:cubicBezTo>
                  <a:lnTo>
                    <a:pt x="6440" y="1342"/>
                  </a:lnTo>
                  <a:cubicBezTo>
                    <a:pt x="6440" y="610"/>
                    <a:pt x="5830" y="0"/>
                    <a:pt x="50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59"/>
            <p:cNvSpPr/>
            <p:nvPr/>
          </p:nvSpPr>
          <p:spPr>
            <a:xfrm>
              <a:off x="3816342" y="4047922"/>
              <a:ext cx="38779" cy="654255"/>
            </a:xfrm>
            <a:custGeom>
              <a:rect b="b" l="l" r="r" t="t"/>
              <a:pathLst>
                <a:path extrusionOk="0" h="7830" w="464">
                  <a:moveTo>
                    <a:pt x="439" y="7610"/>
                  </a:moveTo>
                  <a:cubicBezTo>
                    <a:pt x="464" y="7829"/>
                    <a:pt x="0" y="7829"/>
                    <a:pt x="25" y="7610"/>
                  </a:cubicBezTo>
                  <a:lnTo>
                    <a:pt x="25" y="1781"/>
                  </a:lnTo>
                  <a:cubicBezTo>
                    <a:pt x="0" y="1561"/>
                    <a:pt x="464" y="1561"/>
                    <a:pt x="439" y="1781"/>
                  </a:cubicBezTo>
                  <a:close/>
                  <a:moveTo>
                    <a:pt x="439" y="732"/>
                  </a:moveTo>
                  <a:cubicBezTo>
                    <a:pt x="415" y="952"/>
                    <a:pt x="73" y="952"/>
                    <a:pt x="25" y="732"/>
                  </a:cubicBezTo>
                  <a:lnTo>
                    <a:pt x="25" y="220"/>
                  </a:lnTo>
                  <a:cubicBezTo>
                    <a:pt x="0" y="0"/>
                    <a:pt x="464" y="0"/>
                    <a:pt x="439" y="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59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3171" y="2293"/>
                  </a:moveTo>
                  <a:lnTo>
                    <a:pt x="2415" y="2293"/>
                  </a:lnTo>
                  <a:cubicBezTo>
                    <a:pt x="2342" y="2293"/>
                    <a:pt x="2269" y="2220"/>
                    <a:pt x="2269" y="2146"/>
                  </a:cubicBezTo>
                  <a:lnTo>
                    <a:pt x="2269" y="1293"/>
                  </a:lnTo>
                  <a:cubicBezTo>
                    <a:pt x="2269" y="1195"/>
                    <a:pt x="2342" y="1146"/>
                    <a:pt x="2415" y="1146"/>
                  </a:cubicBezTo>
                  <a:lnTo>
                    <a:pt x="3171" y="1146"/>
                  </a:lnTo>
                  <a:cubicBezTo>
                    <a:pt x="3245" y="1146"/>
                    <a:pt x="3318" y="1195"/>
                    <a:pt x="3318" y="1293"/>
                  </a:cubicBezTo>
                  <a:lnTo>
                    <a:pt x="3318" y="2146"/>
                  </a:lnTo>
                  <a:cubicBezTo>
                    <a:pt x="3318" y="2220"/>
                    <a:pt x="3245" y="2293"/>
                    <a:pt x="3171" y="2293"/>
                  </a:cubicBezTo>
                  <a:close/>
                  <a:moveTo>
                    <a:pt x="5488" y="16414"/>
                  </a:moveTo>
                  <a:cubicBezTo>
                    <a:pt x="6440" y="16414"/>
                    <a:pt x="7220" y="15634"/>
                    <a:pt x="7220" y="14683"/>
                  </a:cubicBezTo>
                  <a:lnTo>
                    <a:pt x="7220" y="5537"/>
                  </a:lnTo>
                  <a:cubicBezTo>
                    <a:pt x="7220" y="4707"/>
                    <a:pt x="6659" y="4000"/>
                    <a:pt x="5854" y="3829"/>
                  </a:cubicBezTo>
                  <a:lnTo>
                    <a:pt x="5854" y="781"/>
                  </a:lnTo>
                  <a:cubicBezTo>
                    <a:pt x="5854" y="342"/>
                    <a:pt x="5513" y="0"/>
                    <a:pt x="5074" y="0"/>
                  </a:cubicBezTo>
                  <a:lnTo>
                    <a:pt x="2147" y="0"/>
                  </a:lnTo>
                  <a:cubicBezTo>
                    <a:pt x="1952" y="0"/>
                    <a:pt x="1732" y="73"/>
                    <a:pt x="1586" y="220"/>
                  </a:cubicBezTo>
                  <a:cubicBezTo>
                    <a:pt x="1440" y="366"/>
                    <a:pt x="1367" y="561"/>
                    <a:pt x="1367" y="781"/>
                  </a:cubicBezTo>
                  <a:lnTo>
                    <a:pt x="1367" y="3829"/>
                  </a:lnTo>
                  <a:cubicBezTo>
                    <a:pt x="1050" y="3902"/>
                    <a:pt x="757" y="4073"/>
                    <a:pt x="513" y="4293"/>
                  </a:cubicBezTo>
                  <a:cubicBezTo>
                    <a:pt x="196" y="4610"/>
                    <a:pt x="1" y="5049"/>
                    <a:pt x="1" y="5512"/>
                  </a:cubicBezTo>
                  <a:lnTo>
                    <a:pt x="1" y="14658"/>
                  </a:lnTo>
                  <a:cubicBezTo>
                    <a:pt x="1" y="15634"/>
                    <a:pt x="781" y="16414"/>
                    <a:pt x="1732" y="16414"/>
                  </a:cubicBezTo>
                  <a:close/>
                  <a:moveTo>
                    <a:pt x="1757" y="3805"/>
                  </a:moveTo>
                  <a:lnTo>
                    <a:pt x="5464" y="3805"/>
                  </a:lnTo>
                  <a:lnTo>
                    <a:pt x="5464" y="781"/>
                  </a:lnTo>
                  <a:cubicBezTo>
                    <a:pt x="5464" y="683"/>
                    <a:pt x="5415" y="585"/>
                    <a:pt x="5342" y="512"/>
                  </a:cubicBezTo>
                  <a:cubicBezTo>
                    <a:pt x="5269" y="439"/>
                    <a:pt x="5171" y="390"/>
                    <a:pt x="5074" y="390"/>
                  </a:cubicBezTo>
                  <a:lnTo>
                    <a:pt x="2147" y="390"/>
                  </a:lnTo>
                  <a:cubicBezTo>
                    <a:pt x="1928" y="390"/>
                    <a:pt x="1757" y="561"/>
                    <a:pt x="1757" y="781"/>
                  </a:cubicBezTo>
                  <a:close/>
                  <a:moveTo>
                    <a:pt x="1732" y="16024"/>
                  </a:moveTo>
                  <a:cubicBezTo>
                    <a:pt x="1001" y="16024"/>
                    <a:pt x="391" y="15414"/>
                    <a:pt x="391" y="14683"/>
                  </a:cubicBezTo>
                  <a:lnTo>
                    <a:pt x="391" y="5537"/>
                  </a:lnTo>
                  <a:cubicBezTo>
                    <a:pt x="391" y="4780"/>
                    <a:pt x="1001" y="4195"/>
                    <a:pt x="1732" y="4195"/>
                  </a:cubicBezTo>
                  <a:lnTo>
                    <a:pt x="5488" y="4195"/>
                  </a:lnTo>
                  <a:cubicBezTo>
                    <a:pt x="6220" y="4195"/>
                    <a:pt x="6830" y="4780"/>
                    <a:pt x="6830" y="5537"/>
                  </a:cubicBezTo>
                  <a:lnTo>
                    <a:pt x="6830" y="14683"/>
                  </a:lnTo>
                  <a:cubicBezTo>
                    <a:pt x="6830" y="15414"/>
                    <a:pt x="6220" y="16024"/>
                    <a:pt x="5488" y="16024"/>
                  </a:cubicBezTo>
                  <a:close/>
                  <a:moveTo>
                    <a:pt x="4781" y="2293"/>
                  </a:moveTo>
                  <a:lnTo>
                    <a:pt x="4074" y="2293"/>
                  </a:lnTo>
                  <a:cubicBezTo>
                    <a:pt x="3976" y="2293"/>
                    <a:pt x="3928" y="2220"/>
                    <a:pt x="3928" y="2146"/>
                  </a:cubicBezTo>
                  <a:lnTo>
                    <a:pt x="3928" y="1293"/>
                  </a:lnTo>
                  <a:cubicBezTo>
                    <a:pt x="3903" y="1220"/>
                    <a:pt x="3976" y="1146"/>
                    <a:pt x="4074" y="1146"/>
                  </a:cubicBezTo>
                  <a:lnTo>
                    <a:pt x="4781" y="1146"/>
                  </a:lnTo>
                  <a:cubicBezTo>
                    <a:pt x="4879" y="1146"/>
                    <a:pt x="4952" y="1220"/>
                    <a:pt x="4952" y="1293"/>
                  </a:cubicBezTo>
                  <a:lnTo>
                    <a:pt x="4952" y="2122"/>
                  </a:lnTo>
                  <a:cubicBezTo>
                    <a:pt x="4952" y="2220"/>
                    <a:pt x="4879" y="2293"/>
                    <a:pt x="4781" y="2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59"/>
            <p:cNvSpPr/>
            <p:nvPr/>
          </p:nvSpPr>
          <p:spPr>
            <a:xfrm>
              <a:off x="3871336" y="3530287"/>
              <a:ext cx="309980" cy="285349"/>
            </a:xfrm>
            <a:custGeom>
              <a:rect b="b" l="l" r="r" t="t"/>
              <a:pathLst>
                <a:path extrusionOk="0" h="3415" w="3709">
                  <a:moveTo>
                    <a:pt x="1" y="3415"/>
                  </a:moveTo>
                  <a:lnTo>
                    <a:pt x="3708" y="3415"/>
                  </a:lnTo>
                  <a:lnTo>
                    <a:pt x="3708" y="391"/>
                  </a:lnTo>
                  <a:cubicBezTo>
                    <a:pt x="3708" y="293"/>
                    <a:pt x="3659" y="195"/>
                    <a:pt x="3586" y="122"/>
                  </a:cubicBezTo>
                  <a:cubicBezTo>
                    <a:pt x="3513" y="49"/>
                    <a:pt x="3415" y="0"/>
                    <a:pt x="3318" y="0"/>
                  </a:cubicBezTo>
                  <a:lnTo>
                    <a:pt x="391" y="0"/>
                  </a:lnTo>
                  <a:cubicBezTo>
                    <a:pt x="172" y="0"/>
                    <a:pt x="1" y="171"/>
                    <a:pt x="1" y="391"/>
                  </a:cubicBezTo>
                  <a:close/>
                  <a:moveTo>
                    <a:pt x="1415" y="1903"/>
                  </a:moveTo>
                  <a:lnTo>
                    <a:pt x="659" y="1903"/>
                  </a:lnTo>
                  <a:cubicBezTo>
                    <a:pt x="586" y="1903"/>
                    <a:pt x="513" y="1830"/>
                    <a:pt x="513" y="1756"/>
                  </a:cubicBezTo>
                  <a:lnTo>
                    <a:pt x="513" y="903"/>
                  </a:lnTo>
                  <a:cubicBezTo>
                    <a:pt x="513" y="805"/>
                    <a:pt x="586" y="756"/>
                    <a:pt x="659" y="756"/>
                  </a:cubicBezTo>
                  <a:lnTo>
                    <a:pt x="1415" y="756"/>
                  </a:lnTo>
                  <a:cubicBezTo>
                    <a:pt x="1489" y="756"/>
                    <a:pt x="1562" y="805"/>
                    <a:pt x="1562" y="903"/>
                  </a:cubicBezTo>
                  <a:lnTo>
                    <a:pt x="1562" y="1756"/>
                  </a:lnTo>
                  <a:cubicBezTo>
                    <a:pt x="1562" y="1830"/>
                    <a:pt x="1489" y="1903"/>
                    <a:pt x="1415" y="1903"/>
                  </a:cubicBezTo>
                  <a:close/>
                  <a:moveTo>
                    <a:pt x="3025" y="1903"/>
                  </a:moveTo>
                  <a:lnTo>
                    <a:pt x="2318" y="1903"/>
                  </a:lnTo>
                  <a:cubicBezTo>
                    <a:pt x="2220" y="1903"/>
                    <a:pt x="2147" y="1830"/>
                    <a:pt x="2147" y="1732"/>
                  </a:cubicBezTo>
                  <a:lnTo>
                    <a:pt x="2147" y="903"/>
                  </a:lnTo>
                  <a:cubicBezTo>
                    <a:pt x="2147" y="830"/>
                    <a:pt x="2220" y="756"/>
                    <a:pt x="2318" y="756"/>
                  </a:cubicBezTo>
                  <a:lnTo>
                    <a:pt x="3025" y="756"/>
                  </a:lnTo>
                  <a:cubicBezTo>
                    <a:pt x="3123" y="756"/>
                    <a:pt x="3196" y="830"/>
                    <a:pt x="3196" y="903"/>
                  </a:cubicBezTo>
                  <a:lnTo>
                    <a:pt x="3196" y="1732"/>
                  </a:lnTo>
                  <a:cubicBezTo>
                    <a:pt x="3196" y="1830"/>
                    <a:pt x="3123" y="1903"/>
                    <a:pt x="3025" y="19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59"/>
            <p:cNvSpPr/>
            <p:nvPr/>
          </p:nvSpPr>
          <p:spPr>
            <a:xfrm>
              <a:off x="3775557" y="3848221"/>
              <a:ext cx="519836" cy="988485"/>
            </a:xfrm>
            <a:custGeom>
              <a:rect b="b" l="l" r="r" t="t"/>
              <a:pathLst>
                <a:path extrusionOk="0" h="11830" w="6220">
                  <a:moveTo>
                    <a:pt x="5074" y="707"/>
                  </a:moveTo>
                  <a:lnTo>
                    <a:pt x="5074" y="9854"/>
                  </a:lnTo>
                  <a:cubicBezTo>
                    <a:pt x="5074" y="10585"/>
                    <a:pt x="4464" y="11195"/>
                    <a:pt x="3732" y="11195"/>
                  </a:cubicBezTo>
                  <a:lnTo>
                    <a:pt x="1" y="11195"/>
                  </a:lnTo>
                  <a:cubicBezTo>
                    <a:pt x="49" y="11293"/>
                    <a:pt x="122" y="11366"/>
                    <a:pt x="196" y="11439"/>
                  </a:cubicBezTo>
                  <a:cubicBezTo>
                    <a:pt x="440" y="11683"/>
                    <a:pt x="781" y="11829"/>
                    <a:pt x="1122" y="11829"/>
                  </a:cubicBezTo>
                  <a:lnTo>
                    <a:pt x="4878" y="11829"/>
                  </a:lnTo>
                  <a:cubicBezTo>
                    <a:pt x="5610" y="11829"/>
                    <a:pt x="6220" y="11219"/>
                    <a:pt x="6220" y="10488"/>
                  </a:cubicBezTo>
                  <a:lnTo>
                    <a:pt x="6220" y="1342"/>
                  </a:lnTo>
                  <a:cubicBezTo>
                    <a:pt x="6220" y="610"/>
                    <a:pt x="5610" y="0"/>
                    <a:pt x="4878" y="0"/>
                  </a:cubicBezTo>
                  <a:lnTo>
                    <a:pt x="4878" y="0"/>
                  </a:lnTo>
                  <a:cubicBezTo>
                    <a:pt x="5000" y="220"/>
                    <a:pt x="5074" y="464"/>
                    <a:pt x="5074" y="70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9" name="Google Shape;979;p59"/>
          <p:cNvGrpSpPr/>
          <p:nvPr/>
        </p:nvGrpSpPr>
        <p:grpSpPr>
          <a:xfrm>
            <a:off x="715100" y="274199"/>
            <a:ext cx="1920300" cy="1918875"/>
            <a:chOff x="715100" y="274199"/>
            <a:chExt cx="1920300" cy="1918875"/>
          </a:xfrm>
        </p:grpSpPr>
        <p:sp>
          <p:nvSpPr>
            <p:cNvPr id="980" name="Google Shape;980;p59"/>
            <p:cNvSpPr/>
            <p:nvPr/>
          </p:nvSpPr>
          <p:spPr>
            <a:xfrm>
              <a:off x="806600" y="364274"/>
              <a:ext cx="1828800" cy="18288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81" name="Google Shape;981;p59"/>
            <p:cNvGrpSpPr/>
            <p:nvPr/>
          </p:nvGrpSpPr>
          <p:grpSpPr>
            <a:xfrm>
              <a:off x="715100" y="274199"/>
              <a:ext cx="1828800" cy="1828800"/>
              <a:chOff x="715100" y="274199"/>
              <a:chExt cx="1828800" cy="1828800"/>
            </a:xfrm>
          </p:grpSpPr>
          <p:sp>
            <p:nvSpPr>
              <p:cNvPr id="982" name="Google Shape;982;p59"/>
              <p:cNvSpPr/>
              <p:nvPr/>
            </p:nvSpPr>
            <p:spPr>
              <a:xfrm>
                <a:off x="715100" y="274199"/>
                <a:ext cx="1828800" cy="18288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83" name="Google Shape;983;p59"/>
              <p:cNvCxnSpPr/>
              <p:nvPr/>
            </p:nvCxnSpPr>
            <p:spPr>
              <a:xfrm>
                <a:off x="717952" y="637800"/>
                <a:ext cx="18231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984" name="Google Shape;984;p59"/>
              <p:cNvGrpSpPr/>
              <p:nvPr/>
            </p:nvGrpSpPr>
            <p:grpSpPr>
              <a:xfrm>
                <a:off x="2267950" y="363963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985" name="Google Shape;985;p59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86" name="Google Shape;986;p59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987" name="Google Shape;987;p59"/>
              <p:cNvSpPr/>
              <p:nvPr/>
            </p:nvSpPr>
            <p:spPr>
              <a:xfrm>
                <a:off x="1951450" y="367563"/>
                <a:ext cx="179400" cy="1794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88" name="Google Shape;988;p59"/>
              <p:cNvCxnSpPr/>
              <p:nvPr/>
            </p:nvCxnSpPr>
            <p:spPr>
              <a:xfrm>
                <a:off x="1605849" y="546963"/>
                <a:ext cx="2085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989" name="Google Shape;989;p59"/>
          <p:cNvSpPr txBox="1"/>
          <p:nvPr>
            <p:ph idx="2" type="title"/>
          </p:nvPr>
        </p:nvSpPr>
        <p:spPr>
          <a:xfrm>
            <a:off x="825650" y="742950"/>
            <a:ext cx="16992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90" name="Google Shape;990;p59"/>
          <p:cNvSpPr txBox="1"/>
          <p:nvPr>
            <p:ph type="title"/>
          </p:nvPr>
        </p:nvSpPr>
        <p:spPr>
          <a:xfrm>
            <a:off x="1638650" y="2228225"/>
            <a:ext cx="5866800" cy="8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Announcements!</a:t>
            </a:r>
            <a:endParaRPr sz="4700"/>
          </a:p>
        </p:txBody>
      </p:sp>
      <p:grpSp>
        <p:nvGrpSpPr>
          <p:cNvPr id="991" name="Google Shape;991;p59"/>
          <p:cNvGrpSpPr/>
          <p:nvPr/>
        </p:nvGrpSpPr>
        <p:grpSpPr>
          <a:xfrm>
            <a:off x="1828840" y="3406196"/>
            <a:ext cx="5577850" cy="1463100"/>
            <a:chOff x="1828840" y="3371688"/>
            <a:chExt cx="5577850" cy="1463100"/>
          </a:xfrm>
        </p:grpSpPr>
        <p:sp>
          <p:nvSpPr>
            <p:cNvPr id="992" name="Google Shape;992;p59"/>
            <p:cNvSpPr/>
            <p:nvPr/>
          </p:nvSpPr>
          <p:spPr>
            <a:xfrm>
              <a:off x="1920290" y="3463188"/>
              <a:ext cx="5486400" cy="1371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59"/>
            <p:cNvSpPr/>
            <p:nvPr/>
          </p:nvSpPr>
          <p:spPr>
            <a:xfrm>
              <a:off x="1828840" y="3371688"/>
              <a:ext cx="5486400" cy="13716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94" name="Google Shape;994;p59"/>
            <p:cNvCxnSpPr/>
            <p:nvPr/>
          </p:nvCxnSpPr>
          <p:spPr>
            <a:xfrm>
              <a:off x="1828840" y="3554706"/>
              <a:ext cx="54849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95" name="Google Shape;995;p59"/>
          <p:cNvSpPr txBox="1"/>
          <p:nvPr>
            <p:ph idx="1" type="subTitle"/>
          </p:nvPr>
        </p:nvSpPr>
        <p:spPr>
          <a:xfrm>
            <a:off x="2286000" y="3952891"/>
            <a:ext cx="4572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events</a:t>
            </a:r>
            <a:endParaRPr/>
          </a:p>
        </p:txBody>
      </p:sp>
      <p:grpSp>
        <p:nvGrpSpPr>
          <p:cNvPr id="996" name="Google Shape;996;p59"/>
          <p:cNvGrpSpPr/>
          <p:nvPr/>
        </p:nvGrpSpPr>
        <p:grpSpPr>
          <a:xfrm>
            <a:off x="463651" y="4105603"/>
            <a:ext cx="502899" cy="502899"/>
            <a:chOff x="858700" y="1967475"/>
            <a:chExt cx="605100" cy="605100"/>
          </a:xfrm>
        </p:grpSpPr>
        <p:sp>
          <p:nvSpPr>
            <p:cNvPr id="997" name="Google Shape;997;p59"/>
            <p:cNvSpPr/>
            <p:nvPr/>
          </p:nvSpPr>
          <p:spPr>
            <a:xfrm>
              <a:off x="858700" y="1967475"/>
              <a:ext cx="605100" cy="605100"/>
            </a:xfrm>
            <a:prstGeom prst="roundRect">
              <a:avLst>
                <a:gd fmla="val 15109" name="adj"/>
              </a:avLst>
            </a:pr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59"/>
            <p:cNvSpPr/>
            <p:nvPr/>
          </p:nvSpPr>
          <p:spPr>
            <a:xfrm>
              <a:off x="932654" y="2075711"/>
              <a:ext cx="457191" cy="388627"/>
            </a:xfrm>
            <a:custGeom>
              <a:rect b="b" l="l" r="r" t="t"/>
              <a:pathLst>
                <a:path extrusionOk="0" h="9051" w="10659">
                  <a:moveTo>
                    <a:pt x="2797" y="1"/>
                  </a:moveTo>
                  <a:cubicBezTo>
                    <a:pt x="2767" y="1"/>
                    <a:pt x="2738" y="1"/>
                    <a:pt x="2708" y="2"/>
                  </a:cubicBezTo>
                  <a:cubicBezTo>
                    <a:pt x="1293" y="27"/>
                    <a:pt x="196" y="1173"/>
                    <a:pt x="196" y="2588"/>
                  </a:cubicBezTo>
                  <a:cubicBezTo>
                    <a:pt x="196" y="2588"/>
                    <a:pt x="1" y="6368"/>
                    <a:pt x="5318" y="9051"/>
                  </a:cubicBezTo>
                  <a:lnTo>
                    <a:pt x="5342" y="9051"/>
                  </a:lnTo>
                  <a:cubicBezTo>
                    <a:pt x="10659" y="6368"/>
                    <a:pt x="10488" y="2588"/>
                    <a:pt x="10488" y="2588"/>
                  </a:cubicBezTo>
                  <a:cubicBezTo>
                    <a:pt x="10488" y="1173"/>
                    <a:pt x="9366" y="27"/>
                    <a:pt x="7976" y="2"/>
                  </a:cubicBezTo>
                  <a:cubicBezTo>
                    <a:pt x="7946" y="1"/>
                    <a:pt x="7916" y="1"/>
                    <a:pt x="7885" y="1"/>
                  </a:cubicBezTo>
                  <a:cubicBezTo>
                    <a:pt x="6512" y="1"/>
                    <a:pt x="5390" y="1081"/>
                    <a:pt x="5342" y="2441"/>
                  </a:cubicBezTo>
                  <a:cubicBezTo>
                    <a:pt x="5270" y="1081"/>
                    <a:pt x="4148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9" name="Google Shape;999;p59"/>
          <p:cNvSpPr/>
          <p:nvPr/>
        </p:nvSpPr>
        <p:spPr>
          <a:xfrm>
            <a:off x="3828458" y="1721467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59"/>
          <p:cNvSpPr/>
          <p:nvPr/>
        </p:nvSpPr>
        <p:spPr>
          <a:xfrm>
            <a:off x="4292603" y="1570639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59"/>
          <p:cNvSpPr/>
          <p:nvPr/>
        </p:nvSpPr>
        <p:spPr>
          <a:xfrm>
            <a:off x="3042489" y="1417325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2" name="Google Shape;1002;p59"/>
          <p:cNvGrpSpPr/>
          <p:nvPr/>
        </p:nvGrpSpPr>
        <p:grpSpPr>
          <a:xfrm>
            <a:off x="463700" y="3419800"/>
            <a:ext cx="502800" cy="502800"/>
            <a:chOff x="1627550" y="2017350"/>
            <a:chExt cx="502800" cy="502800"/>
          </a:xfrm>
        </p:grpSpPr>
        <p:sp>
          <p:nvSpPr>
            <p:cNvPr id="1003" name="Google Shape;1003;p59"/>
            <p:cNvSpPr/>
            <p:nvPr/>
          </p:nvSpPr>
          <p:spPr>
            <a:xfrm>
              <a:off x="1627550" y="2017350"/>
              <a:ext cx="502800" cy="502800"/>
            </a:xfrm>
            <a:prstGeom prst="roundRect">
              <a:avLst>
                <a:gd fmla="val 15109" name="adj"/>
              </a:avLst>
            </a:pr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9"/>
            <p:cNvSpPr/>
            <p:nvPr/>
          </p:nvSpPr>
          <p:spPr>
            <a:xfrm>
              <a:off x="1718900" y="2108700"/>
              <a:ext cx="320100" cy="320100"/>
            </a:xfrm>
            <a:prstGeom prst="donut">
              <a:avLst>
                <a:gd fmla="val 25000" name="adj"/>
              </a:avLst>
            </a:prstGeom>
            <a:solidFill>
              <a:schemeClr val="l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60"/>
          <p:cNvSpPr txBox="1"/>
          <p:nvPr>
            <p:ph type="title"/>
          </p:nvPr>
        </p:nvSpPr>
        <p:spPr>
          <a:xfrm>
            <a:off x="715100" y="531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MENTORSHIP PROGRAM</a:t>
            </a:r>
            <a:endParaRPr/>
          </a:p>
        </p:txBody>
      </p:sp>
      <p:sp>
        <p:nvSpPr>
          <p:cNvPr id="1010" name="Google Shape;1010;p60"/>
          <p:cNvSpPr txBox="1"/>
          <p:nvPr/>
        </p:nvSpPr>
        <p:spPr>
          <a:xfrm>
            <a:off x="1195750" y="1217296"/>
            <a:ext cx="3400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Get matched with a mentor who is currently in the field of your intended healthcare field! 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Is MD or DO your ultimate goal? Talk to someone currently in medical school!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Looking into a PharmD or BSN? We have mentors for you!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Reach out to Megan Dowd (</a:t>
            </a:r>
            <a:r>
              <a:rPr b="1" lang="en" u="sng">
                <a:solidFill>
                  <a:srgbClr val="383633"/>
                </a:solidFill>
                <a:latin typeface="Alegreya Sans"/>
                <a:ea typeface="Alegreya Sans"/>
                <a:cs typeface="Alegreya Sans"/>
                <a:sym typeface="Alegreya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medowd@arizona.edu</a:t>
            </a: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 // 623-227-6694) if you have any questions!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1011" name="Google Shape;1011;p60" title="QR_Code_175790073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513" y="1217284"/>
            <a:ext cx="2953825" cy="29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60"/>
          <p:cNvSpPr txBox="1"/>
          <p:nvPr/>
        </p:nvSpPr>
        <p:spPr>
          <a:xfrm>
            <a:off x="4896638" y="4108750"/>
            <a:ext cx="305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APPLICATION/COMMITMENT FORM ^^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61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Spicy Noodle Competition</a:t>
            </a:r>
            <a:endParaRPr/>
          </a:p>
        </p:txBody>
      </p:sp>
      <p:sp>
        <p:nvSpPr>
          <p:cNvPr id="1018" name="Google Shape;1018;p61"/>
          <p:cNvSpPr txBox="1"/>
          <p:nvPr/>
        </p:nvSpPr>
        <p:spPr>
          <a:xfrm>
            <a:off x="1164175" y="1552225"/>
            <a:ext cx="6508800" cy="26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Thursday 6pm at APASA!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Be the fastest to eat your spicy noodles for a prize!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$5 buy-in and $1 to sabotage others with Thai Chilis </a:t>
            </a:r>
            <a:r>
              <a:rPr lang="en" sz="12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😈</a:t>
            </a:r>
            <a:endParaRPr sz="120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rgbClr val="1F1F1F"/>
                </a:solidFill>
                <a:highlight>
                  <a:srgbClr val="FFFFFF"/>
                </a:highlight>
                <a:latin typeface="Karla"/>
                <a:ea typeface="Karla"/>
                <a:cs typeface="Karla"/>
                <a:sym typeface="Karla"/>
              </a:rPr>
              <a:t>Regular noodles and icecream will also be sold!</a:t>
            </a:r>
            <a:endParaRPr sz="2000">
              <a:solidFill>
                <a:srgbClr val="1F1F1F"/>
              </a:solidFill>
              <a:highlight>
                <a:srgbClr val="FFFFFF"/>
              </a:highlight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62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ANNOUNCEMENT FROM AACA</a:t>
            </a:r>
            <a:endParaRPr/>
          </a:p>
        </p:txBody>
      </p:sp>
      <p:pic>
        <p:nvPicPr>
          <p:cNvPr id="1024" name="Google Shape;1024;p62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081" y="1382915"/>
            <a:ext cx="2737101" cy="342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62" title="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8357" y="1382915"/>
            <a:ext cx="2737101" cy="342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63"/>
          <p:cNvSpPr txBox="1"/>
          <p:nvPr>
            <p:ph type="title"/>
          </p:nvPr>
        </p:nvSpPr>
        <p:spPr>
          <a:xfrm>
            <a:off x="715100" y="531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AFAMSA (BIG-LITTLE) MIXER</a:t>
            </a:r>
            <a:endParaRPr/>
          </a:p>
        </p:txBody>
      </p:sp>
      <p:pic>
        <p:nvPicPr>
          <p:cNvPr id="1031" name="Google Shape;1031;p63" title="QR_Code_17588315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250" y="2110400"/>
            <a:ext cx="1747425" cy="174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63"/>
          <p:cNvSpPr txBox="1"/>
          <p:nvPr/>
        </p:nvSpPr>
        <p:spPr>
          <a:xfrm>
            <a:off x="458425" y="3956550"/>
            <a:ext cx="527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r</a:t>
            </a:r>
            <a:r>
              <a:rPr lang="en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each out to megan (</a:t>
            </a:r>
            <a:r>
              <a:rPr lang="en" sz="12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4"/>
              </a:rPr>
              <a:t>medowd@arizona.edu</a:t>
            </a:r>
            <a:r>
              <a:rPr lang="en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// @medowd_) or ananya (</a:t>
            </a:r>
            <a:r>
              <a:rPr lang="en" sz="12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5"/>
              </a:rPr>
              <a:t>amogali@arizona.ed</a:t>
            </a:r>
            <a:r>
              <a:rPr lang="en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u // @ananya_gali) if you have any questions! </a:t>
            </a:r>
            <a:endParaRPr sz="1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33" name="Google Shape;1033;p63"/>
          <p:cNvSpPr txBox="1"/>
          <p:nvPr/>
        </p:nvSpPr>
        <p:spPr>
          <a:xfrm>
            <a:off x="458425" y="1217275"/>
            <a:ext cx="39774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BIG-LITTLE PONG NIGHT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bigs (SOPHOMORE/JUNIOR/SENIOR) wear neutral colors, </a:t>
            </a:r>
            <a:endParaRPr sz="11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littles (FRESHMAN/SOPHOMORE) wear fun colors</a:t>
            </a:r>
            <a:endParaRPr sz="11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OCT. 3 5-6PM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CHEM 138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SEE U THERE! 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fill out interest form PLEASE &gt;&gt;&gt;</a:t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34" name="Google Shape;1034;p63" title="Fear_Pong_-_Instagram_Post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0050" y="1372250"/>
            <a:ext cx="3181150" cy="323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64"/>
          <p:cNvSpPr txBox="1"/>
          <p:nvPr>
            <p:ph type="title"/>
          </p:nvPr>
        </p:nvSpPr>
        <p:spPr>
          <a:xfrm>
            <a:off x="715100" y="531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APASC Committees </a:t>
            </a:r>
            <a:endParaRPr/>
          </a:p>
        </p:txBody>
      </p:sp>
      <p:pic>
        <p:nvPicPr>
          <p:cNvPr id="1040" name="Google Shape;104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225" y="1131975"/>
            <a:ext cx="2797551" cy="36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29"/>
          <p:cNvGrpSpPr/>
          <p:nvPr/>
        </p:nvGrpSpPr>
        <p:grpSpPr>
          <a:xfrm>
            <a:off x="5022725" y="1426150"/>
            <a:ext cx="3657590" cy="348347"/>
            <a:chOff x="4572050" y="100025"/>
            <a:chExt cx="3657590" cy="348347"/>
          </a:xfrm>
        </p:grpSpPr>
        <p:sp>
          <p:nvSpPr>
            <p:cNvPr id="524" name="Google Shape;524;p29"/>
            <p:cNvSpPr/>
            <p:nvPr/>
          </p:nvSpPr>
          <p:spPr>
            <a:xfrm>
              <a:off x="4572050" y="100025"/>
              <a:ext cx="3657590" cy="348347"/>
            </a:xfrm>
            <a:custGeom>
              <a:rect b="b" l="l" r="r" t="t"/>
              <a:pathLst>
                <a:path extrusionOk="0" h="4488" w="46122">
                  <a:moveTo>
                    <a:pt x="7122" y="0"/>
                  </a:moveTo>
                  <a:lnTo>
                    <a:pt x="43975" y="0"/>
                  </a:lnTo>
                  <a:cubicBezTo>
                    <a:pt x="44512" y="0"/>
                    <a:pt x="45024" y="244"/>
                    <a:pt x="45365" y="659"/>
                  </a:cubicBezTo>
                  <a:cubicBezTo>
                    <a:pt x="46121" y="1585"/>
                    <a:pt x="46121" y="2902"/>
                    <a:pt x="45365" y="3829"/>
                  </a:cubicBezTo>
                  <a:cubicBezTo>
                    <a:pt x="45024" y="4244"/>
                    <a:pt x="44512" y="4488"/>
                    <a:pt x="43975" y="4488"/>
                  </a:cubicBezTo>
                  <a:lnTo>
                    <a:pt x="7122" y="4488"/>
                  </a:lnTo>
                  <a:cubicBezTo>
                    <a:pt x="4805" y="4488"/>
                    <a:pt x="3342" y="3878"/>
                    <a:pt x="2025" y="3317"/>
                  </a:cubicBezTo>
                  <a:cubicBezTo>
                    <a:pt x="1610" y="3146"/>
                    <a:pt x="1220" y="3000"/>
                    <a:pt x="830" y="2854"/>
                  </a:cubicBezTo>
                  <a:cubicBezTo>
                    <a:pt x="659" y="2805"/>
                    <a:pt x="488" y="2732"/>
                    <a:pt x="342" y="2634"/>
                  </a:cubicBezTo>
                  <a:cubicBezTo>
                    <a:pt x="1" y="2488"/>
                    <a:pt x="1" y="2000"/>
                    <a:pt x="342" y="1829"/>
                  </a:cubicBezTo>
                  <a:cubicBezTo>
                    <a:pt x="488" y="1756"/>
                    <a:pt x="659" y="1659"/>
                    <a:pt x="830" y="1610"/>
                  </a:cubicBezTo>
                  <a:cubicBezTo>
                    <a:pt x="1220" y="1488"/>
                    <a:pt x="1610" y="1317"/>
                    <a:pt x="2025" y="1146"/>
                  </a:cubicBezTo>
                  <a:cubicBezTo>
                    <a:pt x="3342" y="610"/>
                    <a:pt x="4805" y="0"/>
                    <a:pt x="7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4572050" y="100025"/>
              <a:ext cx="3657590" cy="348347"/>
            </a:xfrm>
            <a:custGeom>
              <a:rect b="b" l="l" r="r" t="t"/>
              <a:pathLst>
                <a:path extrusionOk="0" h="4488" w="46122">
                  <a:moveTo>
                    <a:pt x="7122" y="0"/>
                  </a:moveTo>
                  <a:lnTo>
                    <a:pt x="43975" y="0"/>
                  </a:lnTo>
                  <a:cubicBezTo>
                    <a:pt x="44512" y="0"/>
                    <a:pt x="45024" y="244"/>
                    <a:pt x="45365" y="659"/>
                  </a:cubicBezTo>
                  <a:cubicBezTo>
                    <a:pt x="46121" y="1585"/>
                    <a:pt x="46121" y="2902"/>
                    <a:pt x="45365" y="3829"/>
                  </a:cubicBezTo>
                  <a:cubicBezTo>
                    <a:pt x="45024" y="4244"/>
                    <a:pt x="44512" y="4488"/>
                    <a:pt x="43975" y="4488"/>
                  </a:cubicBezTo>
                  <a:lnTo>
                    <a:pt x="7122" y="4488"/>
                  </a:lnTo>
                  <a:cubicBezTo>
                    <a:pt x="4805" y="4488"/>
                    <a:pt x="3342" y="3878"/>
                    <a:pt x="2025" y="3317"/>
                  </a:cubicBezTo>
                  <a:cubicBezTo>
                    <a:pt x="1610" y="3146"/>
                    <a:pt x="1220" y="3000"/>
                    <a:pt x="830" y="2854"/>
                  </a:cubicBezTo>
                  <a:cubicBezTo>
                    <a:pt x="659" y="2805"/>
                    <a:pt x="488" y="2732"/>
                    <a:pt x="342" y="2634"/>
                  </a:cubicBezTo>
                  <a:cubicBezTo>
                    <a:pt x="1" y="2488"/>
                    <a:pt x="1" y="2000"/>
                    <a:pt x="342" y="1829"/>
                  </a:cubicBezTo>
                  <a:cubicBezTo>
                    <a:pt x="488" y="1756"/>
                    <a:pt x="659" y="1659"/>
                    <a:pt x="830" y="1610"/>
                  </a:cubicBezTo>
                  <a:cubicBezTo>
                    <a:pt x="1220" y="1488"/>
                    <a:pt x="1610" y="1317"/>
                    <a:pt x="2025" y="1146"/>
                  </a:cubicBezTo>
                  <a:cubicBezTo>
                    <a:pt x="3318" y="610"/>
                    <a:pt x="4805" y="0"/>
                    <a:pt x="7122" y="0"/>
                  </a:cubicBezTo>
                  <a:close/>
                  <a:moveTo>
                    <a:pt x="28317" y="2780"/>
                  </a:moveTo>
                  <a:lnTo>
                    <a:pt x="8464" y="2780"/>
                  </a:lnTo>
                  <a:cubicBezTo>
                    <a:pt x="8269" y="2780"/>
                    <a:pt x="8269" y="3073"/>
                    <a:pt x="8464" y="3073"/>
                  </a:cubicBezTo>
                  <a:lnTo>
                    <a:pt x="28317" y="3073"/>
                  </a:lnTo>
                  <a:cubicBezTo>
                    <a:pt x="28512" y="3073"/>
                    <a:pt x="28512" y="2780"/>
                    <a:pt x="28317" y="2780"/>
                  </a:cubicBezTo>
                  <a:close/>
                  <a:moveTo>
                    <a:pt x="6293" y="2780"/>
                  </a:moveTo>
                  <a:lnTo>
                    <a:pt x="6805" y="2780"/>
                  </a:lnTo>
                  <a:cubicBezTo>
                    <a:pt x="7000" y="2780"/>
                    <a:pt x="7000" y="3073"/>
                    <a:pt x="6805" y="3073"/>
                  </a:cubicBezTo>
                  <a:lnTo>
                    <a:pt x="6244" y="3073"/>
                  </a:lnTo>
                  <a:cubicBezTo>
                    <a:pt x="6171" y="3415"/>
                    <a:pt x="6098" y="3732"/>
                    <a:pt x="5952" y="4049"/>
                  </a:cubicBezTo>
                  <a:cubicBezTo>
                    <a:pt x="6342" y="4073"/>
                    <a:pt x="6732" y="4097"/>
                    <a:pt x="7122" y="4097"/>
                  </a:cubicBezTo>
                  <a:lnTo>
                    <a:pt x="38000" y="4097"/>
                  </a:lnTo>
                  <a:lnTo>
                    <a:pt x="38000" y="3073"/>
                  </a:lnTo>
                  <a:lnTo>
                    <a:pt x="29951" y="3073"/>
                  </a:lnTo>
                  <a:cubicBezTo>
                    <a:pt x="29756" y="3073"/>
                    <a:pt x="29756" y="2780"/>
                    <a:pt x="29951" y="2780"/>
                  </a:cubicBezTo>
                  <a:lnTo>
                    <a:pt x="38000" y="2780"/>
                  </a:lnTo>
                  <a:lnTo>
                    <a:pt x="38000" y="1561"/>
                  </a:lnTo>
                  <a:lnTo>
                    <a:pt x="37390" y="1561"/>
                  </a:lnTo>
                  <a:cubicBezTo>
                    <a:pt x="37317" y="1561"/>
                    <a:pt x="37244" y="1488"/>
                    <a:pt x="37244" y="1415"/>
                  </a:cubicBezTo>
                  <a:cubicBezTo>
                    <a:pt x="37244" y="1317"/>
                    <a:pt x="37317" y="1268"/>
                    <a:pt x="37390" y="1268"/>
                  </a:cubicBezTo>
                  <a:lnTo>
                    <a:pt x="38000" y="1268"/>
                  </a:lnTo>
                  <a:lnTo>
                    <a:pt x="38000" y="366"/>
                  </a:lnTo>
                  <a:lnTo>
                    <a:pt x="7122" y="366"/>
                  </a:lnTo>
                  <a:cubicBezTo>
                    <a:pt x="6732" y="366"/>
                    <a:pt x="6366" y="390"/>
                    <a:pt x="5976" y="415"/>
                  </a:cubicBezTo>
                  <a:cubicBezTo>
                    <a:pt x="6074" y="707"/>
                    <a:pt x="6171" y="976"/>
                    <a:pt x="6220" y="1268"/>
                  </a:cubicBezTo>
                  <a:lnTo>
                    <a:pt x="14244" y="1268"/>
                  </a:lnTo>
                  <a:cubicBezTo>
                    <a:pt x="14342" y="1268"/>
                    <a:pt x="14390" y="1317"/>
                    <a:pt x="14390" y="1415"/>
                  </a:cubicBezTo>
                  <a:cubicBezTo>
                    <a:pt x="14390" y="1488"/>
                    <a:pt x="14342" y="1561"/>
                    <a:pt x="14244" y="1561"/>
                  </a:cubicBezTo>
                  <a:lnTo>
                    <a:pt x="6269" y="1561"/>
                  </a:lnTo>
                  <a:cubicBezTo>
                    <a:pt x="6317" y="1951"/>
                    <a:pt x="6317" y="2366"/>
                    <a:pt x="6269" y="2780"/>
                  </a:cubicBezTo>
                  <a:close/>
                  <a:moveTo>
                    <a:pt x="38292" y="2927"/>
                  </a:moveTo>
                  <a:lnTo>
                    <a:pt x="38292" y="2927"/>
                  </a:lnTo>
                  <a:lnTo>
                    <a:pt x="38292" y="4097"/>
                  </a:lnTo>
                  <a:lnTo>
                    <a:pt x="40268" y="4097"/>
                  </a:lnTo>
                  <a:lnTo>
                    <a:pt x="40268" y="390"/>
                  </a:lnTo>
                  <a:lnTo>
                    <a:pt x="38317" y="390"/>
                  </a:lnTo>
                  <a:lnTo>
                    <a:pt x="38317" y="2927"/>
                  </a:lnTo>
                  <a:close/>
                  <a:moveTo>
                    <a:pt x="28951" y="3073"/>
                  </a:moveTo>
                  <a:lnTo>
                    <a:pt x="29244" y="3073"/>
                  </a:lnTo>
                  <a:cubicBezTo>
                    <a:pt x="29439" y="3073"/>
                    <a:pt x="29439" y="2780"/>
                    <a:pt x="29244" y="2780"/>
                  </a:cubicBezTo>
                  <a:lnTo>
                    <a:pt x="28951" y="2780"/>
                  </a:lnTo>
                  <a:cubicBezTo>
                    <a:pt x="28732" y="2780"/>
                    <a:pt x="28732" y="3073"/>
                    <a:pt x="28951" y="3073"/>
                  </a:cubicBezTo>
                  <a:close/>
                  <a:moveTo>
                    <a:pt x="15878" y="1561"/>
                  </a:moveTo>
                  <a:lnTo>
                    <a:pt x="35731" y="1561"/>
                  </a:lnTo>
                  <a:cubicBezTo>
                    <a:pt x="35829" y="1561"/>
                    <a:pt x="35878" y="1512"/>
                    <a:pt x="35878" y="1415"/>
                  </a:cubicBezTo>
                  <a:cubicBezTo>
                    <a:pt x="35878" y="1341"/>
                    <a:pt x="35829" y="1268"/>
                    <a:pt x="35731" y="1268"/>
                  </a:cubicBezTo>
                  <a:lnTo>
                    <a:pt x="15878" y="1268"/>
                  </a:lnTo>
                  <a:cubicBezTo>
                    <a:pt x="15805" y="1268"/>
                    <a:pt x="15732" y="1341"/>
                    <a:pt x="15732" y="1415"/>
                  </a:cubicBezTo>
                  <a:cubicBezTo>
                    <a:pt x="15732" y="1512"/>
                    <a:pt x="15805" y="1585"/>
                    <a:pt x="15878" y="1561"/>
                  </a:cubicBezTo>
                  <a:close/>
                  <a:moveTo>
                    <a:pt x="15244" y="1268"/>
                  </a:moveTo>
                  <a:lnTo>
                    <a:pt x="14951" y="1268"/>
                  </a:lnTo>
                  <a:cubicBezTo>
                    <a:pt x="14854" y="1268"/>
                    <a:pt x="14781" y="1341"/>
                    <a:pt x="14805" y="1415"/>
                  </a:cubicBezTo>
                  <a:cubicBezTo>
                    <a:pt x="14781" y="1512"/>
                    <a:pt x="14854" y="1561"/>
                    <a:pt x="14951" y="1561"/>
                  </a:cubicBezTo>
                  <a:lnTo>
                    <a:pt x="15244" y="1561"/>
                  </a:lnTo>
                  <a:cubicBezTo>
                    <a:pt x="15342" y="1561"/>
                    <a:pt x="15390" y="1512"/>
                    <a:pt x="15390" y="1415"/>
                  </a:cubicBezTo>
                  <a:cubicBezTo>
                    <a:pt x="15390" y="1341"/>
                    <a:pt x="15342" y="1268"/>
                    <a:pt x="15244" y="1268"/>
                  </a:cubicBezTo>
                  <a:close/>
                  <a:moveTo>
                    <a:pt x="5561" y="3976"/>
                  </a:moveTo>
                  <a:cubicBezTo>
                    <a:pt x="6025" y="2854"/>
                    <a:pt x="6025" y="1610"/>
                    <a:pt x="5561" y="488"/>
                  </a:cubicBezTo>
                  <a:cubicBezTo>
                    <a:pt x="4391" y="683"/>
                    <a:pt x="3244" y="1024"/>
                    <a:pt x="2171" y="1512"/>
                  </a:cubicBezTo>
                  <a:lnTo>
                    <a:pt x="1903" y="1634"/>
                  </a:lnTo>
                  <a:cubicBezTo>
                    <a:pt x="2147" y="2000"/>
                    <a:pt x="2147" y="2463"/>
                    <a:pt x="1903" y="2854"/>
                  </a:cubicBezTo>
                  <a:lnTo>
                    <a:pt x="2171" y="2951"/>
                  </a:lnTo>
                  <a:cubicBezTo>
                    <a:pt x="3244" y="3463"/>
                    <a:pt x="4366" y="3805"/>
                    <a:pt x="5537" y="4000"/>
                  </a:cubicBezTo>
                  <a:close/>
                  <a:moveTo>
                    <a:pt x="1513" y="2683"/>
                  </a:moveTo>
                  <a:cubicBezTo>
                    <a:pt x="1732" y="2415"/>
                    <a:pt x="1732" y="2049"/>
                    <a:pt x="1537" y="1756"/>
                  </a:cubicBezTo>
                  <a:cubicBezTo>
                    <a:pt x="1342" y="1854"/>
                    <a:pt x="1147" y="1902"/>
                    <a:pt x="976" y="1976"/>
                  </a:cubicBezTo>
                  <a:cubicBezTo>
                    <a:pt x="830" y="2024"/>
                    <a:pt x="683" y="2073"/>
                    <a:pt x="561" y="2146"/>
                  </a:cubicBezTo>
                  <a:cubicBezTo>
                    <a:pt x="513" y="2195"/>
                    <a:pt x="488" y="2219"/>
                    <a:pt x="488" y="2219"/>
                  </a:cubicBezTo>
                  <a:cubicBezTo>
                    <a:pt x="488" y="2219"/>
                    <a:pt x="513" y="2244"/>
                    <a:pt x="561" y="2293"/>
                  </a:cubicBezTo>
                  <a:cubicBezTo>
                    <a:pt x="683" y="2366"/>
                    <a:pt x="830" y="2415"/>
                    <a:pt x="976" y="2463"/>
                  </a:cubicBezTo>
                  <a:cubicBezTo>
                    <a:pt x="1147" y="2537"/>
                    <a:pt x="1342" y="2585"/>
                    <a:pt x="1513" y="2658"/>
                  </a:cubicBezTo>
                  <a:close/>
                  <a:moveTo>
                    <a:pt x="40561" y="4097"/>
                  </a:moveTo>
                  <a:lnTo>
                    <a:pt x="43975" y="4097"/>
                  </a:lnTo>
                  <a:cubicBezTo>
                    <a:pt x="44414" y="4097"/>
                    <a:pt x="44804" y="3902"/>
                    <a:pt x="45073" y="3561"/>
                  </a:cubicBezTo>
                  <a:cubicBezTo>
                    <a:pt x="45707" y="2805"/>
                    <a:pt x="45707" y="1707"/>
                    <a:pt x="45073" y="927"/>
                  </a:cubicBezTo>
                  <a:cubicBezTo>
                    <a:pt x="44804" y="610"/>
                    <a:pt x="44414" y="415"/>
                    <a:pt x="43975" y="390"/>
                  </a:cubicBezTo>
                  <a:lnTo>
                    <a:pt x="40561" y="3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4720981" y="137824"/>
              <a:ext cx="328867" cy="270807"/>
            </a:xfrm>
            <a:custGeom>
              <a:rect b="b" l="l" r="r" t="t"/>
              <a:pathLst>
                <a:path extrusionOk="0" h="3489" w="4147">
                  <a:moveTo>
                    <a:pt x="293" y="2464"/>
                  </a:moveTo>
                  <a:cubicBezTo>
                    <a:pt x="1366" y="2976"/>
                    <a:pt x="2488" y="3318"/>
                    <a:pt x="3659" y="3489"/>
                  </a:cubicBezTo>
                  <a:cubicBezTo>
                    <a:pt x="4147" y="2391"/>
                    <a:pt x="4147" y="1123"/>
                    <a:pt x="3659" y="1"/>
                  </a:cubicBezTo>
                  <a:cubicBezTo>
                    <a:pt x="2488" y="196"/>
                    <a:pt x="1342" y="537"/>
                    <a:pt x="269" y="1025"/>
                  </a:cubicBezTo>
                  <a:lnTo>
                    <a:pt x="1" y="1147"/>
                  </a:lnTo>
                  <a:cubicBezTo>
                    <a:pt x="244" y="1513"/>
                    <a:pt x="244" y="2001"/>
                    <a:pt x="1" y="23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4722884" y="287391"/>
              <a:ext cx="307614" cy="121239"/>
            </a:xfrm>
            <a:custGeom>
              <a:rect b="b" l="l" r="r" t="t"/>
              <a:pathLst>
                <a:path extrusionOk="0" h="1562" w="3879">
                  <a:moveTo>
                    <a:pt x="269" y="537"/>
                  </a:moveTo>
                  <a:cubicBezTo>
                    <a:pt x="1342" y="1049"/>
                    <a:pt x="2464" y="1391"/>
                    <a:pt x="3635" y="1562"/>
                  </a:cubicBezTo>
                  <a:cubicBezTo>
                    <a:pt x="3733" y="1318"/>
                    <a:pt x="3830" y="1074"/>
                    <a:pt x="3879" y="805"/>
                  </a:cubicBezTo>
                  <a:cubicBezTo>
                    <a:pt x="2855" y="708"/>
                    <a:pt x="1830" y="488"/>
                    <a:pt x="830" y="171"/>
                  </a:cubicBezTo>
                  <a:cubicBezTo>
                    <a:pt x="611" y="98"/>
                    <a:pt x="367" y="49"/>
                    <a:pt x="172" y="1"/>
                  </a:cubicBezTo>
                  <a:cubicBezTo>
                    <a:pt x="123" y="147"/>
                    <a:pt x="74" y="293"/>
                    <a:pt x="1" y="415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4610750" y="238182"/>
              <a:ext cx="98732" cy="70089"/>
            </a:xfrm>
            <a:custGeom>
              <a:rect b="b" l="l" r="r" t="t"/>
              <a:pathLst>
                <a:path extrusionOk="0" h="903" w="1245">
                  <a:moveTo>
                    <a:pt x="1025" y="903"/>
                  </a:moveTo>
                  <a:cubicBezTo>
                    <a:pt x="1244" y="635"/>
                    <a:pt x="1244" y="269"/>
                    <a:pt x="1049" y="0"/>
                  </a:cubicBezTo>
                  <a:cubicBezTo>
                    <a:pt x="854" y="74"/>
                    <a:pt x="659" y="147"/>
                    <a:pt x="488" y="196"/>
                  </a:cubicBezTo>
                  <a:cubicBezTo>
                    <a:pt x="342" y="244"/>
                    <a:pt x="195" y="293"/>
                    <a:pt x="73" y="391"/>
                  </a:cubicBezTo>
                  <a:cubicBezTo>
                    <a:pt x="25" y="415"/>
                    <a:pt x="0" y="439"/>
                    <a:pt x="0" y="439"/>
                  </a:cubicBezTo>
                  <a:cubicBezTo>
                    <a:pt x="0" y="464"/>
                    <a:pt x="25" y="488"/>
                    <a:pt x="73" y="513"/>
                  </a:cubicBezTo>
                  <a:cubicBezTo>
                    <a:pt x="195" y="586"/>
                    <a:pt x="342" y="659"/>
                    <a:pt x="488" y="683"/>
                  </a:cubicBezTo>
                  <a:cubicBezTo>
                    <a:pt x="659" y="757"/>
                    <a:pt x="854" y="830"/>
                    <a:pt x="1025" y="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4610750" y="272256"/>
              <a:ext cx="92943" cy="36015"/>
            </a:xfrm>
            <a:custGeom>
              <a:rect b="b" l="l" r="r" t="t"/>
              <a:pathLst>
                <a:path extrusionOk="0" h="464" w="1172">
                  <a:moveTo>
                    <a:pt x="1025" y="464"/>
                  </a:moveTo>
                  <a:cubicBezTo>
                    <a:pt x="1098" y="366"/>
                    <a:pt x="1147" y="244"/>
                    <a:pt x="1171" y="147"/>
                  </a:cubicBezTo>
                  <a:cubicBezTo>
                    <a:pt x="756" y="74"/>
                    <a:pt x="366" y="25"/>
                    <a:pt x="25" y="0"/>
                  </a:cubicBezTo>
                  <a:lnTo>
                    <a:pt x="0" y="25"/>
                  </a:lnTo>
                  <a:cubicBezTo>
                    <a:pt x="0" y="25"/>
                    <a:pt x="25" y="49"/>
                    <a:pt x="73" y="98"/>
                  </a:cubicBezTo>
                  <a:cubicBezTo>
                    <a:pt x="195" y="171"/>
                    <a:pt x="342" y="220"/>
                    <a:pt x="488" y="269"/>
                  </a:cubicBezTo>
                  <a:cubicBezTo>
                    <a:pt x="659" y="318"/>
                    <a:pt x="854" y="391"/>
                    <a:pt x="1025" y="4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5043980" y="130295"/>
              <a:ext cx="2541566" cy="289669"/>
            </a:xfrm>
            <a:custGeom>
              <a:rect b="b" l="l" r="r" t="t"/>
              <a:pathLst>
                <a:path extrusionOk="0" h="3732" w="32049">
                  <a:moveTo>
                    <a:pt x="25" y="49"/>
                  </a:moveTo>
                  <a:cubicBezTo>
                    <a:pt x="123" y="317"/>
                    <a:pt x="220" y="610"/>
                    <a:pt x="269" y="878"/>
                  </a:cubicBezTo>
                  <a:lnTo>
                    <a:pt x="8293" y="878"/>
                  </a:lnTo>
                  <a:cubicBezTo>
                    <a:pt x="8391" y="878"/>
                    <a:pt x="8439" y="951"/>
                    <a:pt x="8439" y="1025"/>
                  </a:cubicBezTo>
                  <a:cubicBezTo>
                    <a:pt x="8439" y="1122"/>
                    <a:pt x="8391" y="1195"/>
                    <a:pt x="8293" y="1195"/>
                  </a:cubicBezTo>
                  <a:lnTo>
                    <a:pt x="318" y="1195"/>
                  </a:lnTo>
                  <a:cubicBezTo>
                    <a:pt x="366" y="1586"/>
                    <a:pt x="366" y="2000"/>
                    <a:pt x="318" y="2415"/>
                  </a:cubicBezTo>
                  <a:lnTo>
                    <a:pt x="830" y="2415"/>
                  </a:lnTo>
                  <a:cubicBezTo>
                    <a:pt x="1025" y="2415"/>
                    <a:pt x="1025" y="2708"/>
                    <a:pt x="830" y="2708"/>
                  </a:cubicBezTo>
                  <a:lnTo>
                    <a:pt x="293" y="2708"/>
                  </a:lnTo>
                  <a:cubicBezTo>
                    <a:pt x="220" y="3025"/>
                    <a:pt x="147" y="3366"/>
                    <a:pt x="1" y="3659"/>
                  </a:cubicBezTo>
                  <a:cubicBezTo>
                    <a:pt x="391" y="3707"/>
                    <a:pt x="781" y="3732"/>
                    <a:pt x="1171" y="3732"/>
                  </a:cubicBezTo>
                  <a:lnTo>
                    <a:pt x="32049" y="3732"/>
                  </a:lnTo>
                  <a:lnTo>
                    <a:pt x="32049" y="2708"/>
                  </a:lnTo>
                  <a:lnTo>
                    <a:pt x="24000" y="2708"/>
                  </a:lnTo>
                  <a:cubicBezTo>
                    <a:pt x="23805" y="2708"/>
                    <a:pt x="23805" y="2415"/>
                    <a:pt x="24000" y="2415"/>
                  </a:cubicBezTo>
                  <a:lnTo>
                    <a:pt x="32049" y="2415"/>
                  </a:lnTo>
                  <a:lnTo>
                    <a:pt x="32049" y="1195"/>
                  </a:lnTo>
                  <a:lnTo>
                    <a:pt x="31439" y="1195"/>
                  </a:lnTo>
                  <a:cubicBezTo>
                    <a:pt x="31366" y="1195"/>
                    <a:pt x="31293" y="1122"/>
                    <a:pt x="31293" y="1025"/>
                  </a:cubicBezTo>
                  <a:cubicBezTo>
                    <a:pt x="31293" y="951"/>
                    <a:pt x="31366" y="878"/>
                    <a:pt x="31439" y="878"/>
                  </a:cubicBezTo>
                  <a:lnTo>
                    <a:pt x="32049" y="878"/>
                  </a:lnTo>
                  <a:lnTo>
                    <a:pt x="32049" y="0"/>
                  </a:lnTo>
                  <a:lnTo>
                    <a:pt x="1171" y="0"/>
                  </a:lnTo>
                  <a:cubicBezTo>
                    <a:pt x="781" y="0"/>
                    <a:pt x="415" y="25"/>
                    <a:pt x="25" y="49"/>
                  </a:cubicBezTo>
                  <a:close/>
                  <a:moveTo>
                    <a:pt x="2513" y="2390"/>
                  </a:moveTo>
                  <a:lnTo>
                    <a:pt x="22366" y="2390"/>
                  </a:lnTo>
                  <a:cubicBezTo>
                    <a:pt x="22561" y="2390"/>
                    <a:pt x="22561" y="2683"/>
                    <a:pt x="22366" y="2683"/>
                  </a:cubicBezTo>
                  <a:lnTo>
                    <a:pt x="2513" y="2683"/>
                  </a:lnTo>
                  <a:cubicBezTo>
                    <a:pt x="2318" y="2683"/>
                    <a:pt x="2318" y="2390"/>
                    <a:pt x="2513" y="2390"/>
                  </a:cubicBezTo>
                  <a:close/>
                  <a:moveTo>
                    <a:pt x="23000" y="2683"/>
                  </a:moveTo>
                  <a:cubicBezTo>
                    <a:pt x="22805" y="2683"/>
                    <a:pt x="22805" y="2390"/>
                    <a:pt x="23000" y="2390"/>
                  </a:cubicBezTo>
                  <a:lnTo>
                    <a:pt x="23317" y="2390"/>
                  </a:lnTo>
                  <a:cubicBezTo>
                    <a:pt x="23512" y="2390"/>
                    <a:pt x="23512" y="2683"/>
                    <a:pt x="23317" y="2683"/>
                  </a:cubicBezTo>
                  <a:close/>
                  <a:moveTo>
                    <a:pt x="9000" y="1195"/>
                  </a:moveTo>
                  <a:cubicBezTo>
                    <a:pt x="8903" y="1195"/>
                    <a:pt x="8830" y="1122"/>
                    <a:pt x="8830" y="1049"/>
                  </a:cubicBezTo>
                  <a:cubicBezTo>
                    <a:pt x="8830" y="951"/>
                    <a:pt x="8903" y="878"/>
                    <a:pt x="9000" y="903"/>
                  </a:cubicBezTo>
                  <a:lnTo>
                    <a:pt x="9293" y="903"/>
                  </a:lnTo>
                  <a:cubicBezTo>
                    <a:pt x="9391" y="878"/>
                    <a:pt x="9439" y="951"/>
                    <a:pt x="9439" y="1049"/>
                  </a:cubicBezTo>
                  <a:cubicBezTo>
                    <a:pt x="9439" y="1122"/>
                    <a:pt x="9391" y="1195"/>
                    <a:pt x="9293" y="1195"/>
                  </a:cubicBezTo>
                  <a:close/>
                  <a:moveTo>
                    <a:pt x="9927" y="1195"/>
                  </a:moveTo>
                  <a:cubicBezTo>
                    <a:pt x="9854" y="1195"/>
                    <a:pt x="9781" y="1122"/>
                    <a:pt x="9781" y="1049"/>
                  </a:cubicBezTo>
                  <a:cubicBezTo>
                    <a:pt x="9781" y="951"/>
                    <a:pt x="9854" y="878"/>
                    <a:pt x="9927" y="903"/>
                  </a:cubicBezTo>
                  <a:lnTo>
                    <a:pt x="29780" y="903"/>
                  </a:lnTo>
                  <a:cubicBezTo>
                    <a:pt x="29878" y="878"/>
                    <a:pt x="29927" y="951"/>
                    <a:pt x="29927" y="1049"/>
                  </a:cubicBezTo>
                  <a:cubicBezTo>
                    <a:pt x="29927" y="1122"/>
                    <a:pt x="29878" y="1195"/>
                    <a:pt x="29780" y="11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5043980" y="353676"/>
              <a:ext cx="2541566" cy="64423"/>
            </a:xfrm>
            <a:custGeom>
              <a:rect b="b" l="l" r="r" t="t"/>
              <a:pathLst>
                <a:path extrusionOk="0" h="830" w="32049">
                  <a:moveTo>
                    <a:pt x="245" y="0"/>
                  </a:moveTo>
                  <a:cubicBezTo>
                    <a:pt x="196" y="244"/>
                    <a:pt x="123" y="512"/>
                    <a:pt x="1" y="756"/>
                  </a:cubicBezTo>
                  <a:cubicBezTo>
                    <a:pt x="391" y="805"/>
                    <a:pt x="781" y="829"/>
                    <a:pt x="1171" y="829"/>
                  </a:cubicBezTo>
                  <a:lnTo>
                    <a:pt x="32049" y="829"/>
                  </a:lnTo>
                  <a:lnTo>
                    <a:pt x="32049" y="98"/>
                  </a:lnTo>
                  <a:lnTo>
                    <a:pt x="4366" y="98"/>
                  </a:lnTo>
                  <a:cubicBezTo>
                    <a:pt x="2488" y="98"/>
                    <a:pt x="1220" y="73"/>
                    <a:pt x="245" y="0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7610613" y="130295"/>
              <a:ext cx="152895" cy="287806"/>
            </a:xfrm>
            <a:custGeom>
              <a:rect b="b" l="l" r="r" t="t"/>
              <a:pathLst>
                <a:path extrusionOk="0" h="3708" w="1928">
                  <a:moveTo>
                    <a:pt x="1" y="1025"/>
                  </a:moveTo>
                  <a:lnTo>
                    <a:pt x="1" y="2537"/>
                  </a:lnTo>
                  <a:lnTo>
                    <a:pt x="1" y="2537"/>
                  </a:lnTo>
                  <a:lnTo>
                    <a:pt x="1" y="2537"/>
                  </a:lnTo>
                  <a:lnTo>
                    <a:pt x="1" y="3707"/>
                  </a:lnTo>
                  <a:lnTo>
                    <a:pt x="1928" y="3707"/>
                  </a:lnTo>
                  <a:lnTo>
                    <a:pt x="192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7610613" y="361205"/>
              <a:ext cx="154798" cy="56894"/>
            </a:xfrm>
            <a:custGeom>
              <a:rect b="b" l="l" r="r" t="t"/>
              <a:pathLst>
                <a:path extrusionOk="0" h="733" w="1952">
                  <a:moveTo>
                    <a:pt x="1" y="1"/>
                  </a:moveTo>
                  <a:lnTo>
                    <a:pt x="1" y="732"/>
                  </a:lnTo>
                  <a:lnTo>
                    <a:pt x="1952" y="732"/>
                  </a:lnTo>
                  <a:lnTo>
                    <a:pt x="195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7788568" y="130295"/>
              <a:ext cx="408170" cy="287806"/>
            </a:xfrm>
            <a:custGeom>
              <a:rect b="b" l="l" r="r" t="t"/>
              <a:pathLst>
                <a:path extrusionOk="0" h="3708" w="5147">
                  <a:moveTo>
                    <a:pt x="1" y="0"/>
                  </a:moveTo>
                  <a:lnTo>
                    <a:pt x="1" y="3707"/>
                  </a:lnTo>
                  <a:lnTo>
                    <a:pt x="3415" y="3707"/>
                  </a:lnTo>
                  <a:cubicBezTo>
                    <a:pt x="3854" y="3707"/>
                    <a:pt x="4244" y="3512"/>
                    <a:pt x="4513" y="3171"/>
                  </a:cubicBezTo>
                  <a:cubicBezTo>
                    <a:pt x="5147" y="2415"/>
                    <a:pt x="5147" y="1317"/>
                    <a:pt x="4513" y="537"/>
                  </a:cubicBezTo>
                  <a:cubicBezTo>
                    <a:pt x="4244" y="220"/>
                    <a:pt x="3854" y="25"/>
                    <a:pt x="3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7788568" y="224910"/>
              <a:ext cx="396592" cy="193190"/>
            </a:xfrm>
            <a:custGeom>
              <a:rect b="b" l="l" r="r" t="t"/>
              <a:pathLst>
                <a:path extrusionOk="0" h="2489" w="5001">
                  <a:moveTo>
                    <a:pt x="1" y="1757"/>
                  </a:moveTo>
                  <a:lnTo>
                    <a:pt x="1" y="2488"/>
                  </a:lnTo>
                  <a:lnTo>
                    <a:pt x="3415" y="2488"/>
                  </a:lnTo>
                  <a:cubicBezTo>
                    <a:pt x="3854" y="2488"/>
                    <a:pt x="4244" y="2293"/>
                    <a:pt x="4513" y="1952"/>
                  </a:cubicBezTo>
                  <a:cubicBezTo>
                    <a:pt x="4830" y="1586"/>
                    <a:pt x="5001" y="1123"/>
                    <a:pt x="4976" y="635"/>
                  </a:cubicBezTo>
                  <a:cubicBezTo>
                    <a:pt x="4976" y="415"/>
                    <a:pt x="4952" y="220"/>
                    <a:pt x="4879" y="1"/>
                  </a:cubicBezTo>
                  <a:cubicBezTo>
                    <a:pt x="4805" y="1464"/>
                    <a:pt x="2171" y="1708"/>
                    <a:pt x="1" y="175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6" name="Google Shape;536;p29"/>
          <p:cNvGrpSpPr/>
          <p:nvPr/>
        </p:nvGrpSpPr>
        <p:grpSpPr>
          <a:xfrm rot="-5400000">
            <a:off x="7699250" y="1584200"/>
            <a:ext cx="603495" cy="1371596"/>
            <a:chOff x="3724575" y="3497700"/>
            <a:chExt cx="603495" cy="1371596"/>
          </a:xfrm>
        </p:grpSpPr>
        <p:sp>
          <p:nvSpPr>
            <p:cNvPr id="537" name="Google Shape;537;p29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5488" y="16414"/>
                  </a:moveTo>
                  <a:lnTo>
                    <a:pt x="1732" y="16414"/>
                  </a:lnTo>
                  <a:cubicBezTo>
                    <a:pt x="781" y="16414"/>
                    <a:pt x="1" y="15634"/>
                    <a:pt x="1" y="14683"/>
                  </a:cubicBezTo>
                  <a:lnTo>
                    <a:pt x="1" y="5537"/>
                  </a:lnTo>
                  <a:cubicBezTo>
                    <a:pt x="1" y="5073"/>
                    <a:pt x="196" y="4634"/>
                    <a:pt x="513" y="4317"/>
                  </a:cubicBezTo>
                  <a:cubicBezTo>
                    <a:pt x="757" y="4073"/>
                    <a:pt x="1050" y="3902"/>
                    <a:pt x="1367" y="3829"/>
                  </a:cubicBezTo>
                  <a:lnTo>
                    <a:pt x="1367" y="781"/>
                  </a:lnTo>
                  <a:cubicBezTo>
                    <a:pt x="1367" y="585"/>
                    <a:pt x="1440" y="366"/>
                    <a:pt x="1610" y="220"/>
                  </a:cubicBezTo>
                  <a:cubicBezTo>
                    <a:pt x="1757" y="73"/>
                    <a:pt x="1952" y="0"/>
                    <a:pt x="2147" y="0"/>
                  </a:cubicBezTo>
                  <a:lnTo>
                    <a:pt x="5074" y="0"/>
                  </a:lnTo>
                  <a:cubicBezTo>
                    <a:pt x="5513" y="0"/>
                    <a:pt x="5854" y="342"/>
                    <a:pt x="5854" y="781"/>
                  </a:cubicBezTo>
                  <a:lnTo>
                    <a:pt x="5854" y="3829"/>
                  </a:lnTo>
                  <a:cubicBezTo>
                    <a:pt x="6659" y="4024"/>
                    <a:pt x="7220" y="4732"/>
                    <a:pt x="7220" y="5537"/>
                  </a:cubicBezTo>
                  <a:lnTo>
                    <a:pt x="7220" y="14683"/>
                  </a:lnTo>
                  <a:cubicBezTo>
                    <a:pt x="7220" y="15634"/>
                    <a:pt x="6440" y="16414"/>
                    <a:pt x="5488" y="164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3757170" y="3848221"/>
              <a:ext cx="538223" cy="988485"/>
            </a:xfrm>
            <a:custGeom>
              <a:rect b="b" l="l" r="r" t="t"/>
              <a:pathLst>
                <a:path extrusionOk="0" h="11830" w="6440">
                  <a:moveTo>
                    <a:pt x="5098" y="0"/>
                  </a:moveTo>
                  <a:lnTo>
                    <a:pt x="1342" y="0"/>
                  </a:lnTo>
                  <a:cubicBezTo>
                    <a:pt x="611" y="0"/>
                    <a:pt x="1" y="610"/>
                    <a:pt x="1" y="1342"/>
                  </a:cubicBezTo>
                  <a:lnTo>
                    <a:pt x="1" y="10488"/>
                  </a:lnTo>
                  <a:cubicBezTo>
                    <a:pt x="1" y="11219"/>
                    <a:pt x="611" y="11829"/>
                    <a:pt x="1342" y="11829"/>
                  </a:cubicBezTo>
                  <a:lnTo>
                    <a:pt x="5098" y="11829"/>
                  </a:lnTo>
                  <a:cubicBezTo>
                    <a:pt x="5830" y="11829"/>
                    <a:pt x="6440" y="11219"/>
                    <a:pt x="6440" y="10488"/>
                  </a:cubicBezTo>
                  <a:lnTo>
                    <a:pt x="6440" y="1342"/>
                  </a:lnTo>
                  <a:cubicBezTo>
                    <a:pt x="6440" y="610"/>
                    <a:pt x="5830" y="0"/>
                    <a:pt x="50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3816342" y="4047922"/>
              <a:ext cx="38779" cy="654255"/>
            </a:xfrm>
            <a:custGeom>
              <a:rect b="b" l="l" r="r" t="t"/>
              <a:pathLst>
                <a:path extrusionOk="0" h="7830" w="464">
                  <a:moveTo>
                    <a:pt x="439" y="7610"/>
                  </a:moveTo>
                  <a:cubicBezTo>
                    <a:pt x="464" y="7829"/>
                    <a:pt x="0" y="7829"/>
                    <a:pt x="25" y="7610"/>
                  </a:cubicBezTo>
                  <a:lnTo>
                    <a:pt x="25" y="1781"/>
                  </a:lnTo>
                  <a:cubicBezTo>
                    <a:pt x="0" y="1561"/>
                    <a:pt x="464" y="1561"/>
                    <a:pt x="439" y="1781"/>
                  </a:cubicBezTo>
                  <a:close/>
                  <a:moveTo>
                    <a:pt x="439" y="732"/>
                  </a:moveTo>
                  <a:cubicBezTo>
                    <a:pt x="415" y="952"/>
                    <a:pt x="73" y="952"/>
                    <a:pt x="25" y="732"/>
                  </a:cubicBezTo>
                  <a:lnTo>
                    <a:pt x="25" y="220"/>
                  </a:lnTo>
                  <a:cubicBezTo>
                    <a:pt x="0" y="0"/>
                    <a:pt x="464" y="0"/>
                    <a:pt x="439" y="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3171" y="2293"/>
                  </a:moveTo>
                  <a:lnTo>
                    <a:pt x="2415" y="2293"/>
                  </a:lnTo>
                  <a:cubicBezTo>
                    <a:pt x="2342" y="2293"/>
                    <a:pt x="2269" y="2220"/>
                    <a:pt x="2269" y="2146"/>
                  </a:cubicBezTo>
                  <a:lnTo>
                    <a:pt x="2269" y="1293"/>
                  </a:lnTo>
                  <a:cubicBezTo>
                    <a:pt x="2269" y="1195"/>
                    <a:pt x="2342" y="1146"/>
                    <a:pt x="2415" y="1146"/>
                  </a:cubicBezTo>
                  <a:lnTo>
                    <a:pt x="3171" y="1146"/>
                  </a:lnTo>
                  <a:cubicBezTo>
                    <a:pt x="3245" y="1146"/>
                    <a:pt x="3318" y="1195"/>
                    <a:pt x="3318" y="1293"/>
                  </a:cubicBezTo>
                  <a:lnTo>
                    <a:pt x="3318" y="2146"/>
                  </a:lnTo>
                  <a:cubicBezTo>
                    <a:pt x="3318" y="2220"/>
                    <a:pt x="3245" y="2293"/>
                    <a:pt x="3171" y="2293"/>
                  </a:cubicBezTo>
                  <a:close/>
                  <a:moveTo>
                    <a:pt x="5488" y="16414"/>
                  </a:moveTo>
                  <a:cubicBezTo>
                    <a:pt x="6440" y="16414"/>
                    <a:pt x="7220" y="15634"/>
                    <a:pt x="7220" y="14683"/>
                  </a:cubicBezTo>
                  <a:lnTo>
                    <a:pt x="7220" y="5537"/>
                  </a:lnTo>
                  <a:cubicBezTo>
                    <a:pt x="7220" y="4707"/>
                    <a:pt x="6659" y="4000"/>
                    <a:pt x="5854" y="3829"/>
                  </a:cubicBezTo>
                  <a:lnTo>
                    <a:pt x="5854" y="781"/>
                  </a:lnTo>
                  <a:cubicBezTo>
                    <a:pt x="5854" y="342"/>
                    <a:pt x="5513" y="0"/>
                    <a:pt x="5074" y="0"/>
                  </a:cubicBezTo>
                  <a:lnTo>
                    <a:pt x="2147" y="0"/>
                  </a:lnTo>
                  <a:cubicBezTo>
                    <a:pt x="1952" y="0"/>
                    <a:pt x="1732" y="73"/>
                    <a:pt x="1586" y="220"/>
                  </a:cubicBezTo>
                  <a:cubicBezTo>
                    <a:pt x="1440" y="366"/>
                    <a:pt x="1367" y="561"/>
                    <a:pt x="1367" y="781"/>
                  </a:cubicBezTo>
                  <a:lnTo>
                    <a:pt x="1367" y="3829"/>
                  </a:lnTo>
                  <a:cubicBezTo>
                    <a:pt x="1050" y="3902"/>
                    <a:pt x="757" y="4073"/>
                    <a:pt x="513" y="4293"/>
                  </a:cubicBezTo>
                  <a:cubicBezTo>
                    <a:pt x="196" y="4610"/>
                    <a:pt x="1" y="5049"/>
                    <a:pt x="1" y="5512"/>
                  </a:cubicBezTo>
                  <a:lnTo>
                    <a:pt x="1" y="14658"/>
                  </a:lnTo>
                  <a:cubicBezTo>
                    <a:pt x="1" y="15634"/>
                    <a:pt x="781" y="16414"/>
                    <a:pt x="1732" y="16414"/>
                  </a:cubicBezTo>
                  <a:close/>
                  <a:moveTo>
                    <a:pt x="1757" y="3805"/>
                  </a:moveTo>
                  <a:lnTo>
                    <a:pt x="5464" y="3805"/>
                  </a:lnTo>
                  <a:lnTo>
                    <a:pt x="5464" y="781"/>
                  </a:lnTo>
                  <a:cubicBezTo>
                    <a:pt x="5464" y="683"/>
                    <a:pt x="5415" y="585"/>
                    <a:pt x="5342" y="512"/>
                  </a:cubicBezTo>
                  <a:cubicBezTo>
                    <a:pt x="5269" y="439"/>
                    <a:pt x="5171" y="390"/>
                    <a:pt x="5074" y="390"/>
                  </a:cubicBezTo>
                  <a:lnTo>
                    <a:pt x="2147" y="390"/>
                  </a:lnTo>
                  <a:cubicBezTo>
                    <a:pt x="1928" y="390"/>
                    <a:pt x="1757" y="561"/>
                    <a:pt x="1757" y="781"/>
                  </a:cubicBezTo>
                  <a:close/>
                  <a:moveTo>
                    <a:pt x="1732" y="16024"/>
                  </a:moveTo>
                  <a:cubicBezTo>
                    <a:pt x="1001" y="16024"/>
                    <a:pt x="391" y="15414"/>
                    <a:pt x="391" y="14683"/>
                  </a:cubicBezTo>
                  <a:lnTo>
                    <a:pt x="391" y="5537"/>
                  </a:lnTo>
                  <a:cubicBezTo>
                    <a:pt x="391" y="4780"/>
                    <a:pt x="1001" y="4195"/>
                    <a:pt x="1732" y="4195"/>
                  </a:cubicBezTo>
                  <a:lnTo>
                    <a:pt x="5488" y="4195"/>
                  </a:lnTo>
                  <a:cubicBezTo>
                    <a:pt x="6220" y="4195"/>
                    <a:pt x="6830" y="4780"/>
                    <a:pt x="6830" y="5537"/>
                  </a:cubicBezTo>
                  <a:lnTo>
                    <a:pt x="6830" y="14683"/>
                  </a:lnTo>
                  <a:cubicBezTo>
                    <a:pt x="6830" y="15414"/>
                    <a:pt x="6220" y="16024"/>
                    <a:pt x="5488" y="16024"/>
                  </a:cubicBezTo>
                  <a:close/>
                  <a:moveTo>
                    <a:pt x="4781" y="2293"/>
                  </a:moveTo>
                  <a:lnTo>
                    <a:pt x="4074" y="2293"/>
                  </a:lnTo>
                  <a:cubicBezTo>
                    <a:pt x="3976" y="2293"/>
                    <a:pt x="3928" y="2220"/>
                    <a:pt x="3928" y="2146"/>
                  </a:cubicBezTo>
                  <a:lnTo>
                    <a:pt x="3928" y="1293"/>
                  </a:lnTo>
                  <a:cubicBezTo>
                    <a:pt x="3903" y="1220"/>
                    <a:pt x="3976" y="1146"/>
                    <a:pt x="4074" y="1146"/>
                  </a:cubicBezTo>
                  <a:lnTo>
                    <a:pt x="4781" y="1146"/>
                  </a:lnTo>
                  <a:cubicBezTo>
                    <a:pt x="4879" y="1146"/>
                    <a:pt x="4952" y="1220"/>
                    <a:pt x="4952" y="1293"/>
                  </a:cubicBezTo>
                  <a:lnTo>
                    <a:pt x="4952" y="2122"/>
                  </a:lnTo>
                  <a:cubicBezTo>
                    <a:pt x="4952" y="2220"/>
                    <a:pt x="4879" y="2293"/>
                    <a:pt x="4781" y="2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3871336" y="3530287"/>
              <a:ext cx="309980" cy="285349"/>
            </a:xfrm>
            <a:custGeom>
              <a:rect b="b" l="l" r="r" t="t"/>
              <a:pathLst>
                <a:path extrusionOk="0" h="3415" w="3709">
                  <a:moveTo>
                    <a:pt x="1" y="3415"/>
                  </a:moveTo>
                  <a:lnTo>
                    <a:pt x="3708" y="3415"/>
                  </a:lnTo>
                  <a:lnTo>
                    <a:pt x="3708" y="391"/>
                  </a:lnTo>
                  <a:cubicBezTo>
                    <a:pt x="3708" y="293"/>
                    <a:pt x="3659" y="195"/>
                    <a:pt x="3586" y="122"/>
                  </a:cubicBezTo>
                  <a:cubicBezTo>
                    <a:pt x="3513" y="49"/>
                    <a:pt x="3415" y="0"/>
                    <a:pt x="3318" y="0"/>
                  </a:cubicBezTo>
                  <a:lnTo>
                    <a:pt x="391" y="0"/>
                  </a:lnTo>
                  <a:cubicBezTo>
                    <a:pt x="172" y="0"/>
                    <a:pt x="1" y="171"/>
                    <a:pt x="1" y="391"/>
                  </a:cubicBezTo>
                  <a:close/>
                  <a:moveTo>
                    <a:pt x="1415" y="1903"/>
                  </a:moveTo>
                  <a:lnTo>
                    <a:pt x="659" y="1903"/>
                  </a:lnTo>
                  <a:cubicBezTo>
                    <a:pt x="586" y="1903"/>
                    <a:pt x="513" y="1830"/>
                    <a:pt x="513" y="1756"/>
                  </a:cubicBezTo>
                  <a:lnTo>
                    <a:pt x="513" y="903"/>
                  </a:lnTo>
                  <a:cubicBezTo>
                    <a:pt x="513" y="805"/>
                    <a:pt x="586" y="756"/>
                    <a:pt x="659" y="756"/>
                  </a:cubicBezTo>
                  <a:lnTo>
                    <a:pt x="1415" y="756"/>
                  </a:lnTo>
                  <a:cubicBezTo>
                    <a:pt x="1489" y="756"/>
                    <a:pt x="1562" y="805"/>
                    <a:pt x="1562" y="903"/>
                  </a:cubicBezTo>
                  <a:lnTo>
                    <a:pt x="1562" y="1756"/>
                  </a:lnTo>
                  <a:cubicBezTo>
                    <a:pt x="1562" y="1830"/>
                    <a:pt x="1489" y="1903"/>
                    <a:pt x="1415" y="1903"/>
                  </a:cubicBezTo>
                  <a:close/>
                  <a:moveTo>
                    <a:pt x="3025" y="1903"/>
                  </a:moveTo>
                  <a:lnTo>
                    <a:pt x="2318" y="1903"/>
                  </a:lnTo>
                  <a:cubicBezTo>
                    <a:pt x="2220" y="1903"/>
                    <a:pt x="2147" y="1830"/>
                    <a:pt x="2147" y="1732"/>
                  </a:cubicBezTo>
                  <a:lnTo>
                    <a:pt x="2147" y="903"/>
                  </a:lnTo>
                  <a:cubicBezTo>
                    <a:pt x="2147" y="830"/>
                    <a:pt x="2220" y="756"/>
                    <a:pt x="2318" y="756"/>
                  </a:cubicBezTo>
                  <a:lnTo>
                    <a:pt x="3025" y="756"/>
                  </a:lnTo>
                  <a:cubicBezTo>
                    <a:pt x="3123" y="756"/>
                    <a:pt x="3196" y="830"/>
                    <a:pt x="3196" y="903"/>
                  </a:cubicBezTo>
                  <a:lnTo>
                    <a:pt x="3196" y="1732"/>
                  </a:lnTo>
                  <a:cubicBezTo>
                    <a:pt x="3196" y="1830"/>
                    <a:pt x="3123" y="1903"/>
                    <a:pt x="3025" y="19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3775557" y="3848221"/>
              <a:ext cx="519836" cy="988485"/>
            </a:xfrm>
            <a:custGeom>
              <a:rect b="b" l="l" r="r" t="t"/>
              <a:pathLst>
                <a:path extrusionOk="0" h="11830" w="6220">
                  <a:moveTo>
                    <a:pt x="5074" y="707"/>
                  </a:moveTo>
                  <a:lnTo>
                    <a:pt x="5074" y="9854"/>
                  </a:lnTo>
                  <a:cubicBezTo>
                    <a:pt x="5074" y="10585"/>
                    <a:pt x="4464" y="11195"/>
                    <a:pt x="3732" y="11195"/>
                  </a:cubicBezTo>
                  <a:lnTo>
                    <a:pt x="1" y="11195"/>
                  </a:lnTo>
                  <a:cubicBezTo>
                    <a:pt x="49" y="11293"/>
                    <a:pt x="122" y="11366"/>
                    <a:pt x="196" y="11439"/>
                  </a:cubicBezTo>
                  <a:cubicBezTo>
                    <a:pt x="440" y="11683"/>
                    <a:pt x="781" y="11829"/>
                    <a:pt x="1122" y="11829"/>
                  </a:cubicBezTo>
                  <a:lnTo>
                    <a:pt x="4878" y="11829"/>
                  </a:lnTo>
                  <a:cubicBezTo>
                    <a:pt x="5610" y="11829"/>
                    <a:pt x="6220" y="11219"/>
                    <a:pt x="6220" y="10488"/>
                  </a:cubicBezTo>
                  <a:lnTo>
                    <a:pt x="6220" y="1342"/>
                  </a:lnTo>
                  <a:cubicBezTo>
                    <a:pt x="6220" y="610"/>
                    <a:pt x="5610" y="0"/>
                    <a:pt x="4878" y="0"/>
                  </a:cubicBezTo>
                  <a:lnTo>
                    <a:pt x="4878" y="0"/>
                  </a:lnTo>
                  <a:cubicBezTo>
                    <a:pt x="5000" y="220"/>
                    <a:pt x="5074" y="464"/>
                    <a:pt x="5074" y="70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715100" y="274199"/>
            <a:ext cx="1920300" cy="1918875"/>
            <a:chOff x="715100" y="274199"/>
            <a:chExt cx="1920300" cy="1918875"/>
          </a:xfrm>
        </p:grpSpPr>
        <p:sp>
          <p:nvSpPr>
            <p:cNvPr id="544" name="Google Shape;544;p29"/>
            <p:cNvSpPr/>
            <p:nvPr/>
          </p:nvSpPr>
          <p:spPr>
            <a:xfrm>
              <a:off x="806600" y="364274"/>
              <a:ext cx="1828800" cy="18288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5" name="Google Shape;545;p29"/>
            <p:cNvGrpSpPr/>
            <p:nvPr/>
          </p:nvGrpSpPr>
          <p:grpSpPr>
            <a:xfrm>
              <a:off x="715100" y="274199"/>
              <a:ext cx="1828800" cy="1828800"/>
              <a:chOff x="715100" y="274199"/>
              <a:chExt cx="1828800" cy="1828800"/>
            </a:xfrm>
          </p:grpSpPr>
          <p:sp>
            <p:nvSpPr>
              <p:cNvPr id="546" name="Google Shape;546;p29"/>
              <p:cNvSpPr/>
              <p:nvPr/>
            </p:nvSpPr>
            <p:spPr>
              <a:xfrm>
                <a:off x="715100" y="274199"/>
                <a:ext cx="1828800" cy="18288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47" name="Google Shape;547;p29"/>
              <p:cNvCxnSpPr/>
              <p:nvPr/>
            </p:nvCxnSpPr>
            <p:spPr>
              <a:xfrm>
                <a:off x="717952" y="637800"/>
                <a:ext cx="18231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548" name="Google Shape;548;p29"/>
              <p:cNvGrpSpPr/>
              <p:nvPr/>
            </p:nvGrpSpPr>
            <p:grpSpPr>
              <a:xfrm>
                <a:off x="2267950" y="363963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549" name="Google Shape;549;p29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50" name="Google Shape;550;p29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551" name="Google Shape;551;p29"/>
              <p:cNvSpPr/>
              <p:nvPr/>
            </p:nvSpPr>
            <p:spPr>
              <a:xfrm>
                <a:off x="1951450" y="367563"/>
                <a:ext cx="179400" cy="1794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52" name="Google Shape;552;p29"/>
              <p:cNvCxnSpPr/>
              <p:nvPr/>
            </p:nvCxnSpPr>
            <p:spPr>
              <a:xfrm>
                <a:off x="1605849" y="546963"/>
                <a:ext cx="2085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553" name="Google Shape;553;p29"/>
          <p:cNvSpPr txBox="1"/>
          <p:nvPr>
            <p:ph idx="2" type="title"/>
          </p:nvPr>
        </p:nvSpPr>
        <p:spPr>
          <a:xfrm>
            <a:off x="947550" y="679350"/>
            <a:ext cx="1368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54" name="Google Shape;554;p29"/>
          <p:cNvSpPr txBox="1"/>
          <p:nvPr>
            <p:ph type="title"/>
          </p:nvPr>
        </p:nvSpPr>
        <p:spPr>
          <a:xfrm>
            <a:off x="1828800" y="2114550"/>
            <a:ext cx="54864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Icebreaker!</a:t>
            </a:r>
            <a:endParaRPr/>
          </a:p>
        </p:txBody>
      </p:sp>
      <p:grpSp>
        <p:nvGrpSpPr>
          <p:cNvPr id="555" name="Google Shape;555;p29"/>
          <p:cNvGrpSpPr/>
          <p:nvPr/>
        </p:nvGrpSpPr>
        <p:grpSpPr>
          <a:xfrm>
            <a:off x="1828840" y="3406196"/>
            <a:ext cx="5577850" cy="1463100"/>
            <a:chOff x="1828840" y="3371688"/>
            <a:chExt cx="5577850" cy="1463100"/>
          </a:xfrm>
        </p:grpSpPr>
        <p:sp>
          <p:nvSpPr>
            <p:cNvPr id="556" name="Google Shape;556;p29"/>
            <p:cNvSpPr/>
            <p:nvPr/>
          </p:nvSpPr>
          <p:spPr>
            <a:xfrm>
              <a:off x="1920290" y="3463188"/>
              <a:ext cx="5486400" cy="1371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1828840" y="3371688"/>
              <a:ext cx="5486400" cy="13716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58" name="Google Shape;558;p29"/>
            <p:cNvCxnSpPr/>
            <p:nvPr/>
          </p:nvCxnSpPr>
          <p:spPr>
            <a:xfrm>
              <a:off x="1828840" y="3554706"/>
              <a:ext cx="54849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59" name="Google Shape;559;p29"/>
          <p:cNvSpPr txBox="1"/>
          <p:nvPr>
            <p:ph idx="1" type="subTitle"/>
          </p:nvPr>
        </p:nvSpPr>
        <p:spPr>
          <a:xfrm>
            <a:off x="2286000" y="3952891"/>
            <a:ext cx="4572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 Bingo</a:t>
            </a:r>
            <a:endParaRPr/>
          </a:p>
        </p:txBody>
      </p:sp>
      <p:grpSp>
        <p:nvGrpSpPr>
          <p:cNvPr id="560" name="Google Shape;560;p29"/>
          <p:cNvGrpSpPr/>
          <p:nvPr/>
        </p:nvGrpSpPr>
        <p:grpSpPr>
          <a:xfrm>
            <a:off x="463651" y="4105603"/>
            <a:ext cx="502899" cy="502899"/>
            <a:chOff x="858700" y="1967475"/>
            <a:chExt cx="605100" cy="605100"/>
          </a:xfrm>
        </p:grpSpPr>
        <p:sp>
          <p:nvSpPr>
            <p:cNvPr id="561" name="Google Shape;561;p29"/>
            <p:cNvSpPr/>
            <p:nvPr/>
          </p:nvSpPr>
          <p:spPr>
            <a:xfrm>
              <a:off x="858700" y="1967475"/>
              <a:ext cx="605100" cy="605100"/>
            </a:xfrm>
            <a:prstGeom prst="roundRect">
              <a:avLst>
                <a:gd fmla="val 15109" name="adj"/>
              </a:avLst>
            </a:pr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932654" y="2075711"/>
              <a:ext cx="457191" cy="388627"/>
            </a:xfrm>
            <a:custGeom>
              <a:rect b="b" l="l" r="r" t="t"/>
              <a:pathLst>
                <a:path extrusionOk="0" h="9051" w="10659">
                  <a:moveTo>
                    <a:pt x="2797" y="1"/>
                  </a:moveTo>
                  <a:cubicBezTo>
                    <a:pt x="2767" y="1"/>
                    <a:pt x="2738" y="1"/>
                    <a:pt x="2708" y="2"/>
                  </a:cubicBezTo>
                  <a:cubicBezTo>
                    <a:pt x="1293" y="27"/>
                    <a:pt x="196" y="1173"/>
                    <a:pt x="196" y="2588"/>
                  </a:cubicBezTo>
                  <a:cubicBezTo>
                    <a:pt x="196" y="2588"/>
                    <a:pt x="1" y="6368"/>
                    <a:pt x="5318" y="9051"/>
                  </a:cubicBezTo>
                  <a:lnTo>
                    <a:pt x="5342" y="9051"/>
                  </a:lnTo>
                  <a:cubicBezTo>
                    <a:pt x="10659" y="6368"/>
                    <a:pt x="10488" y="2588"/>
                    <a:pt x="10488" y="2588"/>
                  </a:cubicBezTo>
                  <a:cubicBezTo>
                    <a:pt x="10488" y="1173"/>
                    <a:pt x="9366" y="27"/>
                    <a:pt x="7976" y="2"/>
                  </a:cubicBezTo>
                  <a:cubicBezTo>
                    <a:pt x="7946" y="1"/>
                    <a:pt x="7916" y="1"/>
                    <a:pt x="7885" y="1"/>
                  </a:cubicBezTo>
                  <a:cubicBezTo>
                    <a:pt x="6512" y="1"/>
                    <a:pt x="5390" y="1081"/>
                    <a:pt x="5342" y="2441"/>
                  </a:cubicBezTo>
                  <a:cubicBezTo>
                    <a:pt x="5270" y="1081"/>
                    <a:pt x="4148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3" name="Google Shape;563;p29"/>
          <p:cNvSpPr/>
          <p:nvPr/>
        </p:nvSpPr>
        <p:spPr>
          <a:xfrm>
            <a:off x="3828458" y="1721467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29"/>
          <p:cNvSpPr/>
          <p:nvPr/>
        </p:nvSpPr>
        <p:spPr>
          <a:xfrm>
            <a:off x="4292603" y="1570639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29"/>
          <p:cNvSpPr/>
          <p:nvPr/>
        </p:nvSpPr>
        <p:spPr>
          <a:xfrm>
            <a:off x="3042489" y="1417325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6" name="Google Shape;566;p29"/>
          <p:cNvGrpSpPr/>
          <p:nvPr/>
        </p:nvGrpSpPr>
        <p:grpSpPr>
          <a:xfrm>
            <a:off x="463700" y="3419800"/>
            <a:ext cx="502800" cy="502800"/>
            <a:chOff x="1627550" y="2017350"/>
            <a:chExt cx="502800" cy="502800"/>
          </a:xfrm>
        </p:grpSpPr>
        <p:sp>
          <p:nvSpPr>
            <p:cNvPr id="567" name="Google Shape;567;p29"/>
            <p:cNvSpPr/>
            <p:nvPr/>
          </p:nvSpPr>
          <p:spPr>
            <a:xfrm>
              <a:off x="1627550" y="2017350"/>
              <a:ext cx="502800" cy="502800"/>
            </a:xfrm>
            <a:prstGeom prst="roundRect">
              <a:avLst>
                <a:gd fmla="val 15109" name="adj"/>
              </a:avLst>
            </a:pr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1718900" y="2108700"/>
              <a:ext cx="320100" cy="320100"/>
            </a:xfrm>
            <a:prstGeom prst="donut">
              <a:avLst>
                <a:gd fmla="val 25000" name="adj"/>
              </a:avLst>
            </a:prstGeom>
            <a:solidFill>
              <a:schemeClr val="l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65"/>
          <p:cNvSpPr txBox="1"/>
          <p:nvPr>
            <p:ph type="title"/>
          </p:nvPr>
        </p:nvSpPr>
        <p:spPr>
          <a:xfrm>
            <a:off x="715100" y="53147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KNOW WHERE TO FIND US!!</a:t>
            </a:r>
            <a:endParaRPr/>
          </a:p>
        </p:txBody>
      </p:sp>
      <p:pic>
        <p:nvPicPr>
          <p:cNvPr id="1046" name="Google Shape;104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347" y="1317623"/>
            <a:ext cx="744615" cy="751395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65"/>
          <p:cNvSpPr txBox="1"/>
          <p:nvPr/>
        </p:nvSpPr>
        <p:spPr>
          <a:xfrm>
            <a:off x="1492950" y="2103982"/>
            <a:ext cx="16374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LinkTree</a:t>
            </a:r>
            <a:endParaRPr b="1" sz="2000"/>
          </a:p>
        </p:txBody>
      </p:sp>
      <p:sp>
        <p:nvSpPr>
          <p:cNvPr id="1048" name="Google Shape;1048;p65"/>
          <p:cNvSpPr txBox="1"/>
          <p:nvPr/>
        </p:nvSpPr>
        <p:spPr>
          <a:xfrm>
            <a:off x="1171650" y="2472550"/>
            <a:ext cx="22800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Resources galore AND latest APAMSA updates!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pic>
        <p:nvPicPr>
          <p:cNvPr id="1049" name="Google Shape;104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8991" y="1275152"/>
            <a:ext cx="926021" cy="83634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0" name="Google Shape;1050;p65"/>
          <p:cNvSpPr/>
          <p:nvPr/>
        </p:nvSpPr>
        <p:spPr>
          <a:xfrm>
            <a:off x="3991763" y="2249212"/>
            <a:ext cx="1078200" cy="578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1" name="Google Shape;105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9095" y="2424030"/>
            <a:ext cx="963547" cy="228443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2" name="Google Shape;105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0050" y="1264062"/>
            <a:ext cx="914400" cy="8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65"/>
          <p:cNvSpPr txBox="1"/>
          <p:nvPr/>
        </p:nvSpPr>
        <p:spPr>
          <a:xfrm>
            <a:off x="6013650" y="2069025"/>
            <a:ext cx="1892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APAMSA Memories</a:t>
            </a:r>
            <a:endParaRPr b="1" sz="1700"/>
          </a:p>
        </p:txBody>
      </p:sp>
      <p:sp>
        <p:nvSpPr>
          <p:cNvPr id="1054" name="Google Shape;1054;p65"/>
          <p:cNvSpPr txBox="1"/>
          <p:nvPr/>
        </p:nvSpPr>
        <p:spPr>
          <a:xfrm>
            <a:off x="5742750" y="2652475"/>
            <a:ext cx="234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Photos! 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(Updated after every event)</a:t>
            </a:r>
            <a:endParaRPr i="1"/>
          </a:p>
        </p:txBody>
      </p:sp>
      <p:pic>
        <p:nvPicPr>
          <p:cNvPr id="1055" name="Google Shape;1055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5808" y="3458365"/>
            <a:ext cx="926021" cy="8363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6" name="Google Shape;1056;p65" title="Screenshot 2025-09-08 at 5.08.37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6024" y="3382415"/>
            <a:ext cx="963550" cy="98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73780" y="3441383"/>
            <a:ext cx="963638" cy="870319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8" name="Google Shape;1058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81637" y="3458364"/>
            <a:ext cx="926021" cy="83634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9" name="Google Shape;1059;p65"/>
          <p:cNvSpPr/>
          <p:nvPr/>
        </p:nvSpPr>
        <p:spPr>
          <a:xfrm>
            <a:off x="1314863" y="4438608"/>
            <a:ext cx="1078200" cy="35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0" name="Google Shape;1060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76991" y="4467281"/>
            <a:ext cx="963645" cy="29875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1" name="Google Shape;1061;p65"/>
          <p:cNvSpPr/>
          <p:nvPr/>
        </p:nvSpPr>
        <p:spPr>
          <a:xfrm>
            <a:off x="3208689" y="4438602"/>
            <a:ext cx="1078200" cy="35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2" name="Google Shape;1062;p6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76921" y="4488562"/>
            <a:ext cx="373585" cy="256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65"/>
          <p:cNvSpPr/>
          <p:nvPr/>
        </p:nvSpPr>
        <p:spPr>
          <a:xfrm>
            <a:off x="5232460" y="4423597"/>
            <a:ext cx="846300" cy="38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4" name="Google Shape;1064;p6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10004" y="4484991"/>
            <a:ext cx="691205" cy="267621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5" name="Google Shape;1065;p65"/>
          <p:cNvSpPr/>
          <p:nvPr/>
        </p:nvSpPr>
        <p:spPr>
          <a:xfrm>
            <a:off x="7024292" y="4443542"/>
            <a:ext cx="1048200" cy="34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6" name="Google Shape;1066;p6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12528" y="4512783"/>
            <a:ext cx="864213" cy="21203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7" name="Google Shape;1067;p65" title="Screenshot 2025-09-29 at 9.24.39 AM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324646" y="3423378"/>
            <a:ext cx="846300" cy="86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66"/>
          <p:cNvSpPr txBox="1"/>
          <p:nvPr>
            <p:ph type="ctrTitle"/>
          </p:nvPr>
        </p:nvSpPr>
        <p:spPr>
          <a:xfrm>
            <a:off x="2333593" y="2080028"/>
            <a:ext cx="45720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grpSp>
        <p:nvGrpSpPr>
          <p:cNvPr id="1073" name="Google Shape;1073;p66"/>
          <p:cNvGrpSpPr/>
          <p:nvPr/>
        </p:nvGrpSpPr>
        <p:grpSpPr>
          <a:xfrm>
            <a:off x="274188" y="1428844"/>
            <a:ext cx="1827475" cy="1051350"/>
            <a:chOff x="6161988" y="3104373"/>
            <a:chExt cx="1827475" cy="1051350"/>
          </a:xfrm>
        </p:grpSpPr>
        <p:grpSp>
          <p:nvGrpSpPr>
            <p:cNvPr id="1074" name="Google Shape;1074;p66"/>
            <p:cNvGrpSpPr/>
            <p:nvPr/>
          </p:nvGrpSpPr>
          <p:grpSpPr>
            <a:xfrm>
              <a:off x="6161988" y="3104373"/>
              <a:ext cx="1827475" cy="1051350"/>
              <a:chOff x="274188" y="1278048"/>
              <a:chExt cx="1827475" cy="1051350"/>
            </a:xfrm>
          </p:grpSpPr>
          <p:sp>
            <p:nvSpPr>
              <p:cNvPr id="1075" name="Google Shape;1075;p66"/>
              <p:cNvSpPr/>
              <p:nvPr/>
            </p:nvSpPr>
            <p:spPr>
              <a:xfrm>
                <a:off x="364363" y="1369398"/>
                <a:ext cx="1737300" cy="960000"/>
              </a:xfrm>
              <a:prstGeom prst="roundRect">
                <a:avLst>
                  <a:gd fmla="val 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76" name="Google Shape;1076;p66"/>
              <p:cNvGrpSpPr/>
              <p:nvPr/>
            </p:nvGrpSpPr>
            <p:grpSpPr>
              <a:xfrm>
                <a:off x="274188" y="1278048"/>
                <a:ext cx="1737300" cy="960000"/>
                <a:chOff x="7146475" y="2190661"/>
                <a:chExt cx="1737300" cy="960000"/>
              </a:xfrm>
            </p:grpSpPr>
            <p:sp>
              <p:nvSpPr>
                <p:cNvPr id="1077" name="Google Shape;1077;p66"/>
                <p:cNvSpPr/>
                <p:nvPr/>
              </p:nvSpPr>
              <p:spPr>
                <a:xfrm>
                  <a:off x="7146475" y="2190661"/>
                  <a:ext cx="1737300" cy="9600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078" name="Google Shape;1078;p66"/>
                <p:cNvCxnSpPr/>
                <p:nvPr/>
              </p:nvCxnSpPr>
              <p:spPr>
                <a:xfrm>
                  <a:off x="7151600" y="2373361"/>
                  <a:ext cx="1724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1079" name="Google Shape;1079;p66"/>
            <p:cNvGrpSpPr/>
            <p:nvPr/>
          </p:nvGrpSpPr>
          <p:grpSpPr>
            <a:xfrm>
              <a:off x="6349239" y="3420925"/>
              <a:ext cx="1356472" cy="509050"/>
              <a:chOff x="6343699" y="3416675"/>
              <a:chExt cx="1356472" cy="509050"/>
            </a:xfrm>
          </p:grpSpPr>
          <p:sp>
            <p:nvSpPr>
              <p:cNvPr id="1080" name="Google Shape;1080;p66"/>
              <p:cNvSpPr/>
              <p:nvPr/>
            </p:nvSpPr>
            <p:spPr>
              <a:xfrm>
                <a:off x="6343699" y="3524445"/>
                <a:ext cx="776865" cy="54206"/>
              </a:xfrm>
              <a:custGeom>
                <a:rect b="b" l="l" r="r" t="t"/>
                <a:pathLst>
                  <a:path extrusionOk="0" h="1348" w="19319">
                    <a:moveTo>
                      <a:pt x="18435" y="1"/>
                    </a:moveTo>
                    <a:cubicBezTo>
                      <a:pt x="18412" y="1"/>
                      <a:pt x="18389" y="2"/>
                      <a:pt x="18366" y="3"/>
                    </a:cubicBezTo>
                    <a:lnTo>
                      <a:pt x="854" y="3"/>
                    </a:lnTo>
                    <a:cubicBezTo>
                      <a:pt x="0" y="52"/>
                      <a:pt x="0" y="1296"/>
                      <a:pt x="854" y="1345"/>
                    </a:cubicBezTo>
                    <a:lnTo>
                      <a:pt x="18366" y="1345"/>
                    </a:lnTo>
                    <a:cubicBezTo>
                      <a:pt x="18389" y="1347"/>
                      <a:pt x="18412" y="1347"/>
                      <a:pt x="18435" y="1347"/>
                    </a:cubicBezTo>
                    <a:cubicBezTo>
                      <a:pt x="19319" y="1347"/>
                      <a:pt x="19319" y="1"/>
                      <a:pt x="18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66"/>
              <p:cNvSpPr/>
              <p:nvPr/>
            </p:nvSpPr>
            <p:spPr>
              <a:xfrm>
                <a:off x="6343699" y="3651035"/>
                <a:ext cx="777147" cy="55131"/>
              </a:xfrm>
              <a:custGeom>
                <a:rect b="b" l="l" r="r" t="t"/>
                <a:pathLst>
                  <a:path extrusionOk="0" h="1371" w="19326">
                    <a:moveTo>
                      <a:pt x="18412" y="1"/>
                    </a:moveTo>
                    <a:cubicBezTo>
                      <a:pt x="18397" y="1"/>
                      <a:pt x="18382" y="1"/>
                      <a:pt x="18366" y="2"/>
                    </a:cubicBezTo>
                    <a:lnTo>
                      <a:pt x="854" y="2"/>
                    </a:lnTo>
                    <a:cubicBezTo>
                      <a:pt x="0" y="75"/>
                      <a:pt x="0" y="1319"/>
                      <a:pt x="854" y="1368"/>
                    </a:cubicBezTo>
                    <a:lnTo>
                      <a:pt x="18366" y="1368"/>
                    </a:lnTo>
                    <a:cubicBezTo>
                      <a:pt x="18389" y="1369"/>
                      <a:pt x="18412" y="1370"/>
                      <a:pt x="18434" y="1370"/>
                    </a:cubicBezTo>
                    <a:cubicBezTo>
                      <a:pt x="19326" y="1370"/>
                      <a:pt x="19319" y="1"/>
                      <a:pt x="18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66"/>
              <p:cNvSpPr/>
              <p:nvPr/>
            </p:nvSpPr>
            <p:spPr>
              <a:xfrm>
                <a:off x="6343699" y="3778469"/>
                <a:ext cx="776865" cy="55172"/>
              </a:xfrm>
              <a:custGeom>
                <a:rect b="b" l="l" r="r" t="t"/>
                <a:pathLst>
                  <a:path extrusionOk="0" h="1372" w="19319">
                    <a:moveTo>
                      <a:pt x="18433" y="1"/>
                    </a:moveTo>
                    <a:cubicBezTo>
                      <a:pt x="18411" y="1"/>
                      <a:pt x="18389" y="2"/>
                      <a:pt x="18366" y="3"/>
                    </a:cubicBezTo>
                    <a:lnTo>
                      <a:pt x="854" y="3"/>
                    </a:lnTo>
                    <a:cubicBezTo>
                      <a:pt x="0" y="52"/>
                      <a:pt x="0" y="1320"/>
                      <a:pt x="854" y="1369"/>
                    </a:cubicBezTo>
                    <a:lnTo>
                      <a:pt x="18366" y="1369"/>
                    </a:lnTo>
                    <a:cubicBezTo>
                      <a:pt x="18389" y="1371"/>
                      <a:pt x="18411" y="1372"/>
                      <a:pt x="18433" y="1372"/>
                    </a:cubicBezTo>
                    <a:cubicBezTo>
                      <a:pt x="19319" y="1372"/>
                      <a:pt x="19319" y="1"/>
                      <a:pt x="18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66"/>
              <p:cNvSpPr/>
              <p:nvPr/>
            </p:nvSpPr>
            <p:spPr>
              <a:xfrm>
                <a:off x="7286224" y="3416675"/>
                <a:ext cx="413947" cy="509050"/>
              </a:xfrm>
              <a:custGeom>
                <a:rect b="b" l="l" r="r" t="t"/>
                <a:pathLst>
                  <a:path extrusionOk="0" h="12659" w="10294">
                    <a:moveTo>
                      <a:pt x="1" y="1"/>
                    </a:moveTo>
                    <a:lnTo>
                      <a:pt x="1" y="12659"/>
                    </a:lnTo>
                    <a:lnTo>
                      <a:pt x="10293" y="12659"/>
                    </a:lnTo>
                    <a:lnTo>
                      <a:pt x="10293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84" name="Google Shape;1084;p66"/>
          <p:cNvGrpSpPr/>
          <p:nvPr/>
        </p:nvGrpSpPr>
        <p:grpSpPr>
          <a:xfrm>
            <a:off x="274211" y="2663294"/>
            <a:ext cx="1823501" cy="1051350"/>
            <a:chOff x="7469486" y="1480344"/>
            <a:chExt cx="1823501" cy="1051350"/>
          </a:xfrm>
        </p:grpSpPr>
        <p:grpSp>
          <p:nvGrpSpPr>
            <p:cNvPr id="1085" name="Google Shape;1085;p66"/>
            <p:cNvGrpSpPr/>
            <p:nvPr/>
          </p:nvGrpSpPr>
          <p:grpSpPr>
            <a:xfrm>
              <a:off x="7469709" y="1480344"/>
              <a:ext cx="1823279" cy="1051350"/>
              <a:chOff x="278384" y="1278048"/>
              <a:chExt cx="1823279" cy="1051350"/>
            </a:xfrm>
          </p:grpSpPr>
          <p:sp>
            <p:nvSpPr>
              <p:cNvPr id="1086" name="Google Shape;1086;p66"/>
              <p:cNvSpPr/>
              <p:nvPr/>
            </p:nvSpPr>
            <p:spPr>
              <a:xfrm>
                <a:off x="364363" y="1369398"/>
                <a:ext cx="1737300" cy="960000"/>
              </a:xfrm>
              <a:prstGeom prst="roundRect">
                <a:avLst>
                  <a:gd fmla="val 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87" name="Google Shape;1087;p66"/>
              <p:cNvGrpSpPr/>
              <p:nvPr/>
            </p:nvGrpSpPr>
            <p:grpSpPr>
              <a:xfrm>
                <a:off x="278384" y="1278048"/>
                <a:ext cx="1737300" cy="960000"/>
                <a:chOff x="7150671" y="2190661"/>
                <a:chExt cx="1737300" cy="960000"/>
              </a:xfrm>
            </p:grpSpPr>
            <p:sp>
              <p:nvSpPr>
                <p:cNvPr id="1088" name="Google Shape;1088;p66"/>
                <p:cNvSpPr/>
                <p:nvPr/>
              </p:nvSpPr>
              <p:spPr>
                <a:xfrm>
                  <a:off x="7150671" y="2190661"/>
                  <a:ext cx="1737300" cy="960000"/>
                </a:xfrm>
                <a:prstGeom prst="roundRect">
                  <a:avLst>
                    <a:gd fmla="val 0" name="adj"/>
                  </a:avLst>
                </a:prstGeom>
                <a:solidFill>
                  <a:schemeClr val="lt1"/>
                </a:solidFill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089" name="Google Shape;1089;p66"/>
                <p:cNvCxnSpPr/>
                <p:nvPr/>
              </p:nvCxnSpPr>
              <p:spPr>
                <a:xfrm>
                  <a:off x="7151600" y="2373361"/>
                  <a:ext cx="1724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cxnSp>
          <p:nvCxnSpPr>
            <p:cNvPr id="1090" name="Google Shape;1090;p66"/>
            <p:cNvCxnSpPr/>
            <p:nvPr/>
          </p:nvCxnSpPr>
          <p:spPr>
            <a:xfrm>
              <a:off x="7469486" y="2052225"/>
              <a:ext cx="17241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91" name="Google Shape;1091;p66"/>
            <p:cNvSpPr/>
            <p:nvPr/>
          </p:nvSpPr>
          <p:spPr>
            <a:xfrm>
              <a:off x="8031688" y="1782907"/>
              <a:ext cx="599697" cy="538636"/>
            </a:xfrm>
            <a:custGeom>
              <a:rect b="b" l="l" r="r" t="t"/>
              <a:pathLst>
                <a:path extrusionOk="0" h="9990" w="11123">
                  <a:moveTo>
                    <a:pt x="5566" y="0"/>
                  </a:moveTo>
                  <a:cubicBezTo>
                    <a:pt x="4372" y="0"/>
                    <a:pt x="3174" y="424"/>
                    <a:pt x="2220" y="1288"/>
                  </a:cubicBezTo>
                  <a:cubicBezTo>
                    <a:pt x="172" y="3117"/>
                    <a:pt x="1" y="6287"/>
                    <a:pt x="1855" y="8336"/>
                  </a:cubicBezTo>
                  <a:cubicBezTo>
                    <a:pt x="2832" y="9431"/>
                    <a:pt x="4192" y="9989"/>
                    <a:pt x="5560" y="9989"/>
                  </a:cubicBezTo>
                  <a:cubicBezTo>
                    <a:pt x="6752" y="9989"/>
                    <a:pt x="7949" y="9565"/>
                    <a:pt x="8903" y="8702"/>
                  </a:cubicBezTo>
                  <a:cubicBezTo>
                    <a:pt x="10952" y="6873"/>
                    <a:pt x="11123" y="3702"/>
                    <a:pt x="9293" y="1653"/>
                  </a:cubicBezTo>
                  <a:cubicBezTo>
                    <a:pt x="8303" y="559"/>
                    <a:pt x="6936" y="0"/>
                    <a:pt x="5566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66"/>
            <p:cNvSpPr/>
            <p:nvPr/>
          </p:nvSpPr>
          <p:spPr>
            <a:xfrm>
              <a:off x="8111159" y="1873044"/>
              <a:ext cx="448465" cy="440236"/>
            </a:xfrm>
            <a:custGeom>
              <a:rect b="b" l="l" r="r" t="t"/>
              <a:pathLst>
                <a:path extrusionOk="0" h="8165" w="8318">
                  <a:moveTo>
                    <a:pt x="4147" y="0"/>
                  </a:moveTo>
                  <a:cubicBezTo>
                    <a:pt x="1171" y="0"/>
                    <a:pt x="1366" y="3829"/>
                    <a:pt x="1366" y="3829"/>
                  </a:cubicBezTo>
                  <a:lnTo>
                    <a:pt x="2513" y="3829"/>
                  </a:lnTo>
                  <a:cubicBezTo>
                    <a:pt x="2659" y="4098"/>
                    <a:pt x="2854" y="4366"/>
                    <a:pt x="3074" y="4561"/>
                  </a:cubicBezTo>
                  <a:cubicBezTo>
                    <a:pt x="1952" y="4707"/>
                    <a:pt x="879" y="5195"/>
                    <a:pt x="1" y="5951"/>
                  </a:cubicBezTo>
                  <a:cubicBezTo>
                    <a:pt x="1000" y="7427"/>
                    <a:pt x="2580" y="8165"/>
                    <a:pt x="4159" y="8165"/>
                  </a:cubicBezTo>
                  <a:cubicBezTo>
                    <a:pt x="5738" y="8165"/>
                    <a:pt x="7317" y="7427"/>
                    <a:pt x="8317" y="5951"/>
                  </a:cubicBezTo>
                  <a:cubicBezTo>
                    <a:pt x="7439" y="5195"/>
                    <a:pt x="6366" y="4707"/>
                    <a:pt x="5220" y="4561"/>
                  </a:cubicBezTo>
                  <a:cubicBezTo>
                    <a:pt x="5464" y="4366"/>
                    <a:pt x="5659" y="4098"/>
                    <a:pt x="5805" y="3829"/>
                  </a:cubicBezTo>
                  <a:lnTo>
                    <a:pt x="6952" y="3829"/>
                  </a:lnTo>
                  <a:cubicBezTo>
                    <a:pt x="6952" y="3829"/>
                    <a:pt x="7122" y="0"/>
                    <a:pt x="4147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3" name="Google Shape;1093;p66"/>
          <p:cNvGrpSpPr/>
          <p:nvPr/>
        </p:nvGrpSpPr>
        <p:grpSpPr>
          <a:xfrm>
            <a:off x="7927951" y="2080033"/>
            <a:ext cx="941841" cy="2789257"/>
            <a:chOff x="6592201" y="2061933"/>
            <a:chExt cx="941841" cy="2789257"/>
          </a:xfrm>
        </p:grpSpPr>
        <p:sp>
          <p:nvSpPr>
            <p:cNvPr id="1094" name="Google Shape;1094;p66"/>
            <p:cNvSpPr/>
            <p:nvPr/>
          </p:nvSpPr>
          <p:spPr>
            <a:xfrm>
              <a:off x="6592201" y="2061933"/>
              <a:ext cx="941841" cy="2789257"/>
            </a:xfrm>
            <a:custGeom>
              <a:rect b="b" l="l" r="r" t="t"/>
              <a:pathLst>
                <a:path extrusionOk="0" h="24976" w="8343">
                  <a:moveTo>
                    <a:pt x="440" y="24537"/>
                  </a:moveTo>
                  <a:cubicBezTo>
                    <a:pt x="147" y="24244"/>
                    <a:pt x="1" y="23854"/>
                    <a:pt x="1" y="23464"/>
                  </a:cubicBezTo>
                  <a:lnTo>
                    <a:pt x="1" y="4074"/>
                  </a:lnTo>
                  <a:cubicBezTo>
                    <a:pt x="50" y="1805"/>
                    <a:pt x="1903" y="1"/>
                    <a:pt x="4172" y="1"/>
                  </a:cubicBezTo>
                  <a:cubicBezTo>
                    <a:pt x="6440" y="1"/>
                    <a:pt x="8269" y="1805"/>
                    <a:pt x="8342" y="4074"/>
                  </a:cubicBezTo>
                  <a:lnTo>
                    <a:pt x="8342" y="23464"/>
                  </a:lnTo>
                  <a:cubicBezTo>
                    <a:pt x="8342" y="24293"/>
                    <a:pt x="7659" y="24976"/>
                    <a:pt x="6806" y="24976"/>
                  </a:cubicBezTo>
                  <a:lnTo>
                    <a:pt x="1537" y="24976"/>
                  </a:lnTo>
                  <a:cubicBezTo>
                    <a:pt x="1123" y="24976"/>
                    <a:pt x="733" y="24829"/>
                    <a:pt x="440" y="24537"/>
                  </a:cubicBezTo>
                  <a:close/>
                  <a:moveTo>
                    <a:pt x="4172" y="3293"/>
                  </a:moveTo>
                  <a:cubicBezTo>
                    <a:pt x="4952" y="3293"/>
                    <a:pt x="4952" y="2147"/>
                    <a:pt x="4172" y="2147"/>
                  </a:cubicBezTo>
                  <a:cubicBezTo>
                    <a:pt x="4025" y="2147"/>
                    <a:pt x="3879" y="2196"/>
                    <a:pt x="3757" y="2318"/>
                  </a:cubicBezTo>
                  <a:cubicBezTo>
                    <a:pt x="3537" y="2537"/>
                    <a:pt x="3537" y="2903"/>
                    <a:pt x="3757" y="3123"/>
                  </a:cubicBezTo>
                  <a:cubicBezTo>
                    <a:pt x="3879" y="3244"/>
                    <a:pt x="4025" y="3293"/>
                    <a:pt x="4172" y="3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66"/>
            <p:cNvSpPr/>
            <p:nvPr/>
          </p:nvSpPr>
          <p:spPr>
            <a:xfrm>
              <a:off x="6592201" y="2061933"/>
              <a:ext cx="941841" cy="2789257"/>
            </a:xfrm>
            <a:custGeom>
              <a:rect b="b" l="l" r="r" t="t"/>
              <a:pathLst>
                <a:path extrusionOk="0" h="24976" w="8343">
                  <a:moveTo>
                    <a:pt x="391" y="23464"/>
                  </a:moveTo>
                  <a:cubicBezTo>
                    <a:pt x="391" y="23756"/>
                    <a:pt x="513" y="24049"/>
                    <a:pt x="733" y="24268"/>
                  </a:cubicBezTo>
                  <a:cubicBezTo>
                    <a:pt x="928" y="24488"/>
                    <a:pt x="1220" y="24585"/>
                    <a:pt x="1537" y="24585"/>
                  </a:cubicBezTo>
                  <a:lnTo>
                    <a:pt x="6806" y="24585"/>
                  </a:lnTo>
                  <a:cubicBezTo>
                    <a:pt x="7440" y="24585"/>
                    <a:pt x="7952" y="24073"/>
                    <a:pt x="7952" y="23464"/>
                  </a:cubicBezTo>
                  <a:lnTo>
                    <a:pt x="7952" y="4074"/>
                  </a:lnTo>
                  <a:cubicBezTo>
                    <a:pt x="7879" y="2025"/>
                    <a:pt x="6220" y="391"/>
                    <a:pt x="4172" y="391"/>
                  </a:cubicBezTo>
                  <a:cubicBezTo>
                    <a:pt x="2123" y="391"/>
                    <a:pt x="440" y="2025"/>
                    <a:pt x="391" y="4074"/>
                  </a:cubicBezTo>
                  <a:close/>
                  <a:moveTo>
                    <a:pt x="4172" y="2196"/>
                  </a:moveTo>
                  <a:cubicBezTo>
                    <a:pt x="4854" y="2196"/>
                    <a:pt x="4854" y="3244"/>
                    <a:pt x="4172" y="3244"/>
                  </a:cubicBezTo>
                  <a:cubicBezTo>
                    <a:pt x="4025" y="3244"/>
                    <a:pt x="3903" y="3171"/>
                    <a:pt x="3806" y="3074"/>
                  </a:cubicBezTo>
                  <a:cubicBezTo>
                    <a:pt x="3611" y="2879"/>
                    <a:pt x="3611" y="2562"/>
                    <a:pt x="3806" y="2342"/>
                  </a:cubicBezTo>
                  <a:cubicBezTo>
                    <a:pt x="3903" y="2245"/>
                    <a:pt x="4025" y="2196"/>
                    <a:pt x="4172" y="2196"/>
                  </a:cubicBezTo>
                  <a:close/>
                  <a:moveTo>
                    <a:pt x="3611" y="2147"/>
                  </a:moveTo>
                  <a:cubicBezTo>
                    <a:pt x="4220" y="1513"/>
                    <a:pt x="5269" y="2196"/>
                    <a:pt x="4928" y="3025"/>
                  </a:cubicBezTo>
                  <a:cubicBezTo>
                    <a:pt x="4586" y="3854"/>
                    <a:pt x="3367" y="3610"/>
                    <a:pt x="3367" y="2708"/>
                  </a:cubicBezTo>
                  <a:cubicBezTo>
                    <a:pt x="3367" y="2488"/>
                    <a:pt x="3440" y="2293"/>
                    <a:pt x="3611" y="2147"/>
                  </a:cubicBezTo>
                  <a:close/>
                  <a:moveTo>
                    <a:pt x="7196" y="19951"/>
                  </a:moveTo>
                  <a:lnTo>
                    <a:pt x="7196" y="19951"/>
                  </a:lnTo>
                  <a:lnTo>
                    <a:pt x="7196" y="22805"/>
                  </a:lnTo>
                  <a:cubicBezTo>
                    <a:pt x="7196" y="22878"/>
                    <a:pt x="7123" y="22951"/>
                    <a:pt x="7049" y="22951"/>
                  </a:cubicBezTo>
                  <a:lnTo>
                    <a:pt x="1294" y="22951"/>
                  </a:lnTo>
                  <a:cubicBezTo>
                    <a:pt x="1220" y="22951"/>
                    <a:pt x="1147" y="22878"/>
                    <a:pt x="1147" y="22805"/>
                  </a:cubicBezTo>
                  <a:lnTo>
                    <a:pt x="1147" y="5635"/>
                  </a:lnTo>
                  <a:cubicBezTo>
                    <a:pt x="1147" y="5562"/>
                    <a:pt x="1220" y="5488"/>
                    <a:pt x="1294" y="5488"/>
                  </a:cubicBezTo>
                  <a:lnTo>
                    <a:pt x="7025" y="5488"/>
                  </a:lnTo>
                  <a:cubicBezTo>
                    <a:pt x="7123" y="5488"/>
                    <a:pt x="7196" y="5562"/>
                    <a:pt x="7196" y="5635"/>
                  </a:cubicBezTo>
                  <a:lnTo>
                    <a:pt x="7196" y="8488"/>
                  </a:lnTo>
                  <a:lnTo>
                    <a:pt x="7196" y="8488"/>
                  </a:lnTo>
                  <a:lnTo>
                    <a:pt x="7196" y="11366"/>
                  </a:lnTo>
                  <a:lnTo>
                    <a:pt x="7196" y="11366"/>
                  </a:lnTo>
                  <a:lnTo>
                    <a:pt x="7196" y="14220"/>
                  </a:lnTo>
                  <a:lnTo>
                    <a:pt x="7196" y="14220"/>
                  </a:lnTo>
                  <a:lnTo>
                    <a:pt x="7196" y="17073"/>
                  </a:lnTo>
                  <a:lnTo>
                    <a:pt x="7196" y="17073"/>
                  </a:lnTo>
                  <a:lnTo>
                    <a:pt x="7196" y="19927"/>
                  </a:lnTo>
                  <a:close/>
                  <a:moveTo>
                    <a:pt x="6879" y="20098"/>
                  </a:moveTo>
                  <a:lnTo>
                    <a:pt x="6879" y="22659"/>
                  </a:lnTo>
                  <a:lnTo>
                    <a:pt x="1440" y="22659"/>
                  </a:lnTo>
                  <a:lnTo>
                    <a:pt x="1440" y="20098"/>
                  </a:lnTo>
                  <a:close/>
                  <a:moveTo>
                    <a:pt x="1440" y="19781"/>
                  </a:moveTo>
                  <a:lnTo>
                    <a:pt x="1440" y="17220"/>
                  </a:lnTo>
                  <a:lnTo>
                    <a:pt x="6879" y="17220"/>
                  </a:lnTo>
                  <a:lnTo>
                    <a:pt x="6879" y="19781"/>
                  </a:lnTo>
                  <a:close/>
                  <a:moveTo>
                    <a:pt x="1440" y="16927"/>
                  </a:moveTo>
                  <a:lnTo>
                    <a:pt x="1440" y="14366"/>
                  </a:lnTo>
                  <a:lnTo>
                    <a:pt x="6879" y="14366"/>
                  </a:lnTo>
                  <a:lnTo>
                    <a:pt x="6879" y="16927"/>
                  </a:lnTo>
                  <a:close/>
                  <a:moveTo>
                    <a:pt x="1440" y="14074"/>
                  </a:moveTo>
                  <a:lnTo>
                    <a:pt x="1440" y="11513"/>
                  </a:lnTo>
                  <a:lnTo>
                    <a:pt x="6879" y="11513"/>
                  </a:lnTo>
                  <a:lnTo>
                    <a:pt x="6879" y="14074"/>
                  </a:lnTo>
                  <a:close/>
                  <a:moveTo>
                    <a:pt x="1440" y="11196"/>
                  </a:moveTo>
                  <a:lnTo>
                    <a:pt x="1440" y="8635"/>
                  </a:lnTo>
                  <a:lnTo>
                    <a:pt x="6879" y="8635"/>
                  </a:lnTo>
                  <a:lnTo>
                    <a:pt x="6879" y="11196"/>
                  </a:lnTo>
                  <a:close/>
                  <a:moveTo>
                    <a:pt x="1440" y="8342"/>
                  </a:moveTo>
                  <a:lnTo>
                    <a:pt x="1440" y="5805"/>
                  </a:lnTo>
                  <a:lnTo>
                    <a:pt x="6879" y="5805"/>
                  </a:lnTo>
                  <a:lnTo>
                    <a:pt x="6879" y="8366"/>
                  </a:lnTo>
                  <a:close/>
                  <a:moveTo>
                    <a:pt x="440" y="24537"/>
                  </a:moveTo>
                  <a:cubicBezTo>
                    <a:pt x="147" y="24244"/>
                    <a:pt x="1" y="23854"/>
                    <a:pt x="1" y="23464"/>
                  </a:cubicBezTo>
                  <a:lnTo>
                    <a:pt x="1" y="4074"/>
                  </a:lnTo>
                  <a:cubicBezTo>
                    <a:pt x="50" y="1805"/>
                    <a:pt x="1903" y="1"/>
                    <a:pt x="4172" y="1"/>
                  </a:cubicBezTo>
                  <a:cubicBezTo>
                    <a:pt x="6440" y="1"/>
                    <a:pt x="8293" y="1805"/>
                    <a:pt x="8342" y="4074"/>
                  </a:cubicBezTo>
                  <a:lnTo>
                    <a:pt x="8342" y="23464"/>
                  </a:lnTo>
                  <a:cubicBezTo>
                    <a:pt x="8342" y="24293"/>
                    <a:pt x="7659" y="24976"/>
                    <a:pt x="6830" y="24976"/>
                  </a:cubicBezTo>
                  <a:lnTo>
                    <a:pt x="1537" y="24976"/>
                  </a:lnTo>
                  <a:cubicBezTo>
                    <a:pt x="1123" y="24976"/>
                    <a:pt x="733" y="24829"/>
                    <a:pt x="440" y="245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66"/>
            <p:cNvSpPr/>
            <p:nvPr/>
          </p:nvSpPr>
          <p:spPr>
            <a:xfrm>
              <a:off x="6636341" y="2105487"/>
              <a:ext cx="853561" cy="2702149"/>
            </a:xfrm>
            <a:custGeom>
              <a:rect b="b" l="l" r="r" t="t"/>
              <a:pathLst>
                <a:path extrusionOk="0" h="24196" w="7561">
                  <a:moveTo>
                    <a:pt x="0" y="3684"/>
                  </a:moveTo>
                  <a:lnTo>
                    <a:pt x="0" y="23074"/>
                  </a:lnTo>
                  <a:cubicBezTo>
                    <a:pt x="0" y="23366"/>
                    <a:pt x="122" y="23659"/>
                    <a:pt x="342" y="23878"/>
                  </a:cubicBezTo>
                  <a:cubicBezTo>
                    <a:pt x="537" y="24098"/>
                    <a:pt x="829" y="24195"/>
                    <a:pt x="1146" y="24195"/>
                  </a:cubicBezTo>
                  <a:lnTo>
                    <a:pt x="6415" y="24195"/>
                  </a:lnTo>
                  <a:cubicBezTo>
                    <a:pt x="7049" y="24195"/>
                    <a:pt x="7561" y="23683"/>
                    <a:pt x="7561" y="23074"/>
                  </a:cubicBezTo>
                  <a:lnTo>
                    <a:pt x="7561" y="3684"/>
                  </a:lnTo>
                  <a:cubicBezTo>
                    <a:pt x="7488" y="1635"/>
                    <a:pt x="5829" y="1"/>
                    <a:pt x="3781" y="1"/>
                  </a:cubicBezTo>
                  <a:cubicBezTo>
                    <a:pt x="1732" y="1"/>
                    <a:pt x="49" y="1635"/>
                    <a:pt x="0" y="3684"/>
                  </a:cubicBezTo>
                  <a:close/>
                  <a:moveTo>
                    <a:pt x="4585" y="2318"/>
                  </a:moveTo>
                  <a:cubicBezTo>
                    <a:pt x="4585" y="3220"/>
                    <a:pt x="3366" y="3464"/>
                    <a:pt x="3024" y="2635"/>
                  </a:cubicBezTo>
                  <a:cubicBezTo>
                    <a:pt x="2683" y="1806"/>
                    <a:pt x="3732" y="1123"/>
                    <a:pt x="4366" y="1757"/>
                  </a:cubicBezTo>
                  <a:cubicBezTo>
                    <a:pt x="4512" y="1903"/>
                    <a:pt x="4585" y="2098"/>
                    <a:pt x="4585" y="2318"/>
                  </a:cubicBezTo>
                  <a:close/>
                  <a:moveTo>
                    <a:pt x="903" y="5098"/>
                  </a:moveTo>
                  <a:lnTo>
                    <a:pt x="6634" y="5098"/>
                  </a:lnTo>
                  <a:cubicBezTo>
                    <a:pt x="6732" y="5098"/>
                    <a:pt x="6805" y="5172"/>
                    <a:pt x="6805" y="5245"/>
                  </a:cubicBezTo>
                  <a:lnTo>
                    <a:pt x="6805" y="8123"/>
                  </a:lnTo>
                  <a:lnTo>
                    <a:pt x="6805" y="8123"/>
                  </a:lnTo>
                  <a:lnTo>
                    <a:pt x="6805" y="10976"/>
                  </a:lnTo>
                  <a:lnTo>
                    <a:pt x="6805" y="10976"/>
                  </a:lnTo>
                  <a:lnTo>
                    <a:pt x="6805" y="13830"/>
                  </a:lnTo>
                  <a:lnTo>
                    <a:pt x="6805" y="13830"/>
                  </a:lnTo>
                  <a:lnTo>
                    <a:pt x="6805" y="16683"/>
                  </a:lnTo>
                  <a:lnTo>
                    <a:pt x="6805" y="16683"/>
                  </a:lnTo>
                  <a:lnTo>
                    <a:pt x="6805" y="19537"/>
                  </a:lnTo>
                  <a:lnTo>
                    <a:pt x="6805" y="19537"/>
                  </a:lnTo>
                  <a:lnTo>
                    <a:pt x="6805" y="22415"/>
                  </a:lnTo>
                  <a:cubicBezTo>
                    <a:pt x="6805" y="22488"/>
                    <a:pt x="6732" y="22561"/>
                    <a:pt x="6634" y="22561"/>
                  </a:cubicBezTo>
                  <a:lnTo>
                    <a:pt x="903" y="22561"/>
                  </a:lnTo>
                  <a:cubicBezTo>
                    <a:pt x="829" y="22561"/>
                    <a:pt x="756" y="22488"/>
                    <a:pt x="756" y="22415"/>
                  </a:cubicBezTo>
                  <a:lnTo>
                    <a:pt x="756" y="5245"/>
                  </a:lnTo>
                  <a:cubicBezTo>
                    <a:pt x="756" y="5172"/>
                    <a:pt x="829" y="5098"/>
                    <a:pt x="903" y="50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66"/>
            <p:cNvSpPr/>
            <p:nvPr/>
          </p:nvSpPr>
          <p:spPr>
            <a:xfrm>
              <a:off x="6754649" y="2707541"/>
              <a:ext cx="614122" cy="286006"/>
            </a:xfrm>
            <a:custGeom>
              <a:rect b="b" l="l" r="r" t="t"/>
              <a:pathLst>
                <a:path extrusionOk="0" h="2561" w="5440">
                  <a:moveTo>
                    <a:pt x="1" y="0"/>
                  </a:moveTo>
                  <a:lnTo>
                    <a:pt x="1" y="2561"/>
                  </a:lnTo>
                  <a:lnTo>
                    <a:pt x="5440" y="2561"/>
                  </a:lnTo>
                  <a:lnTo>
                    <a:pt x="5440" y="0"/>
                  </a:lnTo>
                  <a:close/>
                </a:path>
              </a:pathLst>
            </a:custGeom>
            <a:solidFill>
              <a:schemeClr val="accent3">
                <a:alpha val="6667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66"/>
            <p:cNvSpPr/>
            <p:nvPr/>
          </p:nvSpPr>
          <p:spPr>
            <a:xfrm>
              <a:off x="6754649" y="3028949"/>
              <a:ext cx="614122" cy="286006"/>
            </a:xfrm>
            <a:custGeom>
              <a:rect b="b" l="l" r="r" t="t"/>
              <a:pathLst>
                <a:path extrusionOk="0" h="2561" w="5440">
                  <a:moveTo>
                    <a:pt x="1" y="0"/>
                  </a:moveTo>
                  <a:lnTo>
                    <a:pt x="1" y="2561"/>
                  </a:lnTo>
                  <a:lnTo>
                    <a:pt x="5440" y="2561"/>
                  </a:lnTo>
                  <a:lnTo>
                    <a:pt x="5440" y="0"/>
                  </a:lnTo>
                  <a:close/>
                </a:path>
              </a:pathLst>
            </a:custGeom>
            <a:solidFill>
              <a:schemeClr val="accent3">
                <a:alpha val="733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66"/>
            <p:cNvSpPr/>
            <p:nvPr/>
          </p:nvSpPr>
          <p:spPr>
            <a:xfrm>
              <a:off x="6754649" y="3347564"/>
              <a:ext cx="614122" cy="286118"/>
            </a:xfrm>
            <a:custGeom>
              <a:rect b="b" l="l" r="r" t="t"/>
              <a:pathLst>
                <a:path extrusionOk="0" h="2562" w="5440">
                  <a:moveTo>
                    <a:pt x="1" y="1"/>
                  </a:moveTo>
                  <a:lnTo>
                    <a:pt x="1" y="2562"/>
                  </a:lnTo>
                  <a:lnTo>
                    <a:pt x="5440" y="2562"/>
                  </a:lnTo>
                  <a:lnTo>
                    <a:pt x="5440" y="1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66"/>
            <p:cNvSpPr/>
            <p:nvPr/>
          </p:nvSpPr>
          <p:spPr>
            <a:xfrm>
              <a:off x="6754649" y="3666292"/>
              <a:ext cx="614122" cy="286118"/>
            </a:xfrm>
            <a:custGeom>
              <a:rect b="b" l="l" r="r" t="t"/>
              <a:pathLst>
                <a:path extrusionOk="0" h="2562" w="5440">
                  <a:moveTo>
                    <a:pt x="1" y="0"/>
                  </a:moveTo>
                  <a:lnTo>
                    <a:pt x="1" y="2561"/>
                  </a:lnTo>
                  <a:lnTo>
                    <a:pt x="5440" y="2561"/>
                  </a:lnTo>
                  <a:lnTo>
                    <a:pt x="5440" y="0"/>
                  </a:lnTo>
                  <a:close/>
                </a:path>
              </a:pathLst>
            </a:custGeom>
            <a:solidFill>
              <a:schemeClr val="accent3">
                <a:alpha val="8667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66"/>
            <p:cNvSpPr/>
            <p:nvPr/>
          </p:nvSpPr>
          <p:spPr>
            <a:xfrm>
              <a:off x="6754649" y="3987700"/>
              <a:ext cx="614122" cy="286118"/>
            </a:xfrm>
            <a:custGeom>
              <a:rect b="b" l="l" r="r" t="t"/>
              <a:pathLst>
                <a:path extrusionOk="0" h="2562" w="5440">
                  <a:moveTo>
                    <a:pt x="1" y="0"/>
                  </a:moveTo>
                  <a:lnTo>
                    <a:pt x="1" y="2561"/>
                  </a:lnTo>
                  <a:lnTo>
                    <a:pt x="5440" y="2561"/>
                  </a:lnTo>
                  <a:lnTo>
                    <a:pt x="5440" y="0"/>
                  </a:lnTo>
                  <a:close/>
                </a:path>
              </a:pathLst>
            </a:custGeom>
            <a:solidFill>
              <a:schemeClr val="accent3">
                <a:alpha val="933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66"/>
            <p:cNvSpPr/>
            <p:nvPr/>
          </p:nvSpPr>
          <p:spPr>
            <a:xfrm>
              <a:off x="6754649" y="4306316"/>
              <a:ext cx="614122" cy="286118"/>
            </a:xfrm>
            <a:custGeom>
              <a:rect b="b" l="l" r="r" t="t"/>
              <a:pathLst>
                <a:path extrusionOk="0" h="2562" w="5440">
                  <a:moveTo>
                    <a:pt x="1" y="1"/>
                  </a:moveTo>
                  <a:lnTo>
                    <a:pt x="1" y="2562"/>
                  </a:lnTo>
                  <a:lnTo>
                    <a:pt x="5440" y="2562"/>
                  </a:lnTo>
                  <a:lnTo>
                    <a:pt x="54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66"/>
            <p:cNvSpPr/>
            <p:nvPr/>
          </p:nvSpPr>
          <p:spPr>
            <a:xfrm>
              <a:off x="6655532" y="2184555"/>
              <a:ext cx="834370" cy="2623081"/>
            </a:xfrm>
            <a:custGeom>
              <a:rect b="b" l="l" r="r" t="t"/>
              <a:pathLst>
                <a:path extrusionOk="0" h="23488" w="7391">
                  <a:moveTo>
                    <a:pt x="6928" y="21951"/>
                  </a:moveTo>
                  <a:cubicBezTo>
                    <a:pt x="6928" y="22244"/>
                    <a:pt x="6830" y="22536"/>
                    <a:pt x="6610" y="22756"/>
                  </a:cubicBezTo>
                  <a:cubicBezTo>
                    <a:pt x="6391" y="22975"/>
                    <a:pt x="6098" y="23073"/>
                    <a:pt x="5806" y="23097"/>
                  </a:cubicBezTo>
                  <a:lnTo>
                    <a:pt x="513" y="23097"/>
                  </a:lnTo>
                  <a:cubicBezTo>
                    <a:pt x="342" y="23097"/>
                    <a:pt x="172" y="23048"/>
                    <a:pt x="1" y="22951"/>
                  </a:cubicBezTo>
                  <a:cubicBezTo>
                    <a:pt x="50" y="23024"/>
                    <a:pt x="98" y="23097"/>
                    <a:pt x="172" y="23170"/>
                  </a:cubicBezTo>
                  <a:cubicBezTo>
                    <a:pt x="367" y="23390"/>
                    <a:pt x="659" y="23487"/>
                    <a:pt x="976" y="23487"/>
                  </a:cubicBezTo>
                  <a:lnTo>
                    <a:pt x="6245" y="23487"/>
                  </a:lnTo>
                  <a:cubicBezTo>
                    <a:pt x="6879" y="23487"/>
                    <a:pt x="7391" y="22975"/>
                    <a:pt x="7391" y="22366"/>
                  </a:cubicBezTo>
                  <a:lnTo>
                    <a:pt x="7391" y="2976"/>
                  </a:lnTo>
                  <a:cubicBezTo>
                    <a:pt x="7391" y="1976"/>
                    <a:pt x="6976" y="1025"/>
                    <a:pt x="6269" y="317"/>
                  </a:cubicBezTo>
                  <a:cubicBezTo>
                    <a:pt x="6171" y="195"/>
                    <a:pt x="6049" y="98"/>
                    <a:pt x="5928" y="0"/>
                  </a:cubicBezTo>
                  <a:cubicBezTo>
                    <a:pt x="6586" y="707"/>
                    <a:pt x="6952" y="1610"/>
                    <a:pt x="6928" y="2561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4" name="Google Shape;1104;p66"/>
          <p:cNvGrpSpPr/>
          <p:nvPr/>
        </p:nvGrpSpPr>
        <p:grpSpPr>
          <a:xfrm>
            <a:off x="7141459" y="1885950"/>
            <a:ext cx="603495" cy="1371596"/>
            <a:chOff x="3724575" y="3497700"/>
            <a:chExt cx="603495" cy="1371596"/>
          </a:xfrm>
        </p:grpSpPr>
        <p:sp>
          <p:nvSpPr>
            <p:cNvPr id="1105" name="Google Shape;1105;p66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5488" y="16414"/>
                  </a:moveTo>
                  <a:lnTo>
                    <a:pt x="1732" y="16414"/>
                  </a:lnTo>
                  <a:cubicBezTo>
                    <a:pt x="781" y="16414"/>
                    <a:pt x="1" y="15634"/>
                    <a:pt x="1" y="14683"/>
                  </a:cubicBezTo>
                  <a:lnTo>
                    <a:pt x="1" y="5537"/>
                  </a:lnTo>
                  <a:cubicBezTo>
                    <a:pt x="1" y="5073"/>
                    <a:pt x="196" y="4634"/>
                    <a:pt x="513" y="4317"/>
                  </a:cubicBezTo>
                  <a:cubicBezTo>
                    <a:pt x="757" y="4073"/>
                    <a:pt x="1050" y="3902"/>
                    <a:pt x="1367" y="3829"/>
                  </a:cubicBezTo>
                  <a:lnTo>
                    <a:pt x="1367" y="781"/>
                  </a:lnTo>
                  <a:cubicBezTo>
                    <a:pt x="1367" y="585"/>
                    <a:pt x="1440" y="366"/>
                    <a:pt x="1610" y="220"/>
                  </a:cubicBezTo>
                  <a:cubicBezTo>
                    <a:pt x="1757" y="73"/>
                    <a:pt x="1952" y="0"/>
                    <a:pt x="2147" y="0"/>
                  </a:cubicBezTo>
                  <a:lnTo>
                    <a:pt x="5074" y="0"/>
                  </a:lnTo>
                  <a:cubicBezTo>
                    <a:pt x="5513" y="0"/>
                    <a:pt x="5854" y="342"/>
                    <a:pt x="5854" y="781"/>
                  </a:cubicBezTo>
                  <a:lnTo>
                    <a:pt x="5854" y="3829"/>
                  </a:lnTo>
                  <a:cubicBezTo>
                    <a:pt x="6659" y="4024"/>
                    <a:pt x="7220" y="4732"/>
                    <a:pt x="7220" y="5537"/>
                  </a:cubicBezTo>
                  <a:lnTo>
                    <a:pt x="7220" y="14683"/>
                  </a:lnTo>
                  <a:cubicBezTo>
                    <a:pt x="7220" y="15634"/>
                    <a:pt x="6440" y="16414"/>
                    <a:pt x="5488" y="164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66"/>
            <p:cNvSpPr/>
            <p:nvPr/>
          </p:nvSpPr>
          <p:spPr>
            <a:xfrm>
              <a:off x="3757170" y="3848221"/>
              <a:ext cx="538223" cy="988485"/>
            </a:xfrm>
            <a:custGeom>
              <a:rect b="b" l="l" r="r" t="t"/>
              <a:pathLst>
                <a:path extrusionOk="0" h="11830" w="6440">
                  <a:moveTo>
                    <a:pt x="5098" y="0"/>
                  </a:moveTo>
                  <a:lnTo>
                    <a:pt x="1342" y="0"/>
                  </a:lnTo>
                  <a:cubicBezTo>
                    <a:pt x="611" y="0"/>
                    <a:pt x="1" y="610"/>
                    <a:pt x="1" y="1342"/>
                  </a:cubicBezTo>
                  <a:lnTo>
                    <a:pt x="1" y="10488"/>
                  </a:lnTo>
                  <a:cubicBezTo>
                    <a:pt x="1" y="11219"/>
                    <a:pt x="611" y="11829"/>
                    <a:pt x="1342" y="11829"/>
                  </a:cubicBezTo>
                  <a:lnTo>
                    <a:pt x="5098" y="11829"/>
                  </a:lnTo>
                  <a:cubicBezTo>
                    <a:pt x="5830" y="11829"/>
                    <a:pt x="6440" y="11219"/>
                    <a:pt x="6440" y="10488"/>
                  </a:cubicBezTo>
                  <a:lnTo>
                    <a:pt x="6440" y="1342"/>
                  </a:lnTo>
                  <a:cubicBezTo>
                    <a:pt x="6440" y="610"/>
                    <a:pt x="5830" y="0"/>
                    <a:pt x="50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66"/>
            <p:cNvSpPr/>
            <p:nvPr/>
          </p:nvSpPr>
          <p:spPr>
            <a:xfrm>
              <a:off x="3816342" y="4047922"/>
              <a:ext cx="38779" cy="654255"/>
            </a:xfrm>
            <a:custGeom>
              <a:rect b="b" l="l" r="r" t="t"/>
              <a:pathLst>
                <a:path extrusionOk="0" h="7830" w="464">
                  <a:moveTo>
                    <a:pt x="439" y="7610"/>
                  </a:moveTo>
                  <a:cubicBezTo>
                    <a:pt x="464" y="7829"/>
                    <a:pt x="0" y="7829"/>
                    <a:pt x="25" y="7610"/>
                  </a:cubicBezTo>
                  <a:lnTo>
                    <a:pt x="25" y="1781"/>
                  </a:lnTo>
                  <a:cubicBezTo>
                    <a:pt x="0" y="1561"/>
                    <a:pt x="464" y="1561"/>
                    <a:pt x="439" y="1781"/>
                  </a:cubicBezTo>
                  <a:close/>
                  <a:moveTo>
                    <a:pt x="439" y="732"/>
                  </a:moveTo>
                  <a:cubicBezTo>
                    <a:pt x="415" y="952"/>
                    <a:pt x="73" y="952"/>
                    <a:pt x="25" y="732"/>
                  </a:cubicBezTo>
                  <a:lnTo>
                    <a:pt x="25" y="220"/>
                  </a:lnTo>
                  <a:cubicBezTo>
                    <a:pt x="0" y="0"/>
                    <a:pt x="464" y="0"/>
                    <a:pt x="439" y="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66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3171" y="2293"/>
                  </a:moveTo>
                  <a:lnTo>
                    <a:pt x="2415" y="2293"/>
                  </a:lnTo>
                  <a:cubicBezTo>
                    <a:pt x="2342" y="2293"/>
                    <a:pt x="2269" y="2220"/>
                    <a:pt x="2269" y="2146"/>
                  </a:cubicBezTo>
                  <a:lnTo>
                    <a:pt x="2269" y="1293"/>
                  </a:lnTo>
                  <a:cubicBezTo>
                    <a:pt x="2269" y="1195"/>
                    <a:pt x="2342" y="1146"/>
                    <a:pt x="2415" y="1146"/>
                  </a:cubicBezTo>
                  <a:lnTo>
                    <a:pt x="3171" y="1146"/>
                  </a:lnTo>
                  <a:cubicBezTo>
                    <a:pt x="3245" y="1146"/>
                    <a:pt x="3318" y="1195"/>
                    <a:pt x="3318" y="1293"/>
                  </a:cubicBezTo>
                  <a:lnTo>
                    <a:pt x="3318" y="2146"/>
                  </a:lnTo>
                  <a:cubicBezTo>
                    <a:pt x="3318" y="2220"/>
                    <a:pt x="3245" y="2293"/>
                    <a:pt x="3171" y="2293"/>
                  </a:cubicBezTo>
                  <a:close/>
                  <a:moveTo>
                    <a:pt x="5488" y="16414"/>
                  </a:moveTo>
                  <a:cubicBezTo>
                    <a:pt x="6440" y="16414"/>
                    <a:pt x="7220" y="15634"/>
                    <a:pt x="7220" y="14683"/>
                  </a:cubicBezTo>
                  <a:lnTo>
                    <a:pt x="7220" y="5537"/>
                  </a:lnTo>
                  <a:cubicBezTo>
                    <a:pt x="7220" y="4707"/>
                    <a:pt x="6659" y="4000"/>
                    <a:pt x="5854" y="3829"/>
                  </a:cubicBezTo>
                  <a:lnTo>
                    <a:pt x="5854" y="781"/>
                  </a:lnTo>
                  <a:cubicBezTo>
                    <a:pt x="5854" y="342"/>
                    <a:pt x="5513" y="0"/>
                    <a:pt x="5074" y="0"/>
                  </a:cubicBezTo>
                  <a:lnTo>
                    <a:pt x="2147" y="0"/>
                  </a:lnTo>
                  <a:cubicBezTo>
                    <a:pt x="1952" y="0"/>
                    <a:pt x="1732" y="73"/>
                    <a:pt x="1586" y="220"/>
                  </a:cubicBezTo>
                  <a:cubicBezTo>
                    <a:pt x="1440" y="366"/>
                    <a:pt x="1367" y="561"/>
                    <a:pt x="1367" y="781"/>
                  </a:cubicBezTo>
                  <a:lnTo>
                    <a:pt x="1367" y="3829"/>
                  </a:lnTo>
                  <a:cubicBezTo>
                    <a:pt x="1050" y="3902"/>
                    <a:pt x="757" y="4073"/>
                    <a:pt x="513" y="4293"/>
                  </a:cubicBezTo>
                  <a:cubicBezTo>
                    <a:pt x="196" y="4610"/>
                    <a:pt x="1" y="5049"/>
                    <a:pt x="1" y="5512"/>
                  </a:cubicBezTo>
                  <a:lnTo>
                    <a:pt x="1" y="14658"/>
                  </a:lnTo>
                  <a:cubicBezTo>
                    <a:pt x="1" y="15634"/>
                    <a:pt x="781" y="16414"/>
                    <a:pt x="1732" y="16414"/>
                  </a:cubicBezTo>
                  <a:close/>
                  <a:moveTo>
                    <a:pt x="1757" y="3805"/>
                  </a:moveTo>
                  <a:lnTo>
                    <a:pt x="5464" y="3805"/>
                  </a:lnTo>
                  <a:lnTo>
                    <a:pt x="5464" y="781"/>
                  </a:lnTo>
                  <a:cubicBezTo>
                    <a:pt x="5464" y="683"/>
                    <a:pt x="5415" y="585"/>
                    <a:pt x="5342" y="512"/>
                  </a:cubicBezTo>
                  <a:cubicBezTo>
                    <a:pt x="5269" y="439"/>
                    <a:pt x="5171" y="390"/>
                    <a:pt x="5074" y="390"/>
                  </a:cubicBezTo>
                  <a:lnTo>
                    <a:pt x="2147" y="390"/>
                  </a:lnTo>
                  <a:cubicBezTo>
                    <a:pt x="1928" y="390"/>
                    <a:pt x="1757" y="561"/>
                    <a:pt x="1757" y="781"/>
                  </a:cubicBezTo>
                  <a:close/>
                  <a:moveTo>
                    <a:pt x="1732" y="16024"/>
                  </a:moveTo>
                  <a:cubicBezTo>
                    <a:pt x="1001" y="16024"/>
                    <a:pt x="391" y="15414"/>
                    <a:pt x="391" y="14683"/>
                  </a:cubicBezTo>
                  <a:lnTo>
                    <a:pt x="391" y="5537"/>
                  </a:lnTo>
                  <a:cubicBezTo>
                    <a:pt x="391" y="4780"/>
                    <a:pt x="1001" y="4195"/>
                    <a:pt x="1732" y="4195"/>
                  </a:cubicBezTo>
                  <a:lnTo>
                    <a:pt x="5488" y="4195"/>
                  </a:lnTo>
                  <a:cubicBezTo>
                    <a:pt x="6220" y="4195"/>
                    <a:pt x="6830" y="4780"/>
                    <a:pt x="6830" y="5537"/>
                  </a:cubicBezTo>
                  <a:lnTo>
                    <a:pt x="6830" y="14683"/>
                  </a:lnTo>
                  <a:cubicBezTo>
                    <a:pt x="6830" y="15414"/>
                    <a:pt x="6220" y="16024"/>
                    <a:pt x="5488" y="16024"/>
                  </a:cubicBezTo>
                  <a:close/>
                  <a:moveTo>
                    <a:pt x="4781" y="2293"/>
                  </a:moveTo>
                  <a:lnTo>
                    <a:pt x="4074" y="2293"/>
                  </a:lnTo>
                  <a:cubicBezTo>
                    <a:pt x="3976" y="2293"/>
                    <a:pt x="3928" y="2220"/>
                    <a:pt x="3928" y="2146"/>
                  </a:cubicBezTo>
                  <a:lnTo>
                    <a:pt x="3928" y="1293"/>
                  </a:lnTo>
                  <a:cubicBezTo>
                    <a:pt x="3903" y="1220"/>
                    <a:pt x="3976" y="1146"/>
                    <a:pt x="4074" y="1146"/>
                  </a:cubicBezTo>
                  <a:lnTo>
                    <a:pt x="4781" y="1146"/>
                  </a:lnTo>
                  <a:cubicBezTo>
                    <a:pt x="4879" y="1146"/>
                    <a:pt x="4952" y="1220"/>
                    <a:pt x="4952" y="1293"/>
                  </a:cubicBezTo>
                  <a:lnTo>
                    <a:pt x="4952" y="2122"/>
                  </a:lnTo>
                  <a:cubicBezTo>
                    <a:pt x="4952" y="2220"/>
                    <a:pt x="4879" y="2293"/>
                    <a:pt x="4781" y="2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66"/>
            <p:cNvSpPr/>
            <p:nvPr/>
          </p:nvSpPr>
          <p:spPr>
            <a:xfrm>
              <a:off x="3871336" y="3530287"/>
              <a:ext cx="309980" cy="285349"/>
            </a:xfrm>
            <a:custGeom>
              <a:rect b="b" l="l" r="r" t="t"/>
              <a:pathLst>
                <a:path extrusionOk="0" h="3415" w="3709">
                  <a:moveTo>
                    <a:pt x="1" y="3415"/>
                  </a:moveTo>
                  <a:lnTo>
                    <a:pt x="3708" y="3415"/>
                  </a:lnTo>
                  <a:lnTo>
                    <a:pt x="3708" y="391"/>
                  </a:lnTo>
                  <a:cubicBezTo>
                    <a:pt x="3708" y="293"/>
                    <a:pt x="3659" y="195"/>
                    <a:pt x="3586" y="122"/>
                  </a:cubicBezTo>
                  <a:cubicBezTo>
                    <a:pt x="3513" y="49"/>
                    <a:pt x="3415" y="0"/>
                    <a:pt x="3318" y="0"/>
                  </a:cubicBezTo>
                  <a:lnTo>
                    <a:pt x="391" y="0"/>
                  </a:lnTo>
                  <a:cubicBezTo>
                    <a:pt x="172" y="0"/>
                    <a:pt x="1" y="171"/>
                    <a:pt x="1" y="391"/>
                  </a:cubicBezTo>
                  <a:close/>
                  <a:moveTo>
                    <a:pt x="1415" y="1903"/>
                  </a:moveTo>
                  <a:lnTo>
                    <a:pt x="659" y="1903"/>
                  </a:lnTo>
                  <a:cubicBezTo>
                    <a:pt x="586" y="1903"/>
                    <a:pt x="513" y="1830"/>
                    <a:pt x="513" y="1756"/>
                  </a:cubicBezTo>
                  <a:lnTo>
                    <a:pt x="513" y="903"/>
                  </a:lnTo>
                  <a:cubicBezTo>
                    <a:pt x="513" y="805"/>
                    <a:pt x="586" y="756"/>
                    <a:pt x="659" y="756"/>
                  </a:cubicBezTo>
                  <a:lnTo>
                    <a:pt x="1415" y="756"/>
                  </a:lnTo>
                  <a:cubicBezTo>
                    <a:pt x="1489" y="756"/>
                    <a:pt x="1562" y="805"/>
                    <a:pt x="1562" y="903"/>
                  </a:cubicBezTo>
                  <a:lnTo>
                    <a:pt x="1562" y="1756"/>
                  </a:lnTo>
                  <a:cubicBezTo>
                    <a:pt x="1562" y="1830"/>
                    <a:pt x="1489" y="1903"/>
                    <a:pt x="1415" y="1903"/>
                  </a:cubicBezTo>
                  <a:close/>
                  <a:moveTo>
                    <a:pt x="3025" y="1903"/>
                  </a:moveTo>
                  <a:lnTo>
                    <a:pt x="2318" y="1903"/>
                  </a:lnTo>
                  <a:cubicBezTo>
                    <a:pt x="2220" y="1903"/>
                    <a:pt x="2147" y="1830"/>
                    <a:pt x="2147" y="1732"/>
                  </a:cubicBezTo>
                  <a:lnTo>
                    <a:pt x="2147" y="903"/>
                  </a:lnTo>
                  <a:cubicBezTo>
                    <a:pt x="2147" y="830"/>
                    <a:pt x="2220" y="756"/>
                    <a:pt x="2318" y="756"/>
                  </a:cubicBezTo>
                  <a:lnTo>
                    <a:pt x="3025" y="756"/>
                  </a:lnTo>
                  <a:cubicBezTo>
                    <a:pt x="3123" y="756"/>
                    <a:pt x="3196" y="830"/>
                    <a:pt x="3196" y="903"/>
                  </a:cubicBezTo>
                  <a:lnTo>
                    <a:pt x="3196" y="1732"/>
                  </a:lnTo>
                  <a:cubicBezTo>
                    <a:pt x="3196" y="1830"/>
                    <a:pt x="3123" y="1903"/>
                    <a:pt x="3025" y="19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66"/>
            <p:cNvSpPr/>
            <p:nvPr/>
          </p:nvSpPr>
          <p:spPr>
            <a:xfrm>
              <a:off x="3775557" y="3848221"/>
              <a:ext cx="519836" cy="988485"/>
            </a:xfrm>
            <a:custGeom>
              <a:rect b="b" l="l" r="r" t="t"/>
              <a:pathLst>
                <a:path extrusionOk="0" h="11830" w="6220">
                  <a:moveTo>
                    <a:pt x="5074" y="707"/>
                  </a:moveTo>
                  <a:lnTo>
                    <a:pt x="5074" y="9854"/>
                  </a:lnTo>
                  <a:cubicBezTo>
                    <a:pt x="5074" y="10585"/>
                    <a:pt x="4464" y="11195"/>
                    <a:pt x="3732" y="11195"/>
                  </a:cubicBezTo>
                  <a:lnTo>
                    <a:pt x="1" y="11195"/>
                  </a:lnTo>
                  <a:cubicBezTo>
                    <a:pt x="49" y="11293"/>
                    <a:pt x="122" y="11366"/>
                    <a:pt x="196" y="11439"/>
                  </a:cubicBezTo>
                  <a:cubicBezTo>
                    <a:pt x="440" y="11683"/>
                    <a:pt x="781" y="11829"/>
                    <a:pt x="1122" y="11829"/>
                  </a:cubicBezTo>
                  <a:lnTo>
                    <a:pt x="4878" y="11829"/>
                  </a:lnTo>
                  <a:cubicBezTo>
                    <a:pt x="5610" y="11829"/>
                    <a:pt x="6220" y="11219"/>
                    <a:pt x="6220" y="10488"/>
                  </a:cubicBezTo>
                  <a:lnTo>
                    <a:pt x="6220" y="1342"/>
                  </a:lnTo>
                  <a:cubicBezTo>
                    <a:pt x="6220" y="610"/>
                    <a:pt x="5610" y="0"/>
                    <a:pt x="4878" y="0"/>
                  </a:cubicBezTo>
                  <a:lnTo>
                    <a:pt x="4878" y="0"/>
                  </a:lnTo>
                  <a:cubicBezTo>
                    <a:pt x="5000" y="220"/>
                    <a:pt x="5074" y="464"/>
                    <a:pt x="5074" y="70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30"/>
          <p:cNvGrpSpPr/>
          <p:nvPr/>
        </p:nvGrpSpPr>
        <p:grpSpPr>
          <a:xfrm>
            <a:off x="6351563" y="1232223"/>
            <a:ext cx="1827475" cy="1051350"/>
            <a:chOff x="7146475" y="2190661"/>
            <a:chExt cx="1827475" cy="1051350"/>
          </a:xfrm>
        </p:grpSpPr>
        <p:sp>
          <p:nvSpPr>
            <p:cNvPr id="574" name="Google Shape;574;p30"/>
            <p:cNvSpPr/>
            <p:nvPr/>
          </p:nvSpPr>
          <p:spPr>
            <a:xfrm>
              <a:off x="7236650" y="2282011"/>
              <a:ext cx="1737300" cy="9600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5" name="Google Shape;575;p30"/>
            <p:cNvGrpSpPr/>
            <p:nvPr/>
          </p:nvGrpSpPr>
          <p:grpSpPr>
            <a:xfrm>
              <a:off x="7146475" y="2190661"/>
              <a:ext cx="1737300" cy="960000"/>
              <a:chOff x="7146475" y="2190661"/>
              <a:chExt cx="1737300" cy="960000"/>
            </a:xfrm>
          </p:grpSpPr>
          <p:sp>
            <p:nvSpPr>
              <p:cNvPr id="576" name="Google Shape;576;p30"/>
              <p:cNvSpPr/>
              <p:nvPr/>
            </p:nvSpPr>
            <p:spPr>
              <a:xfrm>
                <a:off x="7146475" y="2190661"/>
                <a:ext cx="1737300" cy="9600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77" name="Google Shape;577;p30"/>
              <p:cNvCxnSpPr/>
              <p:nvPr/>
            </p:nvCxnSpPr>
            <p:spPr>
              <a:xfrm>
                <a:off x="7151600" y="2373361"/>
                <a:ext cx="17247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78" name="Google Shape;578;p30"/>
            <p:cNvGrpSpPr/>
            <p:nvPr/>
          </p:nvGrpSpPr>
          <p:grpSpPr>
            <a:xfrm>
              <a:off x="7300659" y="2505003"/>
              <a:ext cx="1428933" cy="514595"/>
              <a:chOff x="7235888" y="1483625"/>
              <a:chExt cx="1428933" cy="514595"/>
            </a:xfrm>
          </p:grpSpPr>
          <p:sp>
            <p:nvSpPr>
              <p:cNvPr id="579" name="Google Shape;579;p30"/>
              <p:cNvSpPr/>
              <p:nvPr/>
            </p:nvSpPr>
            <p:spPr>
              <a:xfrm>
                <a:off x="7235888" y="1871400"/>
                <a:ext cx="1428933" cy="126821"/>
              </a:xfrm>
              <a:custGeom>
                <a:rect b="b" l="l" r="r" t="t"/>
                <a:pathLst>
                  <a:path extrusionOk="0" h="3342" w="37658">
                    <a:moveTo>
                      <a:pt x="1615" y="0"/>
                    </a:moveTo>
                    <a:cubicBezTo>
                      <a:pt x="709" y="0"/>
                      <a:pt x="0" y="747"/>
                      <a:pt x="0" y="1659"/>
                    </a:cubicBezTo>
                    <a:cubicBezTo>
                      <a:pt x="0" y="2586"/>
                      <a:pt x="732" y="3342"/>
                      <a:pt x="1659" y="3342"/>
                    </a:cubicBezTo>
                    <a:lnTo>
                      <a:pt x="35999" y="3342"/>
                    </a:lnTo>
                    <a:cubicBezTo>
                      <a:pt x="36902" y="3342"/>
                      <a:pt x="37658" y="2586"/>
                      <a:pt x="37658" y="1659"/>
                    </a:cubicBezTo>
                    <a:cubicBezTo>
                      <a:pt x="37658" y="732"/>
                      <a:pt x="36902" y="1"/>
                      <a:pt x="35999" y="1"/>
                    </a:cubicBezTo>
                    <a:lnTo>
                      <a:pt x="1659" y="1"/>
                    </a:lnTo>
                    <a:cubicBezTo>
                      <a:pt x="1644" y="0"/>
                      <a:pt x="1629" y="0"/>
                      <a:pt x="16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30"/>
              <p:cNvSpPr/>
              <p:nvPr/>
            </p:nvSpPr>
            <p:spPr>
              <a:xfrm>
                <a:off x="7235888" y="1871400"/>
                <a:ext cx="878275" cy="126821"/>
              </a:xfrm>
              <a:custGeom>
                <a:rect b="b" l="l" r="r" t="t"/>
                <a:pathLst>
                  <a:path extrusionOk="0" h="3342" w="23146">
                    <a:moveTo>
                      <a:pt x="1615" y="0"/>
                    </a:moveTo>
                    <a:cubicBezTo>
                      <a:pt x="709" y="0"/>
                      <a:pt x="0" y="747"/>
                      <a:pt x="0" y="1659"/>
                    </a:cubicBezTo>
                    <a:cubicBezTo>
                      <a:pt x="0" y="2586"/>
                      <a:pt x="732" y="3342"/>
                      <a:pt x="1659" y="3342"/>
                    </a:cubicBezTo>
                    <a:lnTo>
                      <a:pt x="23146" y="3342"/>
                    </a:lnTo>
                    <a:lnTo>
                      <a:pt x="23146" y="1"/>
                    </a:lnTo>
                    <a:lnTo>
                      <a:pt x="1659" y="1"/>
                    </a:lnTo>
                    <a:cubicBezTo>
                      <a:pt x="1644" y="0"/>
                      <a:pt x="1629" y="0"/>
                      <a:pt x="16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>
                <a:off x="7813392" y="1483625"/>
                <a:ext cx="601580" cy="327677"/>
              </a:xfrm>
              <a:custGeom>
                <a:rect b="b" l="l" r="r" t="t"/>
                <a:pathLst>
                  <a:path extrusionOk="0" h="8635" w="15854">
                    <a:moveTo>
                      <a:pt x="0" y="0"/>
                    </a:moveTo>
                    <a:lnTo>
                      <a:pt x="0" y="6927"/>
                    </a:lnTo>
                    <a:lnTo>
                      <a:pt x="6415" y="6927"/>
                    </a:lnTo>
                    <a:cubicBezTo>
                      <a:pt x="6707" y="6927"/>
                      <a:pt x="7000" y="7098"/>
                      <a:pt x="7171" y="7366"/>
                    </a:cubicBezTo>
                    <a:lnTo>
                      <a:pt x="7927" y="8634"/>
                    </a:lnTo>
                    <a:lnTo>
                      <a:pt x="8683" y="7366"/>
                    </a:lnTo>
                    <a:cubicBezTo>
                      <a:pt x="8829" y="7098"/>
                      <a:pt x="9122" y="6927"/>
                      <a:pt x="9415" y="6927"/>
                    </a:cubicBezTo>
                    <a:lnTo>
                      <a:pt x="15854" y="6927"/>
                    </a:lnTo>
                    <a:lnTo>
                      <a:pt x="15854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30"/>
              <p:cNvSpPr/>
              <p:nvPr/>
            </p:nvSpPr>
            <p:spPr>
              <a:xfrm>
                <a:off x="7913912" y="1585322"/>
                <a:ext cx="396487" cy="56656"/>
              </a:xfrm>
              <a:custGeom>
                <a:rect b="b" l="l" r="r" t="t"/>
                <a:pathLst>
                  <a:path extrusionOk="0" h="1493" w="10449">
                    <a:moveTo>
                      <a:pt x="966" y="1"/>
                    </a:moveTo>
                    <a:cubicBezTo>
                      <a:pt x="1" y="1"/>
                      <a:pt x="8" y="1492"/>
                      <a:pt x="988" y="1492"/>
                    </a:cubicBezTo>
                    <a:cubicBezTo>
                      <a:pt x="1003" y="1492"/>
                      <a:pt x="1018" y="1492"/>
                      <a:pt x="1034" y="1491"/>
                    </a:cubicBezTo>
                    <a:lnTo>
                      <a:pt x="9522" y="1491"/>
                    </a:lnTo>
                    <a:cubicBezTo>
                      <a:pt x="10448" y="1418"/>
                      <a:pt x="10448" y="52"/>
                      <a:pt x="9522" y="3"/>
                    </a:cubicBezTo>
                    <a:lnTo>
                      <a:pt x="1034" y="3"/>
                    </a:lnTo>
                    <a:cubicBezTo>
                      <a:pt x="1011" y="2"/>
                      <a:pt x="988" y="1"/>
                      <a:pt x="9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83" name="Google Shape;583;p30"/>
          <p:cNvSpPr txBox="1"/>
          <p:nvPr>
            <p:ph type="title"/>
          </p:nvPr>
        </p:nvSpPr>
        <p:spPr>
          <a:xfrm>
            <a:off x="1409275" y="1546250"/>
            <a:ext cx="50292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 Bingo</a:t>
            </a:r>
            <a:endParaRPr/>
          </a:p>
        </p:txBody>
      </p:sp>
      <p:sp>
        <p:nvSpPr>
          <p:cNvPr id="584" name="Google Shape;584;p30"/>
          <p:cNvSpPr txBox="1"/>
          <p:nvPr>
            <p:ph idx="1" type="subTitle"/>
          </p:nvPr>
        </p:nvSpPr>
        <p:spPr>
          <a:xfrm>
            <a:off x="1849925" y="2640407"/>
            <a:ext cx="5298600" cy="14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Find a different person to sign each box! Once you get bingo, come to the front of the room!</a:t>
            </a:r>
            <a:endParaRPr sz="1700"/>
          </a:p>
        </p:txBody>
      </p:sp>
      <p:grpSp>
        <p:nvGrpSpPr>
          <p:cNvPr id="585" name="Google Shape;585;p30"/>
          <p:cNvGrpSpPr/>
          <p:nvPr/>
        </p:nvGrpSpPr>
        <p:grpSpPr>
          <a:xfrm>
            <a:off x="463651" y="1220603"/>
            <a:ext cx="502899" cy="502899"/>
            <a:chOff x="858700" y="1967475"/>
            <a:chExt cx="605100" cy="605100"/>
          </a:xfrm>
        </p:grpSpPr>
        <p:sp>
          <p:nvSpPr>
            <p:cNvPr id="586" name="Google Shape;586;p30"/>
            <p:cNvSpPr/>
            <p:nvPr/>
          </p:nvSpPr>
          <p:spPr>
            <a:xfrm>
              <a:off x="858700" y="1967475"/>
              <a:ext cx="605100" cy="605100"/>
            </a:xfrm>
            <a:prstGeom prst="roundRect">
              <a:avLst>
                <a:gd fmla="val 15109" name="adj"/>
              </a:avLst>
            </a:pr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932654" y="2075711"/>
              <a:ext cx="457191" cy="388627"/>
            </a:xfrm>
            <a:custGeom>
              <a:rect b="b" l="l" r="r" t="t"/>
              <a:pathLst>
                <a:path extrusionOk="0" h="9051" w="10659">
                  <a:moveTo>
                    <a:pt x="2797" y="1"/>
                  </a:moveTo>
                  <a:cubicBezTo>
                    <a:pt x="2767" y="1"/>
                    <a:pt x="2738" y="1"/>
                    <a:pt x="2708" y="2"/>
                  </a:cubicBezTo>
                  <a:cubicBezTo>
                    <a:pt x="1293" y="27"/>
                    <a:pt x="196" y="1173"/>
                    <a:pt x="196" y="2588"/>
                  </a:cubicBezTo>
                  <a:cubicBezTo>
                    <a:pt x="196" y="2588"/>
                    <a:pt x="1" y="6368"/>
                    <a:pt x="5318" y="9051"/>
                  </a:cubicBezTo>
                  <a:lnTo>
                    <a:pt x="5342" y="9051"/>
                  </a:lnTo>
                  <a:cubicBezTo>
                    <a:pt x="10659" y="6368"/>
                    <a:pt x="10488" y="2588"/>
                    <a:pt x="10488" y="2588"/>
                  </a:cubicBezTo>
                  <a:cubicBezTo>
                    <a:pt x="10488" y="1173"/>
                    <a:pt x="9366" y="27"/>
                    <a:pt x="7976" y="2"/>
                  </a:cubicBezTo>
                  <a:cubicBezTo>
                    <a:pt x="7946" y="1"/>
                    <a:pt x="7916" y="1"/>
                    <a:pt x="7885" y="1"/>
                  </a:cubicBezTo>
                  <a:cubicBezTo>
                    <a:pt x="6512" y="1"/>
                    <a:pt x="5390" y="1081"/>
                    <a:pt x="5342" y="2441"/>
                  </a:cubicBezTo>
                  <a:cubicBezTo>
                    <a:pt x="5270" y="1081"/>
                    <a:pt x="4148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8" name="Google Shape;588;p30"/>
          <p:cNvGrpSpPr/>
          <p:nvPr/>
        </p:nvGrpSpPr>
        <p:grpSpPr>
          <a:xfrm>
            <a:off x="463651" y="1906497"/>
            <a:ext cx="502800" cy="502800"/>
            <a:chOff x="7014301" y="2017350"/>
            <a:chExt cx="502800" cy="502800"/>
          </a:xfrm>
        </p:grpSpPr>
        <p:sp>
          <p:nvSpPr>
            <p:cNvPr id="589" name="Google Shape;589;p30"/>
            <p:cNvSpPr/>
            <p:nvPr/>
          </p:nvSpPr>
          <p:spPr>
            <a:xfrm>
              <a:off x="7014301" y="2017350"/>
              <a:ext cx="502800" cy="502800"/>
            </a:xfrm>
            <a:prstGeom prst="roundRect">
              <a:avLst>
                <a:gd fmla="val 15109" name="adj"/>
              </a:avLst>
            </a:prstGeom>
            <a:solidFill>
              <a:schemeClr val="accen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7095012" y="2108734"/>
              <a:ext cx="341378" cy="320032"/>
            </a:xfrm>
            <a:custGeom>
              <a:rect b="b" l="l" r="r" t="t"/>
              <a:pathLst>
                <a:path extrusionOk="0" h="9925" w="10634">
                  <a:moveTo>
                    <a:pt x="5308" y="0"/>
                  </a:moveTo>
                  <a:cubicBezTo>
                    <a:pt x="5171" y="0"/>
                    <a:pt x="5037" y="73"/>
                    <a:pt x="4976" y="220"/>
                  </a:cubicBezTo>
                  <a:lnTo>
                    <a:pt x="3659" y="2878"/>
                  </a:lnTo>
                  <a:cubicBezTo>
                    <a:pt x="3585" y="3000"/>
                    <a:pt x="3488" y="3073"/>
                    <a:pt x="3366" y="3073"/>
                  </a:cubicBezTo>
                  <a:lnTo>
                    <a:pt x="415" y="3512"/>
                  </a:lnTo>
                  <a:cubicBezTo>
                    <a:pt x="122" y="3561"/>
                    <a:pt x="0" y="3927"/>
                    <a:pt x="220" y="4147"/>
                  </a:cubicBezTo>
                  <a:lnTo>
                    <a:pt x="2341" y="6220"/>
                  </a:lnTo>
                  <a:cubicBezTo>
                    <a:pt x="2439" y="6317"/>
                    <a:pt x="2488" y="6439"/>
                    <a:pt x="2463" y="6561"/>
                  </a:cubicBezTo>
                  <a:lnTo>
                    <a:pt x="1951" y="9488"/>
                  </a:lnTo>
                  <a:cubicBezTo>
                    <a:pt x="1913" y="9736"/>
                    <a:pt x="2099" y="9924"/>
                    <a:pt x="2322" y="9924"/>
                  </a:cubicBezTo>
                  <a:cubicBezTo>
                    <a:pt x="2384" y="9924"/>
                    <a:pt x="2449" y="9910"/>
                    <a:pt x="2512" y="9878"/>
                  </a:cubicBezTo>
                  <a:lnTo>
                    <a:pt x="5122" y="8512"/>
                  </a:lnTo>
                  <a:cubicBezTo>
                    <a:pt x="5183" y="8476"/>
                    <a:pt x="5244" y="8457"/>
                    <a:pt x="5305" y="8457"/>
                  </a:cubicBezTo>
                  <a:cubicBezTo>
                    <a:pt x="5366" y="8457"/>
                    <a:pt x="5427" y="8476"/>
                    <a:pt x="5488" y="8512"/>
                  </a:cubicBezTo>
                  <a:lnTo>
                    <a:pt x="8122" y="9878"/>
                  </a:lnTo>
                  <a:cubicBezTo>
                    <a:pt x="8180" y="9910"/>
                    <a:pt x="8241" y="9924"/>
                    <a:pt x="8299" y="9924"/>
                  </a:cubicBezTo>
                  <a:cubicBezTo>
                    <a:pt x="8511" y="9924"/>
                    <a:pt x="8697" y="9736"/>
                    <a:pt x="8658" y="9488"/>
                  </a:cubicBezTo>
                  <a:lnTo>
                    <a:pt x="8146" y="6561"/>
                  </a:lnTo>
                  <a:cubicBezTo>
                    <a:pt x="8122" y="6439"/>
                    <a:pt x="8171" y="6317"/>
                    <a:pt x="8268" y="6220"/>
                  </a:cubicBezTo>
                  <a:lnTo>
                    <a:pt x="10390" y="4147"/>
                  </a:lnTo>
                  <a:cubicBezTo>
                    <a:pt x="10634" y="3927"/>
                    <a:pt x="10488" y="3561"/>
                    <a:pt x="10195" y="3512"/>
                  </a:cubicBezTo>
                  <a:lnTo>
                    <a:pt x="7244" y="3098"/>
                  </a:lnTo>
                  <a:cubicBezTo>
                    <a:pt x="7122" y="3073"/>
                    <a:pt x="7024" y="3000"/>
                    <a:pt x="6976" y="2878"/>
                  </a:cubicBezTo>
                  <a:lnTo>
                    <a:pt x="5658" y="220"/>
                  </a:lnTo>
                  <a:cubicBezTo>
                    <a:pt x="5585" y="73"/>
                    <a:pt x="5445" y="0"/>
                    <a:pt x="5308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1" name="Google Shape;591;p30"/>
          <p:cNvGrpSpPr/>
          <p:nvPr/>
        </p:nvGrpSpPr>
        <p:grpSpPr>
          <a:xfrm>
            <a:off x="463651" y="445094"/>
            <a:ext cx="629846" cy="592514"/>
            <a:chOff x="463701" y="2217961"/>
            <a:chExt cx="629846" cy="592514"/>
          </a:xfrm>
        </p:grpSpPr>
        <p:sp>
          <p:nvSpPr>
            <p:cNvPr id="592" name="Google Shape;592;p30"/>
            <p:cNvSpPr/>
            <p:nvPr/>
          </p:nvSpPr>
          <p:spPr>
            <a:xfrm>
              <a:off x="463701" y="2307675"/>
              <a:ext cx="502800" cy="502800"/>
            </a:xfrm>
            <a:prstGeom prst="roundRect">
              <a:avLst>
                <a:gd fmla="val 15109" name="adj"/>
              </a:avLst>
            </a:prstGeom>
            <a:solidFill>
              <a:schemeClr val="l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545925" y="2446300"/>
              <a:ext cx="338328" cy="225549"/>
            </a:xfrm>
            <a:custGeom>
              <a:rect b="b" l="l" r="r" t="t"/>
              <a:pathLst>
                <a:path extrusionOk="0" h="5806" w="8708">
                  <a:moveTo>
                    <a:pt x="757" y="1"/>
                  </a:moveTo>
                  <a:cubicBezTo>
                    <a:pt x="342" y="1"/>
                    <a:pt x="1" y="342"/>
                    <a:pt x="1" y="757"/>
                  </a:cubicBezTo>
                  <a:lnTo>
                    <a:pt x="1" y="5049"/>
                  </a:lnTo>
                  <a:cubicBezTo>
                    <a:pt x="1" y="5464"/>
                    <a:pt x="342" y="5806"/>
                    <a:pt x="757" y="5806"/>
                  </a:cubicBezTo>
                  <a:lnTo>
                    <a:pt x="7952" y="5806"/>
                  </a:lnTo>
                  <a:cubicBezTo>
                    <a:pt x="8366" y="5806"/>
                    <a:pt x="8708" y="5464"/>
                    <a:pt x="8708" y="5049"/>
                  </a:cubicBezTo>
                  <a:lnTo>
                    <a:pt x="8708" y="757"/>
                  </a:lnTo>
                  <a:cubicBezTo>
                    <a:pt x="8708" y="342"/>
                    <a:pt x="8366" y="1"/>
                    <a:pt x="7952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555887" y="2446307"/>
              <a:ext cx="318435" cy="106170"/>
            </a:xfrm>
            <a:custGeom>
              <a:rect b="b" l="l" r="r" t="t"/>
              <a:pathLst>
                <a:path extrusionOk="0" h="2733" w="8196">
                  <a:moveTo>
                    <a:pt x="1" y="1"/>
                  </a:moveTo>
                  <a:lnTo>
                    <a:pt x="3659" y="2586"/>
                  </a:lnTo>
                  <a:cubicBezTo>
                    <a:pt x="3794" y="2684"/>
                    <a:pt x="3946" y="2733"/>
                    <a:pt x="4098" y="2733"/>
                  </a:cubicBezTo>
                  <a:cubicBezTo>
                    <a:pt x="4251" y="2733"/>
                    <a:pt x="4403" y="2684"/>
                    <a:pt x="4537" y="2586"/>
                  </a:cubicBezTo>
                  <a:lnTo>
                    <a:pt x="8196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95" name="Google Shape;595;p30"/>
            <p:cNvGrpSpPr/>
            <p:nvPr/>
          </p:nvGrpSpPr>
          <p:grpSpPr>
            <a:xfrm>
              <a:off x="773496" y="2217961"/>
              <a:ext cx="320051" cy="298703"/>
              <a:chOff x="1023863" y="2896525"/>
              <a:chExt cx="240875" cy="219425"/>
            </a:xfrm>
          </p:grpSpPr>
          <p:sp>
            <p:nvSpPr>
              <p:cNvPr id="596" name="Google Shape;596;p30"/>
              <p:cNvSpPr/>
              <p:nvPr/>
            </p:nvSpPr>
            <p:spPr>
              <a:xfrm>
                <a:off x="1023863" y="2896525"/>
                <a:ext cx="240875" cy="219425"/>
              </a:xfrm>
              <a:custGeom>
                <a:rect b="b" l="l" r="r" t="t"/>
                <a:pathLst>
                  <a:path extrusionOk="0" h="8777" w="9635">
                    <a:moveTo>
                      <a:pt x="4811" y="1"/>
                    </a:moveTo>
                    <a:cubicBezTo>
                      <a:pt x="2818" y="1"/>
                      <a:pt x="1017" y="1364"/>
                      <a:pt x="537" y="3389"/>
                    </a:cubicBezTo>
                    <a:cubicBezTo>
                      <a:pt x="0" y="5754"/>
                      <a:pt x="1464" y="8096"/>
                      <a:pt x="3805" y="8657"/>
                    </a:cubicBezTo>
                    <a:cubicBezTo>
                      <a:pt x="4147" y="8738"/>
                      <a:pt x="4488" y="8776"/>
                      <a:pt x="4824" y="8776"/>
                    </a:cubicBezTo>
                    <a:cubicBezTo>
                      <a:pt x="6816" y="8776"/>
                      <a:pt x="8614" y="7413"/>
                      <a:pt x="9073" y="5388"/>
                    </a:cubicBezTo>
                    <a:cubicBezTo>
                      <a:pt x="9634" y="3047"/>
                      <a:pt x="8171" y="681"/>
                      <a:pt x="5830" y="120"/>
                    </a:cubicBezTo>
                    <a:cubicBezTo>
                      <a:pt x="5488" y="39"/>
                      <a:pt x="5147" y="1"/>
                      <a:pt x="48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" name="Google Shape;597;p30"/>
              <p:cNvSpPr/>
              <p:nvPr/>
            </p:nvSpPr>
            <p:spPr>
              <a:xfrm>
                <a:off x="1111105" y="2959275"/>
                <a:ext cx="54900" cy="93925"/>
              </a:xfrm>
              <a:custGeom>
                <a:rect b="b" l="l" r="r" t="t"/>
                <a:pathLst>
                  <a:path extrusionOk="0" h="3757" w="2196">
                    <a:moveTo>
                      <a:pt x="1268" y="0"/>
                    </a:moveTo>
                    <a:lnTo>
                      <a:pt x="0" y="1049"/>
                    </a:lnTo>
                    <a:lnTo>
                      <a:pt x="512" y="1708"/>
                    </a:lnTo>
                    <a:lnTo>
                      <a:pt x="951" y="1342"/>
                    </a:lnTo>
                    <a:cubicBezTo>
                      <a:pt x="1024" y="1269"/>
                      <a:pt x="1098" y="1195"/>
                      <a:pt x="1171" y="1098"/>
                    </a:cubicBezTo>
                    <a:lnTo>
                      <a:pt x="1171" y="1756"/>
                    </a:lnTo>
                    <a:lnTo>
                      <a:pt x="1171" y="3756"/>
                    </a:lnTo>
                    <a:lnTo>
                      <a:pt x="2195" y="3756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98" name="Google Shape;598;p30"/>
          <p:cNvSpPr/>
          <p:nvPr/>
        </p:nvSpPr>
        <p:spPr>
          <a:xfrm>
            <a:off x="1646925" y="13816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0"/>
          <p:cNvSpPr/>
          <p:nvPr/>
        </p:nvSpPr>
        <p:spPr>
          <a:xfrm>
            <a:off x="7031613" y="4058207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0"/>
          <p:cNvSpPr/>
          <p:nvPr/>
        </p:nvSpPr>
        <p:spPr>
          <a:xfrm>
            <a:off x="6799273" y="3909555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1" name="Google Shape;601;p30"/>
          <p:cNvGrpSpPr/>
          <p:nvPr/>
        </p:nvGrpSpPr>
        <p:grpSpPr>
          <a:xfrm>
            <a:off x="404600" y="4046486"/>
            <a:ext cx="621000" cy="621000"/>
            <a:chOff x="416300" y="4058211"/>
            <a:chExt cx="621000" cy="621000"/>
          </a:xfrm>
        </p:grpSpPr>
        <p:sp>
          <p:nvSpPr>
            <p:cNvPr id="602" name="Google Shape;602;p30"/>
            <p:cNvSpPr/>
            <p:nvPr/>
          </p:nvSpPr>
          <p:spPr>
            <a:xfrm>
              <a:off x="475400" y="4117311"/>
              <a:ext cx="502800" cy="502800"/>
            </a:xfrm>
            <a:prstGeom prst="roundRect">
              <a:avLst>
                <a:gd fmla="val 15109" name="adj"/>
              </a:avLst>
            </a:pr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0"/>
            <p:cNvSpPr/>
            <p:nvPr/>
          </p:nvSpPr>
          <p:spPr>
            <a:xfrm rot="2700000">
              <a:off x="507243" y="4149154"/>
              <a:ext cx="439113" cy="439113"/>
            </a:xfrm>
            <a:prstGeom prst="plus">
              <a:avLst>
                <a:gd fmla="val 42536" name="adj"/>
              </a:avLst>
            </a:prstGeom>
            <a:solidFill>
              <a:schemeClr val="l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31"/>
          <p:cNvGrpSpPr/>
          <p:nvPr/>
        </p:nvGrpSpPr>
        <p:grpSpPr>
          <a:xfrm>
            <a:off x="5022725" y="1426150"/>
            <a:ext cx="3657590" cy="348347"/>
            <a:chOff x="4572050" y="100025"/>
            <a:chExt cx="3657590" cy="348347"/>
          </a:xfrm>
        </p:grpSpPr>
        <p:sp>
          <p:nvSpPr>
            <p:cNvPr id="609" name="Google Shape;609;p31"/>
            <p:cNvSpPr/>
            <p:nvPr/>
          </p:nvSpPr>
          <p:spPr>
            <a:xfrm>
              <a:off x="4572050" y="100025"/>
              <a:ext cx="3657590" cy="348347"/>
            </a:xfrm>
            <a:custGeom>
              <a:rect b="b" l="l" r="r" t="t"/>
              <a:pathLst>
                <a:path extrusionOk="0" h="4488" w="46122">
                  <a:moveTo>
                    <a:pt x="7122" y="0"/>
                  </a:moveTo>
                  <a:lnTo>
                    <a:pt x="43975" y="0"/>
                  </a:lnTo>
                  <a:cubicBezTo>
                    <a:pt x="44512" y="0"/>
                    <a:pt x="45024" y="244"/>
                    <a:pt x="45365" y="659"/>
                  </a:cubicBezTo>
                  <a:cubicBezTo>
                    <a:pt x="46121" y="1585"/>
                    <a:pt x="46121" y="2902"/>
                    <a:pt x="45365" y="3829"/>
                  </a:cubicBezTo>
                  <a:cubicBezTo>
                    <a:pt x="45024" y="4244"/>
                    <a:pt x="44512" y="4488"/>
                    <a:pt x="43975" y="4488"/>
                  </a:cubicBezTo>
                  <a:lnTo>
                    <a:pt x="7122" y="4488"/>
                  </a:lnTo>
                  <a:cubicBezTo>
                    <a:pt x="4805" y="4488"/>
                    <a:pt x="3342" y="3878"/>
                    <a:pt x="2025" y="3317"/>
                  </a:cubicBezTo>
                  <a:cubicBezTo>
                    <a:pt x="1610" y="3146"/>
                    <a:pt x="1220" y="3000"/>
                    <a:pt x="830" y="2854"/>
                  </a:cubicBezTo>
                  <a:cubicBezTo>
                    <a:pt x="659" y="2805"/>
                    <a:pt x="488" y="2732"/>
                    <a:pt x="342" y="2634"/>
                  </a:cubicBezTo>
                  <a:cubicBezTo>
                    <a:pt x="1" y="2488"/>
                    <a:pt x="1" y="2000"/>
                    <a:pt x="342" y="1829"/>
                  </a:cubicBezTo>
                  <a:cubicBezTo>
                    <a:pt x="488" y="1756"/>
                    <a:pt x="659" y="1659"/>
                    <a:pt x="830" y="1610"/>
                  </a:cubicBezTo>
                  <a:cubicBezTo>
                    <a:pt x="1220" y="1488"/>
                    <a:pt x="1610" y="1317"/>
                    <a:pt x="2025" y="1146"/>
                  </a:cubicBezTo>
                  <a:cubicBezTo>
                    <a:pt x="3342" y="610"/>
                    <a:pt x="4805" y="0"/>
                    <a:pt x="7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4572050" y="100025"/>
              <a:ext cx="3657590" cy="348347"/>
            </a:xfrm>
            <a:custGeom>
              <a:rect b="b" l="l" r="r" t="t"/>
              <a:pathLst>
                <a:path extrusionOk="0" h="4488" w="46122">
                  <a:moveTo>
                    <a:pt x="7122" y="0"/>
                  </a:moveTo>
                  <a:lnTo>
                    <a:pt x="43975" y="0"/>
                  </a:lnTo>
                  <a:cubicBezTo>
                    <a:pt x="44512" y="0"/>
                    <a:pt x="45024" y="244"/>
                    <a:pt x="45365" y="659"/>
                  </a:cubicBezTo>
                  <a:cubicBezTo>
                    <a:pt x="46121" y="1585"/>
                    <a:pt x="46121" y="2902"/>
                    <a:pt x="45365" y="3829"/>
                  </a:cubicBezTo>
                  <a:cubicBezTo>
                    <a:pt x="45024" y="4244"/>
                    <a:pt x="44512" y="4488"/>
                    <a:pt x="43975" y="4488"/>
                  </a:cubicBezTo>
                  <a:lnTo>
                    <a:pt x="7122" y="4488"/>
                  </a:lnTo>
                  <a:cubicBezTo>
                    <a:pt x="4805" y="4488"/>
                    <a:pt x="3342" y="3878"/>
                    <a:pt x="2025" y="3317"/>
                  </a:cubicBezTo>
                  <a:cubicBezTo>
                    <a:pt x="1610" y="3146"/>
                    <a:pt x="1220" y="3000"/>
                    <a:pt x="830" y="2854"/>
                  </a:cubicBezTo>
                  <a:cubicBezTo>
                    <a:pt x="659" y="2805"/>
                    <a:pt x="488" y="2732"/>
                    <a:pt x="342" y="2634"/>
                  </a:cubicBezTo>
                  <a:cubicBezTo>
                    <a:pt x="1" y="2488"/>
                    <a:pt x="1" y="2000"/>
                    <a:pt x="342" y="1829"/>
                  </a:cubicBezTo>
                  <a:cubicBezTo>
                    <a:pt x="488" y="1756"/>
                    <a:pt x="659" y="1659"/>
                    <a:pt x="830" y="1610"/>
                  </a:cubicBezTo>
                  <a:cubicBezTo>
                    <a:pt x="1220" y="1488"/>
                    <a:pt x="1610" y="1317"/>
                    <a:pt x="2025" y="1146"/>
                  </a:cubicBezTo>
                  <a:cubicBezTo>
                    <a:pt x="3318" y="610"/>
                    <a:pt x="4805" y="0"/>
                    <a:pt x="7122" y="0"/>
                  </a:cubicBezTo>
                  <a:close/>
                  <a:moveTo>
                    <a:pt x="28317" y="2780"/>
                  </a:moveTo>
                  <a:lnTo>
                    <a:pt x="8464" y="2780"/>
                  </a:lnTo>
                  <a:cubicBezTo>
                    <a:pt x="8269" y="2780"/>
                    <a:pt x="8269" y="3073"/>
                    <a:pt x="8464" y="3073"/>
                  </a:cubicBezTo>
                  <a:lnTo>
                    <a:pt x="28317" y="3073"/>
                  </a:lnTo>
                  <a:cubicBezTo>
                    <a:pt x="28512" y="3073"/>
                    <a:pt x="28512" y="2780"/>
                    <a:pt x="28317" y="2780"/>
                  </a:cubicBezTo>
                  <a:close/>
                  <a:moveTo>
                    <a:pt x="6293" y="2780"/>
                  </a:moveTo>
                  <a:lnTo>
                    <a:pt x="6805" y="2780"/>
                  </a:lnTo>
                  <a:cubicBezTo>
                    <a:pt x="7000" y="2780"/>
                    <a:pt x="7000" y="3073"/>
                    <a:pt x="6805" y="3073"/>
                  </a:cubicBezTo>
                  <a:lnTo>
                    <a:pt x="6244" y="3073"/>
                  </a:lnTo>
                  <a:cubicBezTo>
                    <a:pt x="6171" y="3415"/>
                    <a:pt x="6098" y="3732"/>
                    <a:pt x="5952" y="4049"/>
                  </a:cubicBezTo>
                  <a:cubicBezTo>
                    <a:pt x="6342" y="4073"/>
                    <a:pt x="6732" y="4097"/>
                    <a:pt x="7122" y="4097"/>
                  </a:cubicBezTo>
                  <a:lnTo>
                    <a:pt x="38000" y="4097"/>
                  </a:lnTo>
                  <a:lnTo>
                    <a:pt x="38000" y="3073"/>
                  </a:lnTo>
                  <a:lnTo>
                    <a:pt x="29951" y="3073"/>
                  </a:lnTo>
                  <a:cubicBezTo>
                    <a:pt x="29756" y="3073"/>
                    <a:pt x="29756" y="2780"/>
                    <a:pt x="29951" y="2780"/>
                  </a:cubicBezTo>
                  <a:lnTo>
                    <a:pt x="38000" y="2780"/>
                  </a:lnTo>
                  <a:lnTo>
                    <a:pt x="38000" y="1561"/>
                  </a:lnTo>
                  <a:lnTo>
                    <a:pt x="37390" y="1561"/>
                  </a:lnTo>
                  <a:cubicBezTo>
                    <a:pt x="37317" y="1561"/>
                    <a:pt x="37244" y="1488"/>
                    <a:pt x="37244" y="1415"/>
                  </a:cubicBezTo>
                  <a:cubicBezTo>
                    <a:pt x="37244" y="1317"/>
                    <a:pt x="37317" y="1268"/>
                    <a:pt x="37390" y="1268"/>
                  </a:cubicBezTo>
                  <a:lnTo>
                    <a:pt x="38000" y="1268"/>
                  </a:lnTo>
                  <a:lnTo>
                    <a:pt x="38000" y="366"/>
                  </a:lnTo>
                  <a:lnTo>
                    <a:pt x="7122" y="366"/>
                  </a:lnTo>
                  <a:cubicBezTo>
                    <a:pt x="6732" y="366"/>
                    <a:pt x="6366" y="390"/>
                    <a:pt x="5976" y="415"/>
                  </a:cubicBezTo>
                  <a:cubicBezTo>
                    <a:pt x="6074" y="707"/>
                    <a:pt x="6171" y="976"/>
                    <a:pt x="6220" y="1268"/>
                  </a:cubicBezTo>
                  <a:lnTo>
                    <a:pt x="14244" y="1268"/>
                  </a:lnTo>
                  <a:cubicBezTo>
                    <a:pt x="14342" y="1268"/>
                    <a:pt x="14390" y="1317"/>
                    <a:pt x="14390" y="1415"/>
                  </a:cubicBezTo>
                  <a:cubicBezTo>
                    <a:pt x="14390" y="1488"/>
                    <a:pt x="14342" y="1561"/>
                    <a:pt x="14244" y="1561"/>
                  </a:cubicBezTo>
                  <a:lnTo>
                    <a:pt x="6269" y="1561"/>
                  </a:lnTo>
                  <a:cubicBezTo>
                    <a:pt x="6317" y="1951"/>
                    <a:pt x="6317" y="2366"/>
                    <a:pt x="6269" y="2780"/>
                  </a:cubicBezTo>
                  <a:close/>
                  <a:moveTo>
                    <a:pt x="38292" y="2927"/>
                  </a:moveTo>
                  <a:lnTo>
                    <a:pt x="38292" y="2927"/>
                  </a:lnTo>
                  <a:lnTo>
                    <a:pt x="38292" y="4097"/>
                  </a:lnTo>
                  <a:lnTo>
                    <a:pt x="40268" y="4097"/>
                  </a:lnTo>
                  <a:lnTo>
                    <a:pt x="40268" y="390"/>
                  </a:lnTo>
                  <a:lnTo>
                    <a:pt x="38317" y="390"/>
                  </a:lnTo>
                  <a:lnTo>
                    <a:pt x="38317" y="2927"/>
                  </a:lnTo>
                  <a:close/>
                  <a:moveTo>
                    <a:pt x="28951" y="3073"/>
                  </a:moveTo>
                  <a:lnTo>
                    <a:pt x="29244" y="3073"/>
                  </a:lnTo>
                  <a:cubicBezTo>
                    <a:pt x="29439" y="3073"/>
                    <a:pt x="29439" y="2780"/>
                    <a:pt x="29244" y="2780"/>
                  </a:cubicBezTo>
                  <a:lnTo>
                    <a:pt x="28951" y="2780"/>
                  </a:lnTo>
                  <a:cubicBezTo>
                    <a:pt x="28732" y="2780"/>
                    <a:pt x="28732" y="3073"/>
                    <a:pt x="28951" y="3073"/>
                  </a:cubicBezTo>
                  <a:close/>
                  <a:moveTo>
                    <a:pt x="15878" y="1561"/>
                  </a:moveTo>
                  <a:lnTo>
                    <a:pt x="35731" y="1561"/>
                  </a:lnTo>
                  <a:cubicBezTo>
                    <a:pt x="35829" y="1561"/>
                    <a:pt x="35878" y="1512"/>
                    <a:pt x="35878" y="1415"/>
                  </a:cubicBezTo>
                  <a:cubicBezTo>
                    <a:pt x="35878" y="1341"/>
                    <a:pt x="35829" y="1268"/>
                    <a:pt x="35731" y="1268"/>
                  </a:cubicBezTo>
                  <a:lnTo>
                    <a:pt x="15878" y="1268"/>
                  </a:lnTo>
                  <a:cubicBezTo>
                    <a:pt x="15805" y="1268"/>
                    <a:pt x="15732" y="1341"/>
                    <a:pt x="15732" y="1415"/>
                  </a:cubicBezTo>
                  <a:cubicBezTo>
                    <a:pt x="15732" y="1512"/>
                    <a:pt x="15805" y="1585"/>
                    <a:pt x="15878" y="1561"/>
                  </a:cubicBezTo>
                  <a:close/>
                  <a:moveTo>
                    <a:pt x="15244" y="1268"/>
                  </a:moveTo>
                  <a:lnTo>
                    <a:pt x="14951" y="1268"/>
                  </a:lnTo>
                  <a:cubicBezTo>
                    <a:pt x="14854" y="1268"/>
                    <a:pt x="14781" y="1341"/>
                    <a:pt x="14805" y="1415"/>
                  </a:cubicBezTo>
                  <a:cubicBezTo>
                    <a:pt x="14781" y="1512"/>
                    <a:pt x="14854" y="1561"/>
                    <a:pt x="14951" y="1561"/>
                  </a:cubicBezTo>
                  <a:lnTo>
                    <a:pt x="15244" y="1561"/>
                  </a:lnTo>
                  <a:cubicBezTo>
                    <a:pt x="15342" y="1561"/>
                    <a:pt x="15390" y="1512"/>
                    <a:pt x="15390" y="1415"/>
                  </a:cubicBezTo>
                  <a:cubicBezTo>
                    <a:pt x="15390" y="1341"/>
                    <a:pt x="15342" y="1268"/>
                    <a:pt x="15244" y="1268"/>
                  </a:cubicBezTo>
                  <a:close/>
                  <a:moveTo>
                    <a:pt x="5561" y="3976"/>
                  </a:moveTo>
                  <a:cubicBezTo>
                    <a:pt x="6025" y="2854"/>
                    <a:pt x="6025" y="1610"/>
                    <a:pt x="5561" y="488"/>
                  </a:cubicBezTo>
                  <a:cubicBezTo>
                    <a:pt x="4391" y="683"/>
                    <a:pt x="3244" y="1024"/>
                    <a:pt x="2171" y="1512"/>
                  </a:cubicBezTo>
                  <a:lnTo>
                    <a:pt x="1903" y="1634"/>
                  </a:lnTo>
                  <a:cubicBezTo>
                    <a:pt x="2147" y="2000"/>
                    <a:pt x="2147" y="2463"/>
                    <a:pt x="1903" y="2854"/>
                  </a:cubicBezTo>
                  <a:lnTo>
                    <a:pt x="2171" y="2951"/>
                  </a:lnTo>
                  <a:cubicBezTo>
                    <a:pt x="3244" y="3463"/>
                    <a:pt x="4366" y="3805"/>
                    <a:pt x="5537" y="4000"/>
                  </a:cubicBezTo>
                  <a:close/>
                  <a:moveTo>
                    <a:pt x="1513" y="2683"/>
                  </a:moveTo>
                  <a:cubicBezTo>
                    <a:pt x="1732" y="2415"/>
                    <a:pt x="1732" y="2049"/>
                    <a:pt x="1537" y="1756"/>
                  </a:cubicBezTo>
                  <a:cubicBezTo>
                    <a:pt x="1342" y="1854"/>
                    <a:pt x="1147" y="1902"/>
                    <a:pt x="976" y="1976"/>
                  </a:cubicBezTo>
                  <a:cubicBezTo>
                    <a:pt x="830" y="2024"/>
                    <a:pt x="683" y="2073"/>
                    <a:pt x="561" y="2146"/>
                  </a:cubicBezTo>
                  <a:cubicBezTo>
                    <a:pt x="513" y="2195"/>
                    <a:pt x="488" y="2219"/>
                    <a:pt x="488" y="2219"/>
                  </a:cubicBezTo>
                  <a:cubicBezTo>
                    <a:pt x="488" y="2219"/>
                    <a:pt x="513" y="2244"/>
                    <a:pt x="561" y="2293"/>
                  </a:cubicBezTo>
                  <a:cubicBezTo>
                    <a:pt x="683" y="2366"/>
                    <a:pt x="830" y="2415"/>
                    <a:pt x="976" y="2463"/>
                  </a:cubicBezTo>
                  <a:cubicBezTo>
                    <a:pt x="1147" y="2537"/>
                    <a:pt x="1342" y="2585"/>
                    <a:pt x="1513" y="2658"/>
                  </a:cubicBezTo>
                  <a:close/>
                  <a:moveTo>
                    <a:pt x="40561" y="4097"/>
                  </a:moveTo>
                  <a:lnTo>
                    <a:pt x="43975" y="4097"/>
                  </a:lnTo>
                  <a:cubicBezTo>
                    <a:pt x="44414" y="4097"/>
                    <a:pt x="44804" y="3902"/>
                    <a:pt x="45073" y="3561"/>
                  </a:cubicBezTo>
                  <a:cubicBezTo>
                    <a:pt x="45707" y="2805"/>
                    <a:pt x="45707" y="1707"/>
                    <a:pt x="45073" y="927"/>
                  </a:cubicBezTo>
                  <a:cubicBezTo>
                    <a:pt x="44804" y="610"/>
                    <a:pt x="44414" y="415"/>
                    <a:pt x="43975" y="390"/>
                  </a:cubicBezTo>
                  <a:lnTo>
                    <a:pt x="40561" y="3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4720981" y="137824"/>
              <a:ext cx="328867" cy="270807"/>
            </a:xfrm>
            <a:custGeom>
              <a:rect b="b" l="l" r="r" t="t"/>
              <a:pathLst>
                <a:path extrusionOk="0" h="3489" w="4147">
                  <a:moveTo>
                    <a:pt x="293" y="2464"/>
                  </a:moveTo>
                  <a:cubicBezTo>
                    <a:pt x="1366" y="2976"/>
                    <a:pt x="2488" y="3318"/>
                    <a:pt x="3659" y="3489"/>
                  </a:cubicBezTo>
                  <a:cubicBezTo>
                    <a:pt x="4147" y="2391"/>
                    <a:pt x="4147" y="1123"/>
                    <a:pt x="3659" y="1"/>
                  </a:cubicBezTo>
                  <a:cubicBezTo>
                    <a:pt x="2488" y="196"/>
                    <a:pt x="1342" y="537"/>
                    <a:pt x="269" y="1025"/>
                  </a:cubicBezTo>
                  <a:lnTo>
                    <a:pt x="1" y="1147"/>
                  </a:lnTo>
                  <a:cubicBezTo>
                    <a:pt x="244" y="1513"/>
                    <a:pt x="244" y="2001"/>
                    <a:pt x="1" y="23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4722884" y="287391"/>
              <a:ext cx="307614" cy="121239"/>
            </a:xfrm>
            <a:custGeom>
              <a:rect b="b" l="l" r="r" t="t"/>
              <a:pathLst>
                <a:path extrusionOk="0" h="1562" w="3879">
                  <a:moveTo>
                    <a:pt x="269" y="537"/>
                  </a:moveTo>
                  <a:cubicBezTo>
                    <a:pt x="1342" y="1049"/>
                    <a:pt x="2464" y="1391"/>
                    <a:pt x="3635" y="1562"/>
                  </a:cubicBezTo>
                  <a:cubicBezTo>
                    <a:pt x="3733" y="1318"/>
                    <a:pt x="3830" y="1074"/>
                    <a:pt x="3879" y="805"/>
                  </a:cubicBezTo>
                  <a:cubicBezTo>
                    <a:pt x="2855" y="708"/>
                    <a:pt x="1830" y="488"/>
                    <a:pt x="830" y="171"/>
                  </a:cubicBezTo>
                  <a:cubicBezTo>
                    <a:pt x="611" y="98"/>
                    <a:pt x="367" y="49"/>
                    <a:pt x="172" y="1"/>
                  </a:cubicBezTo>
                  <a:cubicBezTo>
                    <a:pt x="123" y="147"/>
                    <a:pt x="74" y="293"/>
                    <a:pt x="1" y="415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4610750" y="238182"/>
              <a:ext cx="98732" cy="70089"/>
            </a:xfrm>
            <a:custGeom>
              <a:rect b="b" l="l" r="r" t="t"/>
              <a:pathLst>
                <a:path extrusionOk="0" h="903" w="1245">
                  <a:moveTo>
                    <a:pt x="1025" y="903"/>
                  </a:moveTo>
                  <a:cubicBezTo>
                    <a:pt x="1244" y="635"/>
                    <a:pt x="1244" y="269"/>
                    <a:pt x="1049" y="0"/>
                  </a:cubicBezTo>
                  <a:cubicBezTo>
                    <a:pt x="854" y="74"/>
                    <a:pt x="659" y="147"/>
                    <a:pt x="488" y="196"/>
                  </a:cubicBezTo>
                  <a:cubicBezTo>
                    <a:pt x="342" y="244"/>
                    <a:pt x="195" y="293"/>
                    <a:pt x="73" y="391"/>
                  </a:cubicBezTo>
                  <a:cubicBezTo>
                    <a:pt x="25" y="415"/>
                    <a:pt x="0" y="439"/>
                    <a:pt x="0" y="439"/>
                  </a:cubicBezTo>
                  <a:cubicBezTo>
                    <a:pt x="0" y="464"/>
                    <a:pt x="25" y="488"/>
                    <a:pt x="73" y="513"/>
                  </a:cubicBezTo>
                  <a:cubicBezTo>
                    <a:pt x="195" y="586"/>
                    <a:pt x="342" y="659"/>
                    <a:pt x="488" y="683"/>
                  </a:cubicBezTo>
                  <a:cubicBezTo>
                    <a:pt x="659" y="757"/>
                    <a:pt x="854" y="830"/>
                    <a:pt x="1025" y="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610750" y="272256"/>
              <a:ext cx="92943" cy="36015"/>
            </a:xfrm>
            <a:custGeom>
              <a:rect b="b" l="l" r="r" t="t"/>
              <a:pathLst>
                <a:path extrusionOk="0" h="464" w="1172">
                  <a:moveTo>
                    <a:pt x="1025" y="464"/>
                  </a:moveTo>
                  <a:cubicBezTo>
                    <a:pt x="1098" y="366"/>
                    <a:pt x="1147" y="244"/>
                    <a:pt x="1171" y="147"/>
                  </a:cubicBezTo>
                  <a:cubicBezTo>
                    <a:pt x="756" y="74"/>
                    <a:pt x="366" y="25"/>
                    <a:pt x="25" y="0"/>
                  </a:cubicBezTo>
                  <a:lnTo>
                    <a:pt x="0" y="25"/>
                  </a:lnTo>
                  <a:cubicBezTo>
                    <a:pt x="0" y="25"/>
                    <a:pt x="25" y="49"/>
                    <a:pt x="73" y="98"/>
                  </a:cubicBezTo>
                  <a:cubicBezTo>
                    <a:pt x="195" y="171"/>
                    <a:pt x="342" y="220"/>
                    <a:pt x="488" y="269"/>
                  </a:cubicBezTo>
                  <a:cubicBezTo>
                    <a:pt x="659" y="318"/>
                    <a:pt x="854" y="391"/>
                    <a:pt x="1025" y="4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5043980" y="130295"/>
              <a:ext cx="2541566" cy="289669"/>
            </a:xfrm>
            <a:custGeom>
              <a:rect b="b" l="l" r="r" t="t"/>
              <a:pathLst>
                <a:path extrusionOk="0" h="3732" w="32049">
                  <a:moveTo>
                    <a:pt x="25" y="49"/>
                  </a:moveTo>
                  <a:cubicBezTo>
                    <a:pt x="123" y="317"/>
                    <a:pt x="220" y="610"/>
                    <a:pt x="269" y="878"/>
                  </a:cubicBezTo>
                  <a:lnTo>
                    <a:pt x="8293" y="878"/>
                  </a:lnTo>
                  <a:cubicBezTo>
                    <a:pt x="8391" y="878"/>
                    <a:pt x="8439" y="951"/>
                    <a:pt x="8439" y="1025"/>
                  </a:cubicBezTo>
                  <a:cubicBezTo>
                    <a:pt x="8439" y="1122"/>
                    <a:pt x="8391" y="1195"/>
                    <a:pt x="8293" y="1195"/>
                  </a:cubicBezTo>
                  <a:lnTo>
                    <a:pt x="318" y="1195"/>
                  </a:lnTo>
                  <a:cubicBezTo>
                    <a:pt x="366" y="1586"/>
                    <a:pt x="366" y="2000"/>
                    <a:pt x="318" y="2415"/>
                  </a:cubicBezTo>
                  <a:lnTo>
                    <a:pt x="830" y="2415"/>
                  </a:lnTo>
                  <a:cubicBezTo>
                    <a:pt x="1025" y="2415"/>
                    <a:pt x="1025" y="2708"/>
                    <a:pt x="830" y="2708"/>
                  </a:cubicBezTo>
                  <a:lnTo>
                    <a:pt x="293" y="2708"/>
                  </a:lnTo>
                  <a:cubicBezTo>
                    <a:pt x="220" y="3025"/>
                    <a:pt x="147" y="3366"/>
                    <a:pt x="1" y="3659"/>
                  </a:cubicBezTo>
                  <a:cubicBezTo>
                    <a:pt x="391" y="3707"/>
                    <a:pt x="781" y="3732"/>
                    <a:pt x="1171" y="3732"/>
                  </a:cubicBezTo>
                  <a:lnTo>
                    <a:pt x="32049" y="3732"/>
                  </a:lnTo>
                  <a:lnTo>
                    <a:pt x="32049" y="2708"/>
                  </a:lnTo>
                  <a:lnTo>
                    <a:pt x="24000" y="2708"/>
                  </a:lnTo>
                  <a:cubicBezTo>
                    <a:pt x="23805" y="2708"/>
                    <a:pt x="23805" y="2415"/>
                    <a:pt x="24000" y="2415"/>
                  </a:cubicBezTo>
                  <a:lnTo>
                    <a:pt x="32049" y="2415"/>
                  </a:lnTo>
                  <a:lnTo>
                    <a:pt x="32049" y="1195"/>
                  </a:lnTo>
                  <a:lnTo>
                    <a:pt x="31439" y="1195"/>
                  </a:lnTo>
                  <a:cubicBezTo>
                    <a:pt x="31366" y="1195"/>
                    <a:pt x="31293" y="1122"/>
                    <a:pt x="31293" y="1025"/>
                  </a:cubicBezTo>
                  <a:cubicBezTo>
                    <a:pt x="31293" y="951"/>
                    <a:pt x="31366" y="878"/>
                    <a:pt x="31439" y="878"/>
                  </a:cubicBezTo>
                  <a:lnTo>
                    <a:pt x="32049" y="878"/>
                  </a:lnTo>
                  <a:lnTo>
                    <a:pt x="32049" y="0"/>
                  </a:lnTo>
                  <a:lnTo>
                    <a:pt x="1171" y="0"/>
                  </a:lnTo>
                  <a:cubicBezTo>
                    <a:pt x="781" y="0"/>
                    <a:pt x="415" y="25"/>
                    <a:pt x="25" y="49"/>
                  </a:cubicBezTo>
                  <a:close/>
                  <a:moveTo>
                    <a:pt x="2513" y="2390"/>
                  </a:moveTo>
                  <a:lnTo>
                    <a:pt x="22366" y="2390"/>
                  </a:lnTo>
                  <a:cubicBezTo>
                    <a:pt x="22561" y="2390"/>
                    <a:pt x="22561" y="2683"/>
                    <a:pt x="22366" y="2683"/>
                  </a:cubicBezTo>
                  <a:lnTo>
                    <a:pt x="2513" y="2683"/>
                  </a:lnTo>
                  <a:cubicBezTo>
                    <a:pt x="2318" y="2683"/>
                    <a:pt x="2318" y="2390"/>
                    <a:pt x="2513" y="2390"/>
                  </a:cubicBezTo>
                  <a:close/>
                  <a:moveTo>
                    <a:pt x="23000" y="2683"/>
                  </a:moveTo>
                  <a:cubicBezTo>
                    <a:pt x="22805" y="2683"/>
                    <a:pt x="22805" y="2390"/>
                    <a:pt x="23000" y="2390"/>
                  </a:cubicBezTo>
                  <a:lnTo>
                    <a:pt x="23317" y="2390"/>
                  </a:lnTo>
                  <a:cubicBezTo>
                    <a:pt x="23512" y="2390"/>
                    <a:pt x="23512" y="2683"/>
                    <a:pt x="23317" y="2683"/>
                  </a:cubicBezTo>
                  <a:close/>
                  <a:moveTo>
                    <a:pt x="9000" y="1195"/>
                  </a:moveTo>
                  <a:cubicBezTo>
                    <a:pt x="8903" y="1195"/>
                    <a:pt x="8830" y="1122"/>
                    <a:pt x="8830" y="1049"/>
                  </a:cubicBezTo>
                  <a:cubicBezTo>
                    <a:pt x="8830" y="951"/>
                    <a:pt x="8903" y="878"/>
                    <a:pt x="9000" y="903"/>
                  </a:cubicBezTo>
                  <a:lnTo>
                    <a:pt x="9293" y="903"/>
                  </a:lnTo>
                  <a:cubicBezTo>
                    <a:pt x="9391" y="878"/>
                    <a:pt x="9439" y="951"/>
                    <a:pt x="9439" y="1049"/>
                  </a:cubicBezTo>
                  <a:cubicBezTo>
                    <a:pt x="9439" y="1122"/>
                    <a:pt x="9391" y="1195"/>
                    <a:pt x="9293" y="1195"/>
                  </a:cubicBezTo>
                  <a:close/>
                  <a:moveTo>
                    <a:pt x="9927" y="1195"/>
                  </a:moveTo>
                  <a:cubicBezTo>
                    <a:pt x="9854" y="1195"/>
                    <a:pt x="9781" y="1122"/>
                    <a:pt x="9781" y="1049"/>
                  </a:cubicBezTo>
                  <a:cubicBezTo>
                    <a:pt x="9781" y="951"/>
                    <a:pt x="9854" y="878"/>
                    <a:pt x="9927" y="903"/>
                  </a:cubicBezTo>
                  <a:lnTo>
                    <a:pt x="29780" y="903"/>
                  </a:lnTo>
                  <a:cubicBezTo>
                    <a:pt x="29878" y="878"/>
                    <a:pt x="29927" y="951"/>
                    <a:pt x="29927" y="1049"/>
                  </a:cubicBezTo>
                  <a:cubicBezTo>
                    <a:pt x="29927" y="1122"/>
                    <a:pt x="29878" y="1195"/>
                    <a:pt x="29780" y="11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5043980" y="353676"/>
              <a:ext cx="2541566" cy="64423"/>
            </a:xfrm>
            <a:custGeom>
              <a:rect b="b" l="l" r="r" t="t"/>
              <a:pathLst>
                <a:path extrusionOk="0" h="830" w="32049">
                  <a:moveTo>
                    <a:pt x="245" y="0"/>
                  </a:moveTo>
                  <a:cubicBezTo>
                    <a:pt x="196" y="244"/>
                    <a:pt x="123" y="512"/>
                    <a:pt x="1" y="756"/>
                  </a:cubicBezTo>
                  <a:cubicBezTo>
                    <a:pt x="391" y="805"/>
                    <a:pt x="781" y="829"/>
                    <a:pt x="1171" y="829"/>
                  </a:cubicBezTo>
                  <a:lnTo>
                    <a:pt x="32049" y="829"/>
                  </a:lnTo>
                  <a:lnTo>
                    <a:pt x="32049" y="98"/>
                  </a:lnTo>
                  <a:lnTo>
                    <a:pt x="4366" y="98"/>
                  </a:lnTo>
                  <a:cubicBezTo>
                    <a:pt x="2488" y="98"/>
                    <a:pt x="1220" y="73"/>
                    <a:pt x="245" y="0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7610613" y="130295"/>
              <a:ext cx="152895" cy="287806"/>
            </a:xfrm>
            <a:custGeom>
              <a:rect b="b" l="l" r="r" t="t"/>
              <a:pathLst>
                <a:path extrusionOk="0" h="3708" w="1928">
                  <a:moveTo>
                    <a:pt x="1" y="1025"/>
                  </a:moveTo>
                  <a:lnTo>
                    <a:pt x="1" y="2537"/>
                  </a:lnTo>
                  <a:lnTo>
                    <a:pt x="1" y="2537"/>
                  </a:lnTo>
                  <a:lnTo>
                    <a:pt x="1" y="2537"/>
                  </a:lnTo>
                  <a:lnTo>
                    <a:pt x="1" y="3707"/>
                  </a:lnTo>
                  <a:lnTo>
                    <a:pt x="1928" y="3707"/>
                  </a:lnTo>
                  <a:lnTo>
                    <a:pt x="192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7610613" y="361205"/>
              <a:ext cx="154798" cy="56894"/>
            </a:xfrm>
            <a:custGeom>
              <a:rect b="b" l="l" r="r" t="t"/>
              <a:pathLst>
                <a:path extrusionOk="0" h="733" w="1952">
                  <a:moveTo>
                    <a:pt x="1" y="1"/>
                  </a:moveTo>
                  <a:lnTo>
                    <a:pt x="1" y="732"/>
                  </a:lnTo>
                  <a:lnTo>
                    <a:pt x="1952" y="732"/>
                  </a:lnTo>
                  <a:lnTo>
                    <a:pt x="195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7788568" y="130295"/>
              <a:ext cx="408170" cy="287806"/>
            </a:xfrm>
            <a:custGeom>
              <a:rect b="b" l="l" r="r" t="t"/>
              <a:pathLst>
                <a:path extrusionOk="0" h="3708" w="5147">
                  <a:moveTo>
                    <a:pt x="1" y="0"/>
                  </a:moveTo>
                  <a:lnTo>
                    <a:pt x="1" y="3707"/>
                  </a:lnTo>
                  <a:lnTo>
                    <a:pt x="3415" y="3707"/>
                  </a:lnTo>
                  <a:cubicBezTo>
                    <a:pt x="3854" y="3707"/>
                    <a:pt x="4244" y="3512"/>
                    <a:pt x="4513" y="3171"/>
                  </a:cubicBezTo>
                  <a:cubicBezTo>
                    <a:pt x="5147" y="2415"/>
                    <a:pt x="5147" y="1317"/>
                    <a:pt x="4513" y="537"/>
                  </a:cubicBezTo>
                  <a:cubicBezTo>
                    <a:pt x="4244" y="220"/>
                    <a:pt x="3854" y="25"/>
                    <a:pt x="3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7788568" y="224910"/>
              <a:ext cx="396592" cy="193190"/>
            </a:xfrm>
            <a:custGeom>
              <a:rect b="b" l="l" r="r" t="t"/>
              <a:pathLst>
                <a:path extrusionOk="0" h="2489" w="5001">
                  <a:moveTo>
                    <a:pt x="1" y="1757"/>
                  </a:moveTo>
                  <a:lnTo>
                    <a:pt x="1" y="2488"/>
                  </a:lnTo>
                  <a:lnTo>
                    <a:pt x="3415" y="2488"/>
                  </a:lnTo>
                  <a:cubicBezTo>
                    <a:pt x="3854" y="2488"/>
                    <a:pt x="4244" y="2293"/>
                    <a:pt x="4513" y="1952"/>
                  </a:cubicBezTo>
                  <a:cubicBezTo>
                    <a:pt x="4830" y="1586"/>
                    <a:pt x="5001" y="1123"/>
                    <a:pt x="4976" y="635"/>
                  </a:cubicBezTo>
                  <a:cubicBezTo>
                    <a:pt x="4976" y="415"/>
                    <a:pt x="4952" y="220"/>
                    <a:pt x="4879" y="1"/>
                  </a:cubicBezTo>
                  <a:cubicBezTo>
                    <a:pt x="4805" y="1464"/>
                    <a:pt x="2171" y="1708"/>
                    <a:pt x="1" y="175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1" name="Google Shape;621;p31"/>
          <p:cNvGrpSpPr/>
          <p:nvPr/>
        </p:nvGrpSpPr>
        <p:grpSpPr>
          <a:xfrm rot="-5400000">
            <a:off x="7699250" y="1584200"/>
            <a:ext cx="603495" cy="1371596"/>
            <a:chOff x="3724575" y="3497700"/>
            <a:chExt cx="603495" cy="1371596"/>
          </a:xfrm>
        </p:grpSpPr>
        <p:sp>
          <p:nvSpPr>
            <p:cNvPr id="622" name="Google Shape;622;p31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5488" y="16414"/>
                  </a:moveTo>
                  <a:lnTo>
                    <a:pt x="1732" y="16414"/>
                  </a:lnTo>
                  <a:cubicBezTo>
                    <a:pt x="781" y="16414"/>
                    <a:pt x="1" y="15634"/>
                    <a:pt x="1" y="14683"/>
                  </a:cubicBezTo>
                  <a:lnTo>
                    <a:pt x="1" y="5537"/>
                  </a:lnTo>
                  <a:cubicBezTo>
                    <a:pt x="1" y="5073"/>
                    <a:pt x="196" y="4634"/>
                    <a:pt x="513" y="4317"/>
                  </a:cubicBezTo>
                  <a:cubicBezTo>
                    <a:pt x="757" y="4073"/>
                    <a:pt x="1050" y="3902"/>
                    <a:pt x="1367" y="3829"/>
                  </a:cubicBezTo>
                  <a:lnTo>
                    <a:pt x="1367" y="781"/>
                  </a:lnTo>
                  <a:cubicBezTo>
                    <a:pt x="1367" y="585"/>
                    <a:pt x="1440" y="366"/>
                    <a:pt x="1610" y="220"/>
                  </a:cubicBezTo>
                  <a:cubicBezTo>
                    <a:pt x="1757" y="73"/>
                    <a:pt x="1952" y="0"/>
                    <a:pt x="2147" y="0"/>
                  </a:cubicBezTo>
                  <a:lnTo>
                    <a:pt x="5074" y="0"/>
                  </a:lnTo>
                  <a:cubicBezTo>
                    <a:pt x="5513" y="0"/>
                    <a:pt x="5854" y="342"/>
                    <a:pt x="5854" y="781"/>
                  </a:cubicBezTo>
                  <a:lnTo>
                    <a:pt x="5854" y="3829"/>
                  </a:lnTo>
                  <a:cubicBezTo>
                    <a:pt x="6659" y="4024"/>
                    <a:pt x="7220" y="4732"/>
                    <a:pt x="7220" y="5537"/>
                  </a:cubicBezTo>
                  <a:lnTo>
                    <a:pt x="7220" y="14683"/>
                  </a:lnTo>
                  <a:cubicBezTo>
                    <a:pt x="7220" y="15634"/>
                    <a:pt x="6440" y="16414"/>
                    <a:pt x="5488" y="164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3757170" y="3848221"/>
              <a:ext cx="538223" cy="988485"/>
            </a:xfrm>
            <a:custGeom>
              <a:rect b="b" l="l" r="r" t="t"/>
              <a:pathLst>
                <a:path extrusionOk="0" h="11830" w="6440">
                  <a:moveTo>
                    <a:pt x="5098" y="0"/>
                  </a:moveTo>
                  <a:lnTo>
                    <a:pt x="1342" y="0"/>
                  </a:lnTo>
                  <a:cubicBezTo>
                    <a:pt x="611" y="0"/>
                    <a:pt x="1" y="610"/>
                    <a:pt x="1" y="1342"/>
                  </a:cubicBezTo>
                  <a:lnTo>
                    <a:pt x="1" y="10488"/>
                  </a:lnTo>
                  <a:cubicBezTo>
                    <a:pt x="1" y="11219"/>
                    <a:pt x="611" y="11829"/>
                    <a:pt x="1342" y="11829"/>
                  </a:cubicBezTo>
                  <a:lnTo>
                    <a:pt x="5098" y="11829"/>
                  </a:lnTo>
                  <a:cubicBezTo>
                    <a:pt x="5830" y="11829"/>
                    <a:pt x="6440" y="11219"/>
                    <a:pt x="6440" y="10488"/>
                  </a:cubicBezTo>
                  <a:lnTo>
                    <a:pt x="6440" y="1342"/>
                  </a:lnTo>
                  <a:cubicBezTo>
                    <a:pt x="6440" y="610"/>
                    <a:pt x="5830" y="0"/>
                    <a:pt x="50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3816342" y="4047922"/>
              <a:ext cx="38779" cy="654255"/>
            </a:xfrm>
            <a:custGeom>
              <a:rect b="b" l="l" r="r" t="t"/>
              <a:pathLst>
                <a:path extrusionOk="0" h="7830" w="464">
                  <a:moveTo>
                    <a:pt x="439" y="7610"/>
                  </a:moveTo>
                  <a:cubicBezTo>
                    <a:pt x="464" y="7829"/>
                    <a:pt x="0" y="7829"/>
                    <a:pt x="25" y="7610"/>
                  </a:cubicBezTo>
                  <a:lnTo>
                    <a:pt x="25" y="1781"/>
                  </a:lnTo>
                  <a:cubicBezTo>
                    <a:pt x="0" y="1561"/>
                    <a:pt x="464" y="1561"/>
                    <a:pt x="439" y="1781"/>
                  </a:cubicBezTo>
                  <a:close/>
                  <a:moveTo>
                    <a:pt x="439" y="732"/>
                  </a:moveTo>
                  <a:cubicBezTo>
                    <a:pt x="415" y="952"/>
                    <a:pt x="73" y="952"/>
                    <a:pt x="25" y="732"/>
                  </a:cubicBezTo>
                  <a:lnTo>
                    <a:pt x="25" y="220"/>
                  </a:lnTo>
                  <a:cubicBezTo>
                    <a:pt x="0" y="0"/>
                    <a:pt x="464" y="0"/>
                    <a:pt x="439" y="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3724575" y="3497700"/>
              <a:ext cx="603495" cy="1371596"/>
            </a:xfrm>
            <a:custGeom>
              <a:rect b="b" l="l" r="r" t="t"/>
              <a:pathLst>
                <a:path extrusionOk="0" h="16415" w="7221">
                  <a:moveTo>
                    <a:pt x="3171" y="2293"/>
                  </a:moveTo>
                  <a:lnTo>
                    <a:pt x="2415" y="2293"/>
                  </a:lnTo>
                  <a:cubicBezTo>
                    <a:pt x="2342" y="2293"/>
                    <a:pt x="2269" y="2220"/>
                    <a:pt x="2269" y="2146"/>
                  </a:cubicBezTo>
                  <a:lnTo>
                    <a:pt x="2269" y="1293"/>
                  </a:lnTo>
                  <a:cubicBezTo>
                    <a:pt x="2269" y="1195"/>
                    <a:pt x="2342" y="1146"/>
                    <a:pt x="2415" y="1146"/>
                  </a:cubicBezTo>
                  <a:lnTo>
                    <a:pt x="3171" y="1146"/>
                  </a:lnTo>
                  <a:cubicBezTo>
                    <a:pt x="3245" y="1146"/>
                    <a:pt x="3318" y="1195"/>
                    <a:pt x="3318" y="1293"/>
                  </a:cubicBezTo>
                  <a:lnTo>
                    <a:pt x="3318" y="2146"/>
                  </a:lnTo>
                  <a:cubicBezTo>
                    <a:pt x="3318" y="2220"/>
                    <a:pt x="3245" y="2293"/>
                    <a:pt x="3171" y="2293"/>
                  </a:cubicBezTo>
                  <a:close/>
                  <a:moveTo>
                    <a:pt x="5488" y="16414"/>
                  </a:moveTo>
                  <a:cubicBezTo>
                    <a:pt x="6440" y="16414"/>
                    <a:pt x="7220" y="15634"/>
                    <a:pt x="7220" y="14683"/>
                  </a:cubicBezTo>
                  <a:lnTo>
                    <a:pt x="7220" y="5537"/>
                  </a:lnTo>
                  <a:cubicBezTo>
                    <a:pt x="7220" y="4707"/>
                    <a:pt x="6659" y="4000"/>
                    <a:pt x="5854" y="3829"/>
                  </a:cubicBezTo>
                  <a:lnTo>
                    <a:pt x="5854" y="781"/>
                  </a:lnTo>
                  <a:cubicBezTo>
                    <a:pt x="5854" y="342"/>
                    <a:pt x="5513" y="0"/>
                    <a:pt x="5074" y="0"/>
                  </a:cubicBezTo>
                  <a:lnTo>
                    <a:pt x="2147" y="0"/>
                  </a:lnTo>
                  <a:cubicBezTo>
                    <a:pt x="1952" y="0"/>
                    <a:pt x="1732" y="73"/>
                    <a:pt x="1586" y="220"/>
                  </a:cubicBezTo>
                  <a:cubicBezTo>
                    <a:pt x="1440" y="366"/>
                    <a:pt x="1367" y="561"/>
                    <a:pt x="1367" y="781"/>
                  </a:cubicBezTo>
                  <a:lnTo>
                    <a:pt x="1367" y="3829"/>
                  </a:lnTo>
                  <a:cubicBezTo>
                    <a:pt x="1050" y="3902"/>
                    <a:pt x="757" y="4073"/>
                    <a:pt x="513" y="4293"/>
                  </a:cubicBezTo>
                  <a:cubicBezTo>
                    <a:pt x="196" y="4610"/>
                    <a:pt x="1" y="5049"/>
                    <a:pt x="1" y="5512"/>
                  </a:cubicBezTo>
                  <a:lnTo>
                    <a:pt x="1" y="14658"/>
                  </a:lnTo>
                  <a:cubicBezTo>
                    <a:pt x="1" y="15634"/>
                    <a:pt x="781" y="16414"/>
                    <a:pt x="1732" y="16414"/>
                  </a:cubicBezTo>
                  <a:close/>
                  <a:moveTo>
                    <a:pt x="1757" y="3805"/>
                  </a:moveTo>
                  <a:lnTo>
                    <a:pt x="5464" y="3805"/>
                  </a:lnTo>
                  <a:lnTo>
                    <a:pt x="5464" y="781"/>
                  </a:lnTo>
                  <a:cubicBezTo>
                    <a:pt x="5464" y="683"/>
                    <a:pt x="5415" y="585"/>
                    <a:pt x="5342" y="512"/>
                  </a:cubicBezTo>
                  <a:cubicBezTo>
                    <a:pt x="5269" y="439"/>
                    <a:pt x="5171" y="390"/>
                    <a:pt x="5074" y="390"/>
                  </a:cubicBezTo>
                  <a:lnTo>
                    <a:pt x="2147" y="390"/>
                  </a:lnTo>
                  <a:cubicBezTo>
                    <a:pt x="1928" y="390"/>
                    <a:pt x="1757" y="561"/>
                    <a:pt x="1757" y="781"/>
                  </a:cubicBezTo>
                  <a:close/>
                  <a:moveTo>
                    <a:pt x="1732" y="16024"/>
                  </a:moveTo>
                  <a:cubicBezTo>
                    <a:pt x="1001" y="16024"/>
                    <a:pt x="391" y="15414"/>
                    <a:pt x="391" y="14683"/>
                  </a:cubicBezTo>
                  <a:lnTo>
                    <a:pt x="391" y="5537"/>
                  </a:lnTo>
                  <a:cubicBezTo>
                    <a:pt x="391" y="4780"/>
                    <a:pt x="1001" y="4195"/>
                    <a:pt x="1732" y="4195"/>
                  </a:cubicBezTo>
                  <a:lnTo>
                    <a:pt x="5488" y="4195"/>
                  </a:lnTo>
                  <a:cubicBezTo>
                    <a:pt x="6220" y="4195"/>
                    <a:pt x="6830" y="4780"/>
                    <a:pt x="6830" y="5537"/>
                  </a:cubicBezTo>
                  <a:lnTo>
                    <a:pt x="6830" y="14683"/>
                  </a:lnTo>
                  <a:cubicBezTo>
                    <a:pt x="6830" y="15414"/>
                    <a:pt x="6220" y="16024"/>
                    <a:pt x="5488" y="16024"/>
                  </a:cubicBezTo>
                  <a:close/>
                  <a:moveTo>
                    <a:pt x="4781" y="2293"/>
                  </a:moveTo>
                  <a:lnTo>
                    <a:pt x="4074" y="2293"/>
                  </a:lnTo>
                  <a:cubicBezTo>
                    <a:pt x="3976" y="2293"/>
                    <a:pt x="3928" y="2220"/>
                    <a:pt x="3928" y="2146"/>
                  </a:cubicBezTo>
                  <a:lnTo>
                    <a:pt x="3928" y="1293"/>
                  </a:lnTo>
                  <a:cubicBezTo>
                    <a:pt x="3903" y="1220"/>
                    <a:pt x="3976" y="1146"/>
                    <a:pt x="4074" y="1146"/>
                  </a:cubicBezTo>
                  <a:lnTo>
                    <a:pt x="4781" y="1146"/>
                  </a:lnTo>
                  <a:cubicBezTo>
                    <a:pt x="4879" y="1146"/>
                    <a:pt x="4952" y="1220"/>
                    <a:pt x="4952" y="1293"/>
                  </a:cubicBezTo>
                  <a:lnTo>
                    <a:pt x="4952" y="2122"/>
                  </a:lnTo>
                  <a:cubicBezTo>
                    <a:pt x="4952" y="2220"/>
                    <a:pt x="4879" y="2293"/>
                    <a:pt x="4781" y="2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3871336" y="3530287"/>
              <a:ext cx="309980" cy="285349"/>
            </a:xfrm>
            <a:custGeom>
              <a:rect b="b" l="l" r="r" t="t"/>
              <a:pathLst>
                <a:path extrusionOk="0" h="3415" w="3709">
                  <a:moveTo>
                    <a:pt x="1" y="3415"/>
                  </a:moveTo>
                  <a:lnTo>
                    <a:pt x="3708" y="3415"/>
                  </a:lnTo>
                  <a:lnTo>
                    <a:pt x="3708" y="391"/>
                  </a:lnTo>
                  <a:cubicBezTo>
                    <a:pt x="3708" y="293"/>
                    <a:pt x="3659" y="195"/>
                    <a:pt x="3586" y="122"/>
                  </a:cubicBezTo>
                  <a:cubicBezTo>
                    <a:pt x="3513" y="49"/>
                    <a:pt x="3415" y="0"/>
                    <a:pt x="3318" y="0"/>
                  </a:cubicBezTo>
                  <a:lnTo>
                    <a:pt x="391" y="0"/>
                  </a:lnTo>
                  <a:cubicBezTo>
                    <a:pt x="172" y="0"/>
                    <a:pt x="1" y="171"/>
                    <a:pt x="1" y="391"/>
                  </a:cubicBezTo>
                  <a:close/>
                  <a:moveTo>
                    <a:pt x="1415" y="1903"/>
                  </a:moveTo>
                  <a:lnTo>
                    <a:pt x="659" y="1903"/>
                  </a:lnTo>
                  <a:cubicBezTo>
                    <a:pt x="586" y="1903"/>
                    <a:pt x="513" y="1830"/>
                    <a:pt x="513" y="1756"/>
                  </a:cubicBezTo>
                  <a:lnTo>
                    <a:pt x="513" y="903"/>
                  </a:lnTo>
                  <a:cubicBezTo>
                    <a:pt x="513" y="805"/>
                    <a:pt x="586" y="756"/>
                    <a:pt x="659" y="756"/>
                  </a:cubicBezTo>
                  <a:lnTo>
                    <a:pt x="1415" y="756"/>
                  </a:lnTo>
                  <a:cubicBezTo>
                    <a:pt x="1489" y="756"/>
                    <a:pt x="1562" y="805"/>
                    <a:pt x="1562" y="903"/>
                  </a:cubicBezTo>
                  <a:lnTo>
                    <a:pt x="1562" y="1756"/>
                  </a:lnTo>
                  <a:cubicBezTo>
                    <a:pt x="1562" y="1830"/>
                    <a:pt x="1489" y="1903"/>
                    <a:pt x="1415" y="1903"/>
                  </a:cubicBezTo>
                  <a:close/>
                  <a:moveTo>
                    <a:pt x="3025" y="1903"/>
                  </a:moveTo>
                  <a:lnTo>
                    <a:pt x="2318" y="1903"/>
                  </a:lnTo>
                  <a:cubicBezTo>
                    <a:pt x="2220" y="1903"/>
                    <a:pt x="2147" y="1830"/>
                    <a:pt x="2147" y="1732"/>
                  </a:cubicBezTo>
                  <a:lnTo>
                    <a:pt x="2147" y="903"/>
                  </a:lnTo>
                  <a:cubicBezTo>
                    <a:pt x="2147" y="830"/>
                    <a:pt x="2220" y="756"/>
                    <a:pt x="2318" y="756"/>
                  </a:cubicBezTo>
                  <a:lnTo>
                    <a:pt x="3025" y="756"/>
                  </a:lnTo>
                  <a:cubicBezTo>
                    <a:pt x="3123" y="756"/>
                    <a:pt x="3196" y="830"/>
                    <a:pt x="3196" y="903"/>
                  </a:cubicBezTo>
                  <a:lnTo>
                    <a:pt x="3196" y="1732"/>
                  </a:lnTo>
                  <a:cubicBezTo>
                    <a:pt x="3196" y="1830"/>
                    <a:pt x="3123" y="1903"/>
                    <a:pt x="3025" y="19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3775557" y="3848221"/>
              <a:ext cx="519836" cy="988485"/>
            </a:xfrm>
            <a:custGeom>
              <a:rect b="b" l="l" r="r" t="t"/>
              <a:pathLst>
                <a:path extrusionOk="0" h="11830" w="6220">
                  <a:moveTo>
                    <a:pt x="5074" y="707"/>
                  </a:moveTo>
                  <a:lnTo>
                    <a:pt x="5074" y="9854"/>
                  </a:lnTo>
                  <a:cubicBezTo>
                    <a:pt x="5074" y="10585"/>
                    <a:pt x="4464" y="11195"/>
                    <a:pt x="3732" y="11195"/>
                  </a:cubicBezTo>
                  <a:lnTo>
                    <a:pt x="1" y="11195"/>
                  </a:lnTo>
                  <a:cubicBezTo>
                    <a:pt x="49" y="11293"/>
                    <a:pt x="122" y="11366"/>
                    <a:pt x="196" y="11439"/>
                  </a:cubicBezTo>
                  <a:cubicBezTo>
                    <a:pt x="440" y="11683"/>
                    <a:pt x="781" y="11829"/>
                    <a:pt x="1122" y="11829"/>
                  </a:cubicBezTo>
                  <a:lnTo>
                    <a:pt x="4878" y="11829"/>
                  </a:lnTo>
                  <a:cubicBezTo>
                    <a:pt x="5610" y="11829"/>
                    <a:pt x="6220" y="11219"/>
                    <a:pt x="6220" y="10488"/>
                  </a:cubicBezTo>
                  <a:lnTo>
                    <a:pt x="6220" y="1342"/>
                  </a:lnTo>
                  <a:cubicBezTo>
                    <a:pt x="6220" y="610"/>
                    <a:pt x="5610" y="0"/>
                    <a:pt x="4878" y="0"/>
                  </a:cubicBezTo>
                  <a:lnTo>
                    <a:pt x="4878" y="0"/>
                  </a:lnTo>
                  <a:cubicBezTo>
                    <a:pt x="5000" y="220"/>
                    <a:pt x="5074" y="464"/>
                    <a:pt x="5074" y="707"/>
                  </a:cubicBezTo>
                  <a:close/>
                </a:path>
              </a:pathLst>
            </a:custGeom>
            <a:solidFill>
              <a:schemeClr val="dk1">
                <a:alpha val="2509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8" name="Google Shape;628;p31"/>
          <p:cNvGrpSpPr/>
          <p:nvPr/>
        </p:nvGrpSpPr>
        <p:grpSpPr>
          <a:xfrm>
            <a:off x="715100" y="274199"/>
            <a:ext cx="1920300" cy="1918875"/>
            <a:chOff x="715100" y="274199"/>
            <a:chExt cx="1920300" cy="1918875"/>
          </a:xfrm>
        </p:grpSpPr>
        <p:sp>
          <p:nvSpPr>
            <p:cNvPr id="629" name="Google Shape;629;p31"/>
            <p:cNvSpPr/>
            <p:nvPr/>
          </p:nvSpPr>
          <p:spPr>
            <a:xfrm>
              <a:off x="806600" y="364274"/>
              <a:ext cx="1828800" cy="18288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0" name="Google Shape;630;p31"/>
            <p:cNvGrpSpPr/>
            <p:nvPr/>
          </p:nvGrpSpPr>
          <p:grpSpPr>
            <a:xfrm>
              <a:off x="715100" y="274199"/>
              <a:ext cx="1828800" cy="1828800"/>
              <a:chOff x="715100" y="274199"/>
              <a:chExt cx="1828800" cy="1828800"/>
            </a:xfrm>
          </p:grpSpPr>
          <p:sp>
            <p:nvSpPr>
              <p:cNvPr id="631" name="Google Shape;631;p31"/>
              <p:cNvSpPr/>
              <p:nvPr/>
            </p:nvSpPr>
            <p:spPr>
              <a:xfrm>
                <a:off x="715100" y="274199"/>
                <a:ext cx="1828800" cy="18288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32" name="Google Shape;632;p31"/>
              <p:cNvCxnSpPr/>
              <p:nvPr/>
            </p:nvCxnSpPr>
            <p:spPr>
              <a:xfrm>
                <a:off x="717952" y="637800"/>
                <a:ext cx="18231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633" name="Google Shape;633;p31"/>
              <p:cNvGrpSpPr/>
              <p:nvPr/>
            </p:nvGrpSpPr>
            <p:grpSpPr>
              <a:xfrm>
                <a:off x="2267950" y="363963"/>
                <a:ext cx="183000" cy="183000"/>
                <a:chOff x="8225400" y="367488"/>
                <a:chExt cx="183000" cy="183000"/>
              </a:xfrm>
            </p:grpSpPr>
            <p:cxnSp>
              <p:nvCxnSpPr>
                <p:cNvPr id="634" name="Google Shape;634;p31"/>
                <p:cNvCxnSpPr/>
                <p:nvPr/>
              </p:nvCxnSpPr>
              <p:spPr>
                <a:xfrm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35" name="Google Shape;635;p31"/>
                <p:cNvCxnSpPr/>
                <p:nvPr/>
              </p:nvCxnSpPr>
              <p:spPr>
                <a:xfrm rot="5400000">
                  <a:off x="8225400" y="367488"/>
                  <a:ext cx="183000" cy="18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636" name="Google Shape;636;p31"/>
              <p:cNvSpPr/>
              <p:nvPr/>
            </p:nvSpPr>
            <p:spPr>
              <a:xfrm>
                <a:off x="1951450" y="367563"/>
                <a:ext cx="179400" cy="179400"/>
              </a:xfrm>
              <a:prstGeom prst="rect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37" name="Google Shape;637;p31"/>
              <p:cNvCxnSpPr/>
              <p:nvPr/>
            </p:nvCxnSpPr>
            <p:spPr>
              <a:xfrm>
                <a:off x="1605849" y="546963"/>
                <a:ext cx="2085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638" name="Google Shape;638;p31"/>
          <p:cNvSpPr txBox="1"/>
          <p:nvPr>
            <p:ph idx="2" type="title"/>
          </p:nvPr>
        </p:nvSpPr>
        <p:spPr>
          <a:xfrm>
            <a:off x="825650" y="742950"/>
            <a:ext cx="16992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39" name="Google Shape;639;p31"/>
          <p:cNvSpPr txBox="1"/>
          <p:nvPr>
            <p:ph type="title"/>
          </p:nvPr>
        </p:nvSpPr>
        <p:spPr>
          <a:xfrm>
            <a:off x="1828800" y="2114550"/>
            <a:ext cx="54864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Resume + CV</a:t>
            </a:r>
            <a:endParaRPr/>
          </a:p>
        </p:txBody>
      </p:sp>
      <p:grpSp>
        <p:nvGrpSpPr>
          <p:cNvPr id="640" name="Google Shape;640;p31"/>
          <p:cNvGrpSpPr/>
          <p:nvPr/>
        </p:nvGrpSpPr>
        <p:grpSpPr>
          <a:xfrm>
            <a:off x="1828840" y="3406196"/>
            <a:ext cx="5577850" cy="1463100"/>
            <a:chOff x="1828840" y="3371688"/>
            <a:chExt cx="5577850" cy="1463100"/>
          </a:xfrm>
        </p:grpSpPr>
        <p:sp>
          <p:nvSpPr>
            <p:cNvPr id="641" name="Google Shape;641;p31"/>
            <p:cNvSpPr/>
            <p:nvPr/>
          </p:nvSpPr>
          <p:spPr>
            <a:xfrm>
              <a:off x="1920290" y="3463188"/>
              <a:ext cx="5486400" cy="13716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1828840" y="3371688"/>
              <a:ext cx="5486400" cy="1371600"/>
            </a:xfrm>
            <a:prstGeom prst="roundRect">
              <a:avLst>
                <a:gd fmla="val 0" name="adj"/>
              </a:avLst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43" name="Google Shape;643;p31"/>
            <p:cNvCxnSpPr/>
            <p:nvPr/>
          </p:nvCxnSpPr>
          <p:spPr>
            <a:xfrm>
              <a:off x="1828840" y="3554706"/>
              <a:ext cx="54849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44" name="Google Shape;644;p31"/>
          <p:cNvSpPr txBox="1"/>
          <p:nvPr>
            <p:ph idx="1" type="subTitle"/>
          </p:nvPr>
        </p:nvSpPr>
        <p:spPr>
          <a:xfrm>
            <a:off x="2286000" y="3952891"/>
            <a:ext cx="45720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(mostly resumes)</a:t>
            </a:r>
            <a:endParaRPr/>
          </a:p>
        </p:txBody>
      </p:sp>
      <p:grpSp>
        <p:nvGrpSpPr>
          <p:cNvPr id="645" name="Google Shape;645;p31"/>
          <p:cNvGrpSpPr/>
          <p:nvPr/>
        </p:nvGrpSpPr>
        <p:grpSpPr>
          <a:xfrm>
            <a:off x="463651" y="4105603"/>
            <a:ext cx="502899" cy="502899"/>
            <a:chOff x="858700" y="1967475"/>
            <a:chExt cx="605100" cy="605100"/>
          </a:xfrm>
        </p:grpSpPr>
        <p:sp>
          <p:nvSpPr>
            <p:cNvPr id="646" name="Google Shape;646;p31"/>
            <p:cNvSpPr/>
            <p:nvPr/>
          </p:nvSpPr>
          <p:spPr>
            <a:xfrm>
              <a:off x="858700" y="1967475"/>
              <a:ext cx="605100" cy="605100"/>
            </a:xfrm>
            <a:prstGeom prst="roundRect">
              <a:avLst>
                <a:gd fmla="val 15109" name="adj"/>
              </a:avLst>
            </a:prstGeom>
            <a:solidFill>
              <a:schemeClr val="accent3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932654" y="2075711"/>
              <a:ext cx="457191" cy="388627"/>
            </a:xfrm>
            <a:custGeom>
              <a:rect b="b" l="l" r="r" t="t"/>
              <a:pathLst>
                <a:path extrusionOk="0" h="9051" w="10659">
                  <a:moveTo>
                    <a:pt x="2797" y="1"/>
                  </a:moveTo>
                  <a:cubicBezTo>
                    <a:pt x="2767" y="1"/>
                    <a:pt x="2738" y="1"/>
                    <a:pt x="2708" y="2"/>
                  </a:cubicBezTo>
                  <a:cubicBezTo>
                    <a:pt x="1293" y="27"/>
                    <a:pt x="196" y="1173"/>
                    <a:pt x="196" y="2588"/>
                  </a:cubicBezTo>
                  <a:cubicBezTo>
                    <a:pt x="196" y="2588"/>
                    <a:pt x="1" y="6368"/>
                    <a:pt x="5318" y="9051"/>
                  </a:cubicBezTo>
                  <a:lnTo>
                    <a:pt x="5342" y="9051"/>
                  </a:lnTo>
                  <a:cubicBezTo>
                    <a:pt x="10659" y="6368"/>
                    <a:pt x="10488" y="2588"/>
                    <a:pt x="10488" y="2588"/>
                  </a:cubicBezTo>
                  <a:cubicBezTo>
                    <a:pt x="10488" y="1173"/>
                    <a:pt x="9366" y="27"/>
                    <a:pt x="7976" y="2"/>
                  </a:cubicBezTo>
                  <a:cubicBezTo>
                    <a:pt x="7946" y="1"/>
                    <a:pt x="7916" y="1"/>
                    <a:pt x="7885" y="1"/>
                  </a:cubicBezTo>
                  <a:cubicBezTo>
                    <a:pt x="6512" y="1"/>
                    <a:pt x="5390" y="1081"/>
                    <a:pt x="5342" y="2441"/>
                  </a:cubicBezTo>
                  <a:cubicBezTo>
                    <a:pt x="5270" y="1081"/>
                    <a:pt x="4148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8" name="Google Shape;648;p31"/>
          <p:cNvSpPr/>
          <p:nvPr/>
        </p:nvSpPr>
        <p:spPr>
          <a:xfrm>
            <a:off x="3828458" y="1721467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1"/>
          <p:cNvSpPr/>
          <p:nvPr/>
        </p:nvSpPr>
        <p:spPr>
          <a:xfrm>
            <a:off x="4292603" y="1570639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1"/>
          <p:cNvSpPr/>
          <p:nvPr/>
        </p:nvSpPr>
        <p:spPr>
          <a:xfrm>
            <a:off x="3042489" y="1417325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1" name="Google Shape;651;p31"/>
          <p:cNvGrpSpPr/>
          <p:nvPr/>
        </p:nvGrpSpPr>
        <p:grpSpPr>
          <a:xfrm>
            <a:off x="463700" y="3419800"/>
            <a:ext cx="502800" cy="502800"/>
            <a:chOff x="1627550" y="2017350"/>
            <a:chExt cx="502800" cy="502800"/>
          </a:xfrm>
        </p:grpSpPr>
        <p:sp>
          <p:nvSpPr>
            <p:cNvPr id="652" name="Google Shape;652;p31"/>
            <p:cNvSpPr/>
            <p:nvPr/>
          </p:nvSpPr>
          <p:spPr>
            <a:xfrm>
              <a:off x="1627550" y="2017350"/>
              <a:ext cx="502800" cy="502800"/>
            </a:xfrm>
            <a:prstGeom prst="roundRect">
              <a:avLst>
                <a:gd fmla="val 15109" name="adj"/>
              </a:avLst>
            </a:prstGeom>
            <a:solidFill>
              <a:schemeClr val="accen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1718900" y="2108700"/>
              <a:ext cx="320100" cy="320100"/>
            </a:xfrm>
            <a:prstGeom prst="donut">
              <a:avLst>
                <a:gd fmla="val 25000" name="adj"/>
              </a:avLst>
            </a:prstGeom>
            <a:solidFill>
              <a:schemeClr val="lt2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32"/>
          <p:cNvGrpSpPr/>
          <p:nvPr/>
        </p:nvGrpSpPr>
        <p:grpSpPr>
          <a:xfrm>
            <a:off x="4758645" y="1600325"/>
            <a:ext cx="3755118" cy="2916600"/>
            <a:chOff x="3408500" y="1600325"/>
            <a:chExt cx="2418600" cy="2916600"/>
          </a:xfrm>
        </p:grpSpPr>
        <p:sp>
          <p:nvSpPr>
            <p:cNvPr id="659" name="Google Shape;659;p32"/>
            <p:cNvSpPr/>
            <p:nvPr/>
          </p:nvSpPr>
          <p:spPr>
            <a:xfrm>
              <a:off x="3500000" y="1691825"/>
              <a:ext cx="2327100" cy="282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60" name="Google Shape;660;p32"/>
            <p:cNvGrpSpPr/>
            <p:nvPr/>
          </p:nvGrpSpPr>
          <p:grpSpPr>
            <a:xfrm>
              <a:off x="3408500" y="1600325"/>
              <a:ext cx="2327100" cy="2825100"/>
              <a:chOff x="715400" y="1600325"/>
              <a:chExt cx="2327100" cy="2825100"/>
            </a:xfrm>
          </p:grpSpPr>
          <p:sp>
            <p:nvSpPr>
              <p:cNvPr id="661" name="Google Shape;661;p32"/>
              <p:cNvSpPr/>
              <p:nvPr/>
            </p:nvSpPr>
            <p:spPr>
              <a:xfrm>
                <a:off x="715400" y="1600325"/>
                <a:ext cx="2327100" cy="28251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62" name="Google Shape;662;p32"/>
              <p:cNvCxnSpPr/>
              <p:nvPr/>
            </p:nvCxnSpPr>
            <p:spPr>
              <a:xfrm>
                <a:off x="715400" y="1783325"/>
                <a:ext cx="23223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663" name="Google Shape;663;p32"/>
          <p:cNvGrpSpPr/>
          <p:nvPr/>
        </p:nvGrpSpPr>
        <p:grpSpPr>
          <a:xfrm>
            <a:off x="715398" y="1600325"/>
            <a:ext cx="3755118" cy="2916600"/>
            <a:chOff x="715400" y="1600325"/>
            <a:chExt cx="2418600" cy="2916600"/>
          </a:xfrm>
        </p:grpSpPr>
        <p:sp>
          <p:nvSpPr>
            <p:cNvPr id="664" name="Google Shape;664;p32"/>
            <p:cNvSpPr/>
            <p:nvPr/>
          </p:nvSpPr>
          <p:spPr>
            <a:xfrm>
              <a:off x="806900" y="1691825"/>
              <a:ext cx="2327100" cy="28251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65" name="Google Shape;665;p32"/>
            <p:cNvGrpSpPr/>
            <p:nvPr/>
          </p:nvGrpSpPr>
          <p:grpSpPr>
            <a:xfrm>
              <a:off x="715400" y="1600325"/>
              <a:ext cx="2327100" cy="2825100"/>
              <a:chOff x="715400" y="1600325"/>
              <a:chExt cx="2327100" cy="2825100"/>
            </a:xfrm>
          </p:grpSpPr>
          <p:sp>
            <p:nvSpPr>
              <p:cNvPr id="666" name="Google Shape;666;p32"/>
              <p:cNvSpPr/>
              <p:nvPr/>
            </p:nvSpPr>
            <p:spPr>
              <a:xfrm>
                <a:off x="715400" y="1600325"/>
                <a:ext cx="2327100" cy="2825100"/>
              </a:xfrm>
              <a:prstGeom prst="roundRect">
                <a:avLst>
                  <a:gd fmla="val 0" name="adj"/>
                </a:avLst>
              </a:prstGeom>
              <a:solidFill>
                <a:schemeClr val="lt1"/>
              </a:solidFill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67" name="Google Shape;667;p32"/>
              <p:cNvCxnSpPr/>
              <p:nvPr/>
            </p:nvCxnSpPr>
            <p:spPr>
              <a:xfrm>
                <a:off x="715400" y="1783325"/>
                <a:ext cx="23223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668" name="Google Shape;668;p32"/>
          <p:cNvSpPr txBox="1"/>
          <p:nvPr>
            <p:ph idx="1" type="subTitle"/>
          </p:nvPr>
        </p:nvSpPr>
        <p:spPr>
          <a:xfrm>
            <a:off x="1408425" y="1824536"/>
            <a:ext cx="21972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Resume</a:t>
            </a:r>
            <a:endParaRPr/>
          </a:p>
        </p:txBody>
      </p:sp>
      <p:sp>
        <p:nvSpPr>
          <p:cNvPr id="669" name="Google Shape;669;p32"/>
          <p:cNvSpPr txBox="1"/>
          <p:nvPr>
            <p:ph idx="5" type="subTitle"/>
          </p:nvPr>
        </p:nvSpPr>
        <p:spPr>
          <a:xfrm>
            <a:off x="5538950" y="1824525"/>
            <a:ext cx="2194500" cy="54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CV</a:t>
            </a:r>
            <a:endParaRPr/>
          </a:p>
        </p:txBody>
      </p:sp>
      <p:sp>
        <p:nvSpPr>
          <p:cNvPr id="670" name="Google Shape;670;p32"/>
          <p:cNvSpPr txBox="1"/>
          <p:nvPr>
            <p:ph type="title"/>
          </p:nvPr>
        </p:nvSpPr>
        <p:spPr>
          <a:xfrm>
            <a:off x="713232" y="731520"/>
            <a:ext cx="77175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Resume vs. CV</a:t>
            </a:r>
            <a:endParaRPr/>
          </a:p>
        </p:txBody>
      </p:sp>
      <p:sp>
        <p:nvSpPr>
          <p:cNvPr id="671" name="Google Shape;671;p32"/>
          <p:cNvSpPr txBox="1"/>
          <p:nvPr>
            <p:ph idx="2" type="subTitle"/>
          </p:nvPr>
        </p:nvSpPr>
        <p:spPr>
          <a:xfrm>
            <a:off x="571875" y="2373225"/>
            <a:ext cx="3870300" cy="18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1 page summary of </a:t>
            </a:r>
            <a:r>
              <a:rPr lang="en" sz="1900"/>
              <a:t>relevant</a:t>
            </a:r>
            <a:r>
              <a:rPr lang="en" sz="1900"/>
              <a:t> experiences + skills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Tailored to the position/job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General applications</a:t>
            </a:r>
            <a:endParaRPr sz="1900"/>
          </a:p>
        </p:txBody>
      </p:sp>
      <p:sp>
        <p:nvSpPr>
          <p:cNvPr id="672" name="Google Shape;672;p32"/>
          <p:cNvSpPr txBox="1"/>
          <p:nvPr>
            <p:ph idx="3" type="subTitle"/>
          </p:nvPr>
        </p:nvSpPr>
        <p:spPr>
          <a:xfrm>
            <a:off x="4673849" y="2322725"/>
            <a:ext cx="3648600" cy="21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Thorough</a:t>
            </a:r>
            <a:r>
              <a:rPr lang="en" sz="1900"/>
              <a:t> </a:t>
            </a:r>
            <a:r>
              <a:rPr lang="en" sz="1900"/>
              <a:t>description</a:t>
            </a:r>
            <a:r>
              <a:rPr lang="en" sz="1900"/>
              <a:t> of all of your experiences + skills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Any length, usually </a:t>
            </a:r>
            <a:r>
              <a:rPr lang="en" sz="1900"/>
              <a:t>multiple</a:t>
            </a:r>
            <a:r>
              <a:rPr lang="en" sz="1900"/>
              <a:t> pages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Academia/research focused</a:t>
            </a:r>
            <a:endParaRPr sz="1900"/>
          </a:p>
        </p:txBody>
      </p:sp>
      <p:sp>
        <p:nvSpPr>
          <p:cNvPr id="673" name="Google Shape;673;p32"/>
          <p:cNvSpPr/>
          <p:nvPr/>
        </p:nvSpPr>
        <p:spPr>
          <a:xfrm>
            <a:off x="7971700" y="1081625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32"/>
          <p:cNvSpPr/>
          <p:nvPr/>
        </p:nvSpPr>
        <p:spPr>
          <a:xfrm>
            <a:off x="7739360" y="932973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2"/>
          <p:cNvSpPr/>
          <p:nvPr/>
        </p:nvSpPr>
        <p:spPr>
          <a:xfrm>
            <a:off x="715160" y="1252725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3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 of a Resume</a:t>
            </a:r>
            <a:endParaRPr/>
          </a:p>
        </p:txBody>
      </p:sp>
      <p:sp>
        <p:nvSpPr>
          <p:cNvPr id="681" name="Google Shape;681;p33"/>
          <p:cNvSpPr txBox="1"/>
          <p:nvPr/>
        </p:nvSpPr>
        <p:spPr>
          <a:xfrm>
            <a:off x="2304000" y="2167175"/>
            <a:ext cx="4536000" cy="21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First impression for employers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Highlights your value quickly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Gets you to the interview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82" name="Google Shape;682;p33"/>
          <p:cNvSpPr txBox="1"/>
          <p:nvPr/>
        </p:nvSpPr>
        <p:spPr>
          <a:xfrm>
            <a:off x="6101500" y="3196475"/>
            <a:ext cx="2327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683" name="Google Shape;683;p33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4"/>
          <p:cNvSpPr txBox="1"/>
          <p:nvPr>
            <p:ph type="title"/>
          </p:nvPr>
        </p:nvSpPr>
        <p:spPr>
          <a:xfrm>
            <a:off x="715125" y="731525"/>
            <a:ext cx="77139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a Resume</a:t>
            </a:r>
            <a:endParaRPr/>
          </a:p>
        </p:txBody>
      </p:sp>
      <p:sp>
        <p:nvSpPr>
          <p:cNvPr id="691" name="Google Shape;691;p34"/>
          <p:cNvSpPr txBox="1"/>
          <p:nvPr/>
        </p:nvSpPr>
        <p:spPr>
          <a:xfrm>
            <a:off x="715100" y="1586975"/>
            <a:ext cx="6658800" cy="21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Name + Contact Info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Professional Summary (optional + debatable)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Education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92" name="Google Shape;692;p34"/>
          <p:cNvSpPr txBox="1"/>
          <p:nvPr/>
        </p:nvSpPr>
        <p:spPr>
          <a:xfrm>
            <a:off x="6101500" y="3196475"/>
            <a:ext cx="2327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693" name="Google Shape;693;p34"/>
          <p:cNvSpPr/>
          <p:nvPr/>
        </p:nvSpPr>
        <p:spPr>
          <a:xfrm>
            <a:off x="7746400" y="1066450"/>
            <a:ext cx="457208" cy="164590"/>
          </a:xfrm>
          <a:custGeom>
            <a:rect b="b" l="l" r="r" t="t"/>
            <a:pathLst>
              <a:path extrusionOk="0" h="3025" w="7903">
                <a:moveTo>
                  <a:pt x="2025" y="2829"/>
                </a:moveTo>
                <a:cubicBezTo>
                  <a:pt x="1829" y="3024"/>
                  <a:pt x="1537" y="2732"/>
                  <a:pt x="1732" y="2537"/>
                </a:cubicBezTo>
                <a:lnTo>
                  <a:pt x="2756" y="1537"/>
                </a:lnTo>
                <a:lnTo>
                  <a:pt x="1732" y="512"/>
                </a:lnTo>
                <a:cubicBezTo>
                  <a:pt x="1537" y="317"/>
                  <a:pt x="1829" y="49"/>
                  <a:pt x="2025" y="220"/>
                </a:cubicBezTo>
                <a:lnTo>
                  <a:pt x="3171" y="1390"/>
                </a:lnTo>
                <a:cubicBezTo>
                  <a:pt x="3244" y="1463"/>
                  <a:pt x="3244" y="1585"/>
                  <a:pt x="3171" y="1683"/>
                </a:cubicBezTo>
                <a:close/>
                <a:moveTo>
                  <a:pt x="195" y="512"/>
                </a:moveTo>
                <a:lnTo>
                  <a:pt x="1195" y="1512"/>
                </a:lnTo>
                <a:lnTo>
                  <a:pt x="195" y="2537"/>
                </a:lnTo>
                <a:cubicBezTo>
                  <a:pt x="0" y="2732"/>
                  <a:pt x="269" y="3000"/>
                  <a:pt x="464" y="2805"/>
                </a:cubicBezTo>
                <a:lnTo>
                  <a:pt x="1610" y="1659"/>
                </a:lnTo>
                <a:cubicBezTo>
                  <a:pt x="1708" y="1585"/>
                  <a:pt x="1708" y="1463"/>
                  <a:pt x="1610" y="1366"/>
                </a:cubicBezTo>
                <a:lnTo>
                  <a:pt x="464" y="220"/>
                </a:lnTo>
                <a:cubicBezTo>
                  <a:pt x="269" y="25"/>
                  <a:pt x="0" y="317"/>
                  <a:pt x="195" y="512"/>
                </a:cubicBezTo>
                <a:close/>
                <a:moveTo>
                  <a:pt x="6659" y="2829"/>
                </a:moveTo>
                <a:cubicBezTo>
                  <a:pt x="6464" y="3024"/>
                  <a:pt x="6195" y="2732"/>
                  <a:pt x="6366" y="2537"/>
                </a:cubicBezTo>
                <a:lnTo>
                  <a:pt x="7390" y="1537"/>
                </a:lnTo>
                <a:lnTo>
                  <a:pt x="6366" y="512"/>
                </a:lnTo>
                <a:cubicBezTo>
                  <a:pt x="6195" y="317"/>
                  <a:pt x="6464" y="49"/>
                  <a:pt x="6659" y="220"/>
                </a:cubicBezTo>
                <a:lnTo>
                  <a:pt x="7805" y="1390"/>
                </a:lnTo>
                <a:cubicBezTo>
                  <a:pt x="7903" y="1463"/>
                  <a:pt x="7903" y="1585"/>
                  <a:pt x="7805" y="1683"/>
                </a:cubicBezTo>
                <a:close/>
                <a:moveTo>
                  <a:pt x="5122" y="2829"/>
                </a:moveTo>
                <a:lnTo>
                  <a:pt x="6268" y="1683"/>
                </a:lnTo>
                <a:cubicBezTo>
                  <a:pt x="6342" y="1585"/>
                  <a:pt x="6342" y="1463"/>
                  <a:pt x="6268" y="1390"/>
                </a:cubicBezTo>
                <a:lnTo>
                  <a:pt x="5122" y="220"/>
                </a:lnTo>
                <a:cubicBezTo>
                  <a:pt x="4927" y="73"/>
                  <a:pt x="4659" y="317"/>
                  <a:pt x="4829" y="512"/>
                </a:cubicBezTo>
                <a:lnTo>
                  <a:pt x="5854" y="1537"/>
                </a:lnTo>
                <a:lnTo>
                  <a:pt x="4829" y="2537"/>
                </a:lnTo>
                <a:cubicBezTo>
                  <a:pt x="4634" y="2732"/>
                  <a:pt x="4927" y="3024"/>
                  <a:pt x="5122" y="2829"/>
                </a:cubicBezTo>
                <a:close/>
                <a:moveTo>
                  <a:pt x="3561" y="2829"/>
                </a:moveTo>
                <a:lnTo>
                  <a:pt x="4707" y="1683"/>
                </a:lnTo>
                <a:cubicBezTo>
                  <a:pt x="4805" y="1585"/>
                  <a:pt x="4805" y="1463"/>
                  <a:pt x="4707" y="1390"/>
                </a:cubicBezTo>
                <a:lnTo>
                  <a:pt x="3561" y="220"/>
                </a:lnTo>
                <a:cubicBezTo>
                  <a:pt x="3366" y="0"/>
                  <a:pt x="3049" y="317"/>
                  <a:pt x="3268" y="512"/>
                </a:cubicBezTo>
                <a:lnTo>
                  <a:pt x="4293" y="1537"/>
                </a:lnTo>
                <a:lnTo>
                  <a:pt x="3268" y="2537"/>
                </a:lnTo>
                <a:cubicBezTo>
                  <a:pt x="3098" y="2732"/>
                  <a:pt x="3366" y="3024"/>
                  <a:pt x="3561" y="2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7971832" y="917810"/>
            <a:ext cx="457196" cy="57149"/>
          </a:xfrm>
          <a:custGeom>
            <a:rect b="b" l="l" r="r" t="t"/>
            <a:pathLst>
              <a:path extrusionOk="0" h="1391" w="11732">
                <a:moveTo>
                  <a:pt x="11488" y="854"/>
                </a:moveTo>
                <a:cubicBezTo>
                  <a:pt x="11708" y="878"/>
                  <a:pt x="11732" y="1220"/>
                  <a:pt x="11488" y="1244"/>
                </a:cubicBezTo>
                <a:cubicBezTo>
                  <a:pt x="11220" y="1244"/>
                  <a:pt x="10952" y="1098"/>
                  <a:pt x="10805" y="854"/>
                </a:cubicBezTo>
                <a:cubicBezTo>
                  <a:pt x="10683" y="708"/>
                  <a:pt x="10561" y="537"/>
                  <a:pt x="10366" y="537"/>
                </a:cubicBezTo>
                <a:cubicBezTo>
                  <a:pt x="10171" y="537"/>
                  <a:pt x="10049" y="683"/>
                  <a:pt x="9927" y="854"/>
                </a:cubicBezTo>
                <a:cubicBezTo>
                  <a:pt x="9781" y="1098"/>
                  <a:pt x="9513" y="1244"/>
                  <a:pt x="9244" y="1244"/>
                </a:cubicBezTo>
                <a:cubicBezTo>
                  <a:pt x="8952" y="1244"/>
                  <a:pt x="8708" y="1098"/>
                  <a:pt x="8561" y="854"/>
                </a:cubicBezTo>
                <a:cubicBezTo>
                  <a:pt x="8439" y="708"/>
                  <a:pt x="8293" y="537"/>
                  <a:pt x="8122" y="537"/>
                </a:cubicBezTo>
                <a:cubicBezTo>
                  <a:pt x="7927" y="537"/>
                  <a:pt x="7805" y="683"/>
                  <a:pt x="7683" y="854"/>
                </a:cubicBezTo>
                <a:cubicBezTo>
                  <a:pt x="7537" y="1098"/>
                  <a:pt x="7269" y="1244"/>
                  <a:pt x="6976" y="1244"/>
                </a:cubicBezTo>
                <a:cubicBezTo>
                  <a:pt x="6708" y="1244"/>
                  <a:pt x="6439" y="1098"/>
                  <a:pt x="6293" y="854"/>
                </a:cubicBezTo>
                <a:cubicBezTo>
                  <a:pt x="6171" y="708"/>
                  <a:pt x="6049" y="537"/>
                  <a:pt x="5854" y="537"/>
                </a:cubicBezTo>
                <a:cubicBezTo>
                  <a:pt x="5683" y="537"/>
                  <a:pt x="5561" y="683"/>
                  <a:pt x="5415" y="854"/>
                </a:cubicBezTo>
                <a:cubicBezTo>
                  <a:pt x="5122" y="1391"/>
                  <a:pt x="4342" y="1391"/>
                  <a:pt x="4049" y="854"/>
                </a:cubicBezTo>
                <a:cubicBezTo>
                  <a:pt x="3927" y="708"/>
                  <a:pt x="3805" y="537"/>
                  <a:pt x="3610" y="537"/>
                </a:cubicBezTo>
                <a:cubicBezTo>
                  <a:pt x="3415" y="537"/>
                  <a:pt x="3318" y="683"/>
                  <a:pt x="3171" y="854"/>
                </a:cubicBezTo>
                <a:cubicBezTo>
                  <a:pt x="2879" y="1391"/>
                  <a:pt x="2098" y="1391"/>
                  <a:pt x="1805" y="854"/>
                </a:cubicBezTo>
                <a:cubicBezTo>
                  <a:pt x="1683" y="708"/>
                  <a:pt x="1561" y="537"/>
                  <a:pt x="1366" y="537"/>
                </a:cubicBezTo>
                <a:cubicBezTo>
                  <a:pt x="1171" y="537"/>
                  <a:pt x="1074" y="683"/>
                  <a:pt x="927" y="854"/>
                </a:cubicBezTo>
                <a:cubicBezTo>
                  <a:pt x="781" y="1098"/>
                  <a:pt x="513" y="1244"/>
                  <a:pt x="244" y="1244"/>
                </a:cubicBezTo>
                <a:cubicBezTo>
                  <a:pt x="1" y="1220"/>
                  <a:pt x="1" y="878"/>
                  <a:pt x="244" y="854"/>
                </a:cubicBezTo>
                <a:cubicBezTo>
                  <a:pt x="391" y="854"/>
                  <a:pt x="513" y="732"/>
                  <a:pt x="635" y="586"/>
                </a:cubicBezTo>
                <a:cubicBezTo>
                  <a:pt x="781" y="317"/>
                  <a:pt x="1074" y="171"/>
                  <a:pt x="1366" y="147"/>
                </a:cubicBezTo>
                <a:cubicBezTo>
                  <a:pt x="1659" y="171"/>
                  <a:pt x="1952" y="317"/>
                  <a:pt x="2098" y="586"/>
                </a:cubicBezTo>
                <a:cubicBezTo>
                  <a:pt x="2220" y="732"/>
                  <a:pt x="2342" y="854"/>
                  <a:pt x="2488" y="854"/>
                </a:cubicBezTo>
                <a:lnTo>
                  <a:pt x="2488" y="854"/>
                </a:lnTo>
                <a:cubicBezTo>
                  <a:pt x="2635" y="854"/>
                  <a:pt x="2757" y="732"/>
                  <a:pt x="2879" y="586"/>
                </a:cubicBezTo>
                <a:cubicBezTo>
                  <a:pt x="3196" y="0"/>
                  <a:pt x="4025" y="0"/>
                  <a:pt x="4342" y="586"/>
                </a:cubicBezTo>
                <a:cubicBezTo>
                  <a:pt x="4464" y="732"/>
                  <a:pt x="4586" y="854"/>
                  <a:pt x="4732" y="854"/>
                </a:cubicBezTo>
                <a:lnTo>
                  <a:pt x="4781" y="854"/>
                </a:lnTo>
                <a:cubicBezTo>
                  <a:pt x="4927" y="854"/>
                  <a:pt x="5025" y="732"/>
                  <a:pt x="5147" y="586"/>
                </a:cubicBezTo>
                <a:cubicBezTo>
                  <a:pt x="5318" y="317"/>
                  <a:pt x="5586" y="171"/>
                  <a:pt x="5878" y="147"/>
                </a:cubicBezTo>
                <a:cubicBezTo>
                  <a:pt x="6196" y="171"/>
                  <a:pt x="6464" y="317"/>
                  <a:pt x="6635" y="586"/>
                </a:cubicBezTo>
                <a:cubicBezTo>
                  <a:pt x="6757" y="732"/>
                  <a:pt x="6854" y="854"/>
                  <a:pt x="7000" y="854"/>
                </a:cubicBezTo>
                <a:lnTo>
                  <a:pt x="7025" y="854"/>
                </a:lnTo>
                <a:cubicBezTo>
                  <a:pt x="7171" y="854"/>
                  <a:pt x="7293" y="732"/>
                  <a:pt x="7391" y="586"/>
                </a:cubicBezTo>
                <a:cubicBezTo>
                  <a:pt x="7708" y="0"/>
                  <a:pt x="8561" y="0"/>
                  <a:pt x="8878" y="586"/>
                </a:cubicBezTo>
                <a:cubicBezTo>
                  <a:pt x="9000" y="732"/>
                  <a:pt x="9098" y="854"/>
                  <a:pt x="9244" y="854"/>
                </a:cubicBezTo>
                <a:lnTo>
                  <a:pt x="9269" y="854"/>
                </a:lnTo>
                <a:cubicBezTo>
                  <a:pt x="9415" y="854"/>
                  <a:pt x="9537" y="732"/>
                  <a:pt x="9659" y="586"/>
                </a:cubicBezTo>
                <a:cubicBezTo>
                  <a:pt x="9805" y="317"/>
                  <a:pt x="10074" y="171"/>
                  <a:pt x="10391" y="147"/>
                </a:cubicBezTo>
                <a:cubicBezTo>
                  <a:pt x="10683" y="171"/>
                  <a:pt x="10976" y="317"/>
                  <a:pt x="11122" y="586"/>
                </a:cubicBezTo>
                <a:cubicBezTo>
                  <a:pt x="11244" y="732"/>
                  <a:pt x="11342" y="854"/>
                  <a:pt x="11488" y="8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715100" y="1357700"/>
            <a:ext cx="457207" cy="59636"/>
          </a:xfrm>
          <a:custGeom>
            <a:rect b="b" l="l" r="r" t="t"/>
            <a:pathLst>
              <a:path extrusionOk="0" h="952" w="8294">
                <a:moveTo>
                  <a:pt x="415" y="0"/>
                </a:moveTo>
                <a:cubicBezTo>
                  <a:pt x="757" y="0"/>
                  <a:pt x="952" y="439"/>
                  <a:pt x="708" y="683"/>
                </a:cubicBezTo>
                <a:cubicBezTo>
                  <a:pt x="440" y="951"/>
                  <a:pt x="1" y="756"/>
                  <a:pt x="25" y="390"/>
                </a:cubicBezTo>
                <a:cubicBezTo>
                  <a:pt x="25" y="171"/>
                  <a:pt x="196" y="0"/>
                  <a:pt x="415" y="0"/>
                </a:cubicBezTo>
                <a:close/>
                <a:moveTo>
                  <a:pt x="7757" y="0"/>
                </a:moveTo>
                <a:cubicBezTo>
                  <a:pt x="8123" y="0"/>
                  <a:pt x="8293" y="439"/>
                  <a:pt x="8025" y="683"/>
                </a:cubicBezTo>
                <a:cubicBezTo>
                  <a:pt x="7781" y="951"/>
                  <a:pt x="7342" y="756"/>
                  <a:pt x="7342" y="415"/>
                </a:cubicBezTo>
                <a:cubicBezTo>
                  <a:pt x="7342" y="195"/>
                  <a:pt x="7537" y="0"/>
                  <a:pt x="7757" y="0"/>
                </a:cubicBezTo>
                <a:close/>
                <a:moveTo>
                  <a:pt x="5928" y="0"/>
                </a:moveTo>
                <a:cubicBezTo>
                  <a:pt x="6293" y="24"/>
                  <a:pt x="6440" y="463"/>
                  <a:pt x="6171" y="707"/>
                </a:cubicBezTo>
                <a:cubicBezTo>
                  <a:pt x="5903" y="951"/>
                  <a:pt x="5488" y="756"/>
                  <a:pt x="5513" y="390"/>
                </a:cubicBezTo>
                <a:cubicBezTo>
                  <a:pt x="5513" y="171"/>
                  <a:pt x="5684" y="0"/>
                  <a:pt x="5903" y="0"/>
                </a:cubicBezTo>
                <a:close/>
                <a:moveTo>
                  <a:pt x="4098" y="0"/>
                </a:moveTo>
                <a:cubicBezTo>
                  <a:pt x="4464" y="24"/>
                  <a:pt x="4610" y="463"/>
                  <a:pt x="4342" y="707"/>
                </a:cubicBezTo>
                <a:cubicBezTo>
                  <a:pt x="4074" y="951"/>
                  <a:pt x="3659" y="756"/>
                  <a:pt x="3684" y="390"/>
                </a:cubicBezTo>
                <a:cubicBezTo>
                  <a:pt x="3684" y="171"/>
                  <a:pt x="3854" y="0"/>
                  <a:pt x="4074" y="0"/>
                </a:cubicBezTo>
                <a:close/>
                <a:moveTo>
                  <a:pt x="2269" y="0"/>
                </a:moveTo>
                <a:cubicBezTo>
                  <a:pt x="2635" y="24"/>
                  <a:pt x="2781" y="463"/>
                  <a:pt x="2513" y="707"/>
                </a:cubicBezTo>
                <a:cubicBezTo>
                  <a:pt x="2245" y="951"/>
                  <a:pt x="1830" y="756"/>
                  <a:pt x="1854" y="390"/>
                </a:cubicBezTo>
                <a:cubicBezTo>
                  <a:pt x="1854" y="171"/>
                  <a:pt x="2025" y="0"/>
                  <a:pt x="2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6" name="Google Shape;696;p34" title="Screenshot 2025-09-28 195357.png"/>
          <p:cNvPicPr preferRelativeResize="0"/>
          <p:nvPr/>
        </p:nvPicPr>
        <p:blipFill rotWithShape="1">
          <a:blip r:embed="rId3">
            <a:alphaModFix/>
          </a:blip>
          <a:srcRect b="0" l="3881" r="4139" t="11637"/>
          <a:stretch/>
        </p:blipFill>
        <p:spPr>
          <a:xfrm>
            <a:off x="2467075" y="2741400"/>
            <a:ext cx="6097173" cy="177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oft Colors UI Design for Agencies by Slidesgo">
  <a:themeElements>
    <a:clrScheme name="Simple Light">
      <a:dk1>
        <a:srgbClr val="000000"/>
      </a:dk1>
      <a:lt1>
        <a:srgbClr val="FCF6E8"/>
      </a:lt1>
      <a:dk2>
        <a:srgbClr val="DBCFC3"/>
      </a:dk2>
      <a:lt2>
        <a:srgbClr val="EFC4B9"/>
      </a:lt2>
      <a:accent1>
        <a:srgbClr val="FDBC96"/>
      </a:accent1>
      <a:accent2>
        <a:srgbClr val="DAC2CF"/>
      </a:accent2>
      <a:accent3>
        <a:srgbClr val="D3E3D6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